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AAC2-6B1F-4FF3-935E-A256FCF1141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"/>
            <a:ext cx="12192000" cy="6854838"/>
          </a:xfrm>
        </p:spPr>
      </p:pic>
    </p:spTree>
    <p:extLst>
      <p:ext uri="{BB962C8B-B14F-4D97-AF65-F5344CB8AC3E}">
        <p14:creationId xmlns:p14="http://schemas.microsoft.com/office/powerpoint/2010/main" val="9741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41"/>
          </a:xfrm>
        </p:spPr>
      </p:pic>
      <p:sp>
        <p:nvSpPr>
          <p:cNvPr id="2" name="สี่เหลี่ยมผืนผ้า 1"/>
          <p:cNvSpPr/>
          <p:nvPr/>
        </p:nvSpPr>
        <p:spPr>
          <a:xfrm>
            <a:off x="3557388" y="3045499"/>
            <a:ext cx="50772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</a:rPr>
              <a:t> Networking Concepts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17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8" y="4621439"/>
            <a:ext cx="10515600" cy="1325563"/>
          </a:xfrm>
        </p:spPr>
        <p:txBody>
          <a:bodyPr>
            <a:normAutofit/>
          </a:bodyPr>
          <a:lstStyle/>
          <a:p>
            <a:r>
              <a:rPr lang="th-TH" sz="2400" dirty="0" err="1">
                <a:latin typeface="+mn-lt"/>
              </a:rPr>
              <a:t>โซลู</a:t>
            </a:r>
            <a:r>
              <a:rPr lang="th-TH" sz="2400" dirty="0">
                <a:latin typeface="+mn-lt"/>
              </a:rPr>
              <a:t>ชันนี้ใช้การกำหนดค่าสถาปัตยกรรมเครือข่ายทั่วไปที่อนุญาตให้รับส่งข้อมูลทางอินเทอร์เน็ตเข้าถึงทรัพยากร </a:t>
            </a:r>
            <a:r>
              <a:rPr lang="th-TH" sz="2400" dirty="0" err="1">
                <a:latin typeface="+mn-lt"/>
              </a:rPr>
              <a:t>AWS</a:t>
            </a:r>
            <a:r>
              <a:rPr lang="th-TH" sz="2400" dirty="0">
                <a:latin typeface="+mn-lt"/>
              </a:rPr>
              <a:t> ที่เปิดเผยต่อสาธารณะเท่านั้น</a:t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54" y="183015"/>
            <a:ext cx="78872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8" y="4663848"/>
            <a:ext cx="10515600" cy="1325563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+mn-lt"/>
              </a:rPr>
              <a:t>เว็บและเซิร์ฟเวอร์ฐานข้อมูลถูกปรับใช้ภายใน </a:t>
            </a:r>
            <a:r>
              <a:rPr lang="th-TH" sz="2400" dirty="0" err="1">
                <a:latin typeface="+mn-lt"/>
              </a:rPr>
              <a:t>Amazon</a:t>
            </a:r>
            <a:r>
              <a:rPr lang="th-TH" sz="2400" dirty="0">
                <a:latin typeface="+mn-lt"/>
              </a:rPr>
              <a:t> </a:t>
            </a:r>
            <a:r>
              <a:rPr lang="th-TH" sz="2400" dirty="0" err="1">
                <a:latin typeface="+mn-lt"/>
              </a:rPr>
              <a:t>Virtual</a:t>
            </a:r>
            <a:r>
              <a:rPr lang="th-TH" sz="2400" dirty="0">
                <a:latin typeface="+mn-lt"/>
              </a:rPr>
              <a:t> </a:t>
            </a:r>
            <a:r>
              <a:rPr lang="th-TH" sz="2400" dirty="0" err="1">
                <a:latin typeface="+mn-lt"/>
              </a:rPr>
              <a:t>Private</a:t>
            </a:r>
            <a:r>
              <a:rPr lang="th-TH" sz="2400" dirty="0">
                <a:latin typeface="+mn-lt"/>
              </a:rPr>
              <a:t> </a:t>
            </a:r>
            <a:r>
              <a:rPr lang="th-TH" sz="2400" dirty="0" err="1">
                <a:latin typeface="+mn-lt"/>
              </a:rPr>
              <a:t>Cloud</a:t>
            </a:r>
            <a:r>
              <a:rPr lang="th-TH" sz="2400" dirty="0">
                <a:latin typeface="+mn-lt"/>
              </a:rPr>
              <a:t> (</a:t>
            </a:r>
            <a:r>
              <a:rPr lang="th-TH" sz="2400" dirty="0" err="1">
                <a:latin typeface="+mn-lt"/>
              </a:rPr>
              <a:t>VPC</a:t>
            </a:r>
            <a:r>
              <a:rPr lang="th-TH" sz="2400" dirty="0">
                <a:latin typeface="+mn-lt"/>
              </a:rPr>
              <a:t>) ซึ่งเป็นเครือข่ายเสมือนที่แยกทางตรรกะ</a:t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94" y="312510"/>
            <a:ext cx="787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94658" y="4741183"/>
            <a:ext cx="10515600" cy="1325563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+mn-lt"/>
              </a:rPr>
              <a:t>เว็บเซิร์ฟเวอร์ถูกปรับใช้ภายในเครือข่ายย่อยที่เปิดเผยต่อสาธารณะและกำหนดที่อยู่สาธารณะเพื่อให้สามารถเข้าถึงได้จากอินเทอร์เน็ต</a:t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819" y="279855"/>
            <a:ext cx="7865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4718277"/>
            <a:ext cx="10515600" cy="1325563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+mn-lt"/>
              </a:rPr>
              <a:t>กลุ่มความปลอดภัยสำหรับเว็บเซิร์ฟเวอร์ได้รับการกำหนดค่าให้อนุญาตการเข้าถึงผ่านพอร์ต 80 พอร์ตเริ่มต้นสำหรับการเชื่อมต่อ </a:t>
            </a:r>
            <a:r>
              <a:rPr lang="th-TH" sz="2400" dirty="0" err="1">
                <a:latin typeface="+mn-lt"/>
              </a:rPr>
              <a:t>HTTP</a:t>
            </a:r>
            <a:r>
              <a:rPr lang="th-TH" sz="2400" dirty="0">
                <a:latin typeface="+mn-lt"/>
              </a:rPr>
              <a:t/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019" y="366939"/>
            <a:ext cx="7877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8457" y="4709886"/>
            <a:ext cx="10515600" cy="1325563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+mn-lt"/>
              </a:rPr>
              <a:t>ตารางเส้นทางได้รับการกำหนดค่าภายใน </a:t>
            </a:r>
            <a:r>
              <a:rPr lang="th-TH" sz="2400" dirty="0" err="1">
                <a:latin typeface="+mn-lt"/>
              </a:rPr>
              <a:t>VPC</a:t>
            </a:r>
            <a:r>
              <a:rPr lang="th-TH" sz="2400" dirty="0">
                <a:latin typeface="+mn-lt"/>
              </a:rPr>
              <a:t> ที่อนุญาตให้รับส่งข้อมูลทางอินเทอร์เน็ตผ่านเกต</a:t>
            </a:r>
            <a:r>
              <a:rPr lang="th-TH" sz="2400" dirty="0" err="1">
                <a:latin typeface="+mn-lt"/>
              </a:rPr>
              <a:t>เวย์</a:t>
            </a:r>
            <a:r>
              <a:rPr lang="th-TH" sz="2400" dirty="0">
                <a:latin typeface="+mn-lt"/>
              </a:rPr>
              <a:t>อินเทอร์เน็ตไปยังเครือข่ายย่อยสาธารณะเท่านั้น</a:t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062" y="268968"/>
            <a:ext cx="7914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2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74370" y="4730296"/>
            <a:ext cx="8795658" cy="1325563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+mn-lt"/>
              </a:rPr>
              <a:t>เซิร์ฟเวอร์ฐานข้อมูลได้รับการปกป้องและสามารถเข้าถึงได้จาก</a:t>
            </a:r>
            <a:r>
              <a:rPr lang="th-TH" sz="2400" dirty="0" err="1">
                <a:latin typeface="+mn-lt"/>
              </a:rPr>
              <a:t>ซับเน็ต</a:t>
            </a:r>
            <a:r>
              <a:rPr lang="th-TH" sz="2400" dirty="0">
                <a:latin typeface="+mn-lt"/>
              </a:rPr>
              <a:t>ที่มีเว็บเซิร์ฟเวอร์อยู่เท่านั้น</a:t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94" y="378958"/>
            <a:ext cx="787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8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414" y="4795611"/>
            <a:ext cx="8262257" cy="1325563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+mn-lt"/>
              </a:rPr>
              <a:t>เซิร์ฟเวอร์ฐานข้อมูลอยู่ใน</a:t>
            </a:r>
            <a:r>
              <a:rPr lang="th-TH" sz="2400" dirty="0" err="1">
                <a:latin typeface="+mn-lt"/>
              </a:rPr>
              <a:t>ซับเน็ต</a:t>
            </a:r>
            <a:r>
              <a:rPr lang="th-TH" sz="2400" dirty="0">
                <a:latin typeface="+mn-lt"/>
              </a:rPr>
              <a:t>ส่วนตัวที่ไม่มีตารางเส้นทางที่อนุญาตให้เข้าถึงจากอินเทอร์เน็ต</a:t>
            </a:r>
            <a:br>
              <a:rPr lang="th-TH" sz="2400" dirty="0">
                <a:latin typeface="+mn-lt"/>
              </a:rPr>
            </a:br>
            <a:r>
              <a:rPr lang="th-TH" sz="2400" dirty="0">
                <a:latin typeface="+mn-lt"/>
              </a:rPr>
              <a:t/>
            </a:r>
            <a:br>
              <a:rPr lang="th-TH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817" y="366939"/>
            <a:ext cx="7857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1824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150</Words>
  <Application>Microsoft Office PowerPoint</Application>
  <PresentationFormat>แบบจอกว้าง</PresentationFormat>
  <Paragraphs>8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โซลูชันนี้ใช้การกำหนดค่าสถาปัตยกรรมเครือข่ายทั่วไปที่อนุญาตให้รับส่งข้อมูลทางอินเทอร์เน็ตเข้าถึงทรัพยากร AWS ที่เปิดเผยต่อสาธารณะเท่านั้น </vt:lpstr>
      <vt:lpstr>เว็บและเซิร์ฟเวอร์ฐานข้อมูลถูกปรับใช้ภายใน Amazon Virtual Private Cloud (VPC) ซึ่งเป็นเครือข่ายเสมือนที่แยกทางตรรกะ </vt:lpstr>
      <vt:lpstr>เว็บเซิร์ฟเวอร์ถูกปรับใช้ภายในเครือข่ายย่อยที่เปิดเผยต่อสาธารณะและกำหนดที่อยู่สาธารณะเพื่อให้สามารถเข้าถึงได้จากอินเทอร์เน็ต </vt:lpstr>
      <vt:lpstr>กลุ่มความปลอดภัยสำหรับเว็บเซิร์ฟเวอร์ได้รับการกำหนดค่าให้อนุญาตการเข้าถึงผ่านพอร์ต 80 พอร์ตเริ่มต้นสำหรับการเชื่อมต่อ HTTP </vt:lpstr>
      <vt:lpstr>ตารางเส้นทางได้รับการกำหนดค่าภายใน VPC ที่อนุญาตให้รับส่งข้อมูลทางอินเทอร์เน็ตผ่านเกตเวย์อินเทอร์เน็ตไปยังเครือข่ายย่อยสาธารณะเท่านั้น </vt:lpstr>
      <vt:lpstr>เซิร์ฟเวอร์ฐานข้อมูลได้รับการปกป้องและสามารถเข้าถึงได้จากซับเน็ตที่มีเว็บเซิร์ฟเวอร์อยู่เท่านั้น </vt:lpstr>
      <vt:lpstr>เซิร์ฟเวอร์ฐานข้อมูลอยู่ในซับเน็ตส่วนตัวที่ไม่มีตารางเส้นทางที่อนุญาตให้เข้าถึงจากอินเทอร์เน็ต  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Warchirawit Pothita</dc:creator>
  <cp:lastModifiedBy>Warchirawit Pothita</cp:lastModifiedBy>
  <cp:revision>3</cp:revision>
  <dcterms:created xsi:type="dcterms:W3CDTF">2022-03-10T15:58:42Z</dcterms:created>
  <dcterms:modified xsi:type="dcterms:W3CDTF">2022-08-25T04:23:06Z</dcterms:modified>
</cp:coreProperties>
</file>