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7" r:id="rId6"/>
    <p:sldId id="266" r:id="rId7"/>
    <p:sldId id="265" r:id="rId8"/>
    <p:sldId id="264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3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9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4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5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6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8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3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51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ตัวแทนเนื้อหา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2"/>
            <a:ext cx="12192000" cy="6854838"/>
          </a:xfrm>
        </p:spPr>
      </p:pic>
    </p:spTree>
    <p:extLst>
      <p:ext uri="{BB962C8B-B14F-4D97-AF65-F5344CB8AC3E}">
        <p14:creationId xmlns:p14="http://schemas.microsoft.com/office/powerpoint/2010/main" val="97415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441"/>
          </a:xfrm>
        </p:spPr>
      </p:pic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F9D1F223-65AC-4E10-BF1C-C5C13C955112}"/>
              </a:ext>
            </a:extLst>
          </p:cNvPr>
          <p:cNvSpPr/>
          <p:nvPr/>
        </p:nvSpPr>
        <p:spPr>
          <a:xfrm>
            <a:off x="3373139" y="2921168"/>
            <a:ext cx="54457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atin typeface="TH SarabunPSK" panose="020B0500040200020003" pitchFamily="34" charset="-34"/>
                <a:ea typeface="Calibri" panose="020F0502020204030204" pitchFamily="34" charset="0"/>
              </a:rPr>
              <a:t>First NoSQL Database</a:t>
            </a:r>
            <a:endParaRPr lang="th-TH" sz="6000" dirty="0"/>
          </a:p>
        </p:txBody>
      </p:sp>
    </p:spTree>
    <p:extLst>
      <p:ext uri="{BB962C8B-B14F-4D97-AF65-F5344CB8AC3E}">
        <p14:creationId xmlns:p14="http://schemas.microsoft.com/office/powerpoint/2010/main" val="175174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96855" y="4898570"/>
            <a:ext cx="11198290" cy="13342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th-TH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โซลูชันนี้ 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Amazon DynamoDB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ซึ่งมี 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สคี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 ที่ยืดหยุ่นซึ่งสามารถมีแอ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ตทริ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บิว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จำนวนมากเท่าใดก็ได้ในเวลาใดก็ได้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66AEE518-1047-4A8A-8733-20533E8C2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941" y="413850"/>
            <a:ext cx="6586118" cy="430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6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8005A1A-0A66-463B-A555-C77A12805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629" y="4683967"/>
            <a:ext cx="9658739" cy="17744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th-TH" dirty="0"/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Amazon DynamoDB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ฐานข้อมูลคีย์-ค่าและเอกสารที่ให้ประสิทธิภาพระดับมิลลิวินาทีหลักเดียวในทุกขนาดประสิทธิภาพระดับนี้ระบุเวลาตอบสนองที่ต่ำซึ่งโซลูชันต้องการ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BDF9C4E5-56C0-4458-AD38-84F8E31E3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459" y="399561"/>
            <a:ext cx="6291081" cy="413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7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9AAD97C-16E7-4CB2-9B50-43F247789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961" y="4893506"/>
            <a:ext cx="9640078" cy="171256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th-TH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Amazon DynamoDB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รองรับคีย์หลักสองประเภท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คีย์พาร์ติชันเท่านั้นหรือคีย์พาร์ติชันและคีย์การจัดเรียง สำหรับโซลูชันนี้มี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คีย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พาร์ติชัน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uesrId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และคีย์การจัดเรียง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lastDateWatched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CFD84447-C530-4A23-A8D4-77BF37C9A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25" y="546240"/>
            <a:ext cx="6631550" cy="420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2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CA75BDF-921D-4741-B4CB-75CF54B4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912" y="4703769"/>
            <a:ext cx="9304176" cy="174482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th-TH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เมื่อได้รับรายการเฉพาะ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GetItem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operation)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คุณต้องระบุคีย์หลักสำหรับรายการที่คุณต้องการ คุณสามารถดึงข้อมูลรายการ ทั้งหมดหรือเพียงชุดย่อยของแอ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ตทริ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บิว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ต์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1A069A5-A38F-4053-969A-EB537544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506" y="409407"/>
            <a:ext cx="6386080" cy="420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5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5854BC7-E3B9-4852-A4B2-ED28C9223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021" y="4954555"/>
            <a:ext cx="10059955" cy="159553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r>
              <a:rPr lang="th-TH" dirty="0"/>
              <a:t>ในเคียวรีสำหรับตารางนี้ คุณต้องระบุค่าคีย์ของพาร์ติชันและใช้เงื่อนไขกับค่าคีย์การจัดเรียงเพื่อให้คุณดึงเฉพาะชุดย่อยของข้อมูลเท่านั้น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1FF77EC5-CD82-49E3-B160-F7DD49114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349" y="415212"/>
            <a:ext cx="6879301" cy="439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977381" y="4851917"/>
            <a:ext cx="10237237" cy="16701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th-TH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สคี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 ที่ยืดหยุ่น คุณสามารถเพิ่มแอ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ตทริ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บิว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ใหม่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การให้คะแนน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ลงในเรกคอร์ดเฉพาะได้แม้ว่าจะถูกสร้างขึ้นแล้วก็ตาม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D460E6F9-CE59-492B-8777-2CC2D2028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637" y="466050"/>
            <a:ext cx="6732726" cy="42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13120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192</Words>
  <Application>Microsoft Office PowerPoint</Application>
  <PresentationFormat>แบบจอกว้าง</PresentationFormat>
  <Paragraphs>13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7" baseType="lpstr">
      <vt:lpstr>Angsana New</vt:lpstr>
      <vt:lpstr>Arial</vt:lpstr>
      <vt:lpstr>Calibri</vt:lpstr>
      <vt:lpstr>Calibri Light</vt:lpstr>
      <vt:lpstr>Cordia New</vt:lpstr>
      <vt:lpstr>TH SarabunPSK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Warchirawit Pothita</dc:creator>
  <cp:lastModifiedBy>Kasidis Mooljino</cp:lastModifiedBy>
  <cp:revision>6</cp:revision>
  <dcterms:created xsi:type="dcterms:W3CDTF">2022-03-10T15:58:42Z</dcterms:created>
  <dcterms:modified xsi:type="dcterms:W3CDTF">2022-08-24T09:47:30Z</dcterms:modified>
</cp:coreProperties>
</file>