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Sarabu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fgYjjT1cSf3lJ1HE6oyvleq3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arabun-bold.fntdata"/><Relationship Id="rId14" Type="http://schemas.openxmlformats.org/officeDocument/2006/relationships/font" Target="fonts/Sarabun-regular.fntdata"/><Relationship Id="rId17" Type="http://schemas.openxmlformats.org/officeDocument/2006/relationships/font" Target="fonts/Sarabun-boldItalic.fntdata"/><Relationship Id="rId16" Type="http://schemas.openxmlformats.org/officeDocument/2006/relationships/font" Target="fonts/Sarabu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ไลด์ชื่อเรื่อ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ข้อความแนวตั้ง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ข้อความและชื่อเรื่องแนวตั้ง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่วนหัวของส่วน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 2 ส่วน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การเปรียบเทียบ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ฉพาะชื่อเรื่อง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ว่างเปล่า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พร้อมคำอธิบายภาพ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รูปภาพพร้อมคำอธิบายภาพ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62"/>
            <a:ext cx="12192000" cy="685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04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3394779" y="2921168"/>
            <a:ext cx="54024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-TH" sz="6000" u="none" cap="none" strike="noStrik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Databases in Practice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280625" y="4665306"/>
            <a:ext cx="9630747" cy="17914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โซลูชันนี้ใช้ Amazon Relational Database Service (Amazon RDS) ที่มีการจัดการเต็มรูปแบบซึ่งช่วยลดความจำเป็นในการจัดเตรียมและบำรุงรักษาโครงสร้างพื้นฐานฐานข้อมูลด้วยตนเอง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517" y="483537"/>
            <a:ext cx="6500965" cy="398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513891" y="4873799"/>
            <a:ext cx="9164216" cy="15829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Amazon RDS จะทำการสำรองข้อมูลสแน็ปช็อตฐานข้อมูล และการเปลี่ยนโฮสต์โดยอัตโนมัติ เพื่อลดภาระการดูแลระบบ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708" y="537956"/>
            <a:ext cx="6610583" cy="41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1052025" y="4786603"/>
            <a:ext cx="10087947" cy="16795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สถาปัตยกรรมนี้ใช้การปรับให้ Multi-AZ ซึ่งหมายความว่า Amazon RDS จะจำลองข้อมูลแบบซิงโครนัสไปยังอินสแตนซ์ RDS ที่สแตนด์บายใน Availability Zone (AZ) ที่แตกต่างกัน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467" y="510941"/>
            <a:ext cx="6793065" cy="417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1863790" y="4789630"/>
            <a:ext cx="8464420" cy="16951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ในกรณีที่เกิดการหยุดชะงัดของอินสแตนซ์ฐานข้อมูลหลัก Amazon RDS จะสลับไปยังแบบจำลองสแตนด์บายใน Availability Zone อื่นโดยอัตโนมัติ</a:t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507" y="463505"/>
            <a:ext cx="6798986" cy="422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38200" y="4861249"/>
            <a:ext cx="10515600" cy="14182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h-TH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แบบจำลองการอ่านถูกปรับใช้เพื่อลดปริมาณการรับส่งข้อมูลการอ่านจากฐานข้อมูลหลักเพื่อเพิ่มประสิทธิภาพ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645" y="482754"/>
            <a:ext cx="6858710" cy="423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ธีมของ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2022-03-10T15:58:42Z</dcterms:created>
  <dc:creator>Warchirawit Pothita</dc:creator>
</cp:coreProperties>
</file>