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6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AAC2-6B1F-4FF3-935E-A256FCF1141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964E-143D-4045-94C6-0A020731F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3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2"/>
            <a:ext cx="12192000" cy="6854838"/>
          </a:xfrm>
        </p:spPr>
      </p:pic>
    </p:spTree>
    <p:extLst>
      <p:ext uri="{BB962C8B-B14F-4D97-AF65-F5344CB8AC3E}">
        <p14:creationId xmlns:p14="http://schemas.microsoft.com/office/powerpoint/2010/main" val="9741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441"/>
          </a:xfr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98B0F50-04DE-4725-A0EA-09C0F555B944}"/>
              </a:ext>
            </a:extLst>
          </p:cNvPr>
          <p:cNvSpPr/>
          <p:nvPr/>
        </p:nvSpPr>
        <p:spPr>
          <a:xfrm>
            <a:off x="2850560" y="2921168"/>
            <a:ext cx="64908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H SarabunPSK" panose="020B0500040200020003" pitchFamily="34" charset="-34"/>
                <a:ea typeface="Calibri" panose="020F0502020204030204" pitchFamily="34" charset="0"/>
              </a:rPr>
              <a:t>File Systems in the Cloud</a:t>
            </a:r>
            <a:endParaRPr lang="th-TH" sz="6000" dirty="0"/>
          </a:p>
        </p:txBody>
      </p:sp>
    </p:spTree>
    <p:extLst>
      <p:ext uri="{BB962C8B-B14F-4D97-AF65-F5344CB8AC3E}">
        <p14:creationId xmlns:p14="http://schemas.microsoft.com/office/powerpoint/2010/main" val="17517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28091" y="4702630"/>
            <a:ext cx="10535816" cy="18101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โซลูชันนี้ใช้เว็บ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สามแห่งที่กระจายอยู่ใน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Availability Zone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ที่แยกจากกัน เว็บ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จำเป็นต้องแบ่งปันข้อมูลที่ไม่มีโครงสร้างเดียวกัน ข้อมูลประกอบด้วยไฟล์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PHP,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ไฟล์ปรับแต่งมปลั๊กอินและรูปภาพ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1D401810-4793-48A3-8D5A-B9F08FD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78" y="523666"/>
            <a:ext cx="6495643" cy="407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261965" y="4767943"/>
            <a:ext cx="9668069" cy="166084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th-TH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Elastic File System (Amazon EFS)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ถูกใช้ที่นี่เป็นระบบไฟล์ที่ใช้ร่วมกัน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EFS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ช่วยให้คุณสามารถแชร์ข้อมูลไฟล์โดยไม่ต้องจัดเตรียมหรือจัดการ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C3DC0FF-C602-4496-83F6-DC8F284D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1" y="504025"/>
            <a:ext cx="6489698" cy="41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9797AEB-FDEB-455D-8207-5CB3D383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7271"/>
            <a:ext cx="10515600" cy="15955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th-TH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EFS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จะขยายและย่อขนาดโดยอัตโนมัติเมื่อคุณเพิ่มหรือลบไฟล์ ซึ่งช่วยลดความจำเป็นในการจัดการความจุ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83A3BD5-7221-4059-ADA1-4455D9A4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73" y="354735"/>
            <a:ext cx="6764853" cy="43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2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3CE485D-B57A-498C-A827-8282234A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34" y="4758612"/>
            <a:ext cx="9817359" cy="1427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th-TH" dirty="0"/>
          </a:p>
          <a:p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เข้าถึงข้อมูลที่แชร์ใน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Amazon EFS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โดยใช้เป้าหมายการเมา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Availability Zone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55BE878-D2A9-45B7-B5A5-A7CA96007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681" y="425988"/>
            <a:ext cx="6535666" cy="42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008276A-7712-4CDB-9464-79AD0BFE3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09" y="4795936"/>
            <a:ext cx="9975980" cy="13622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แอปพลิ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ชันในแต่ละ</a:t>
            </a:r>
            <a:r>
              <a:rPr 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จะดูแต่ละระบบไฟล์ที่ต่อเชื่อมเป็นพาธในเครื่องที่คล้ายกับ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‘/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mnt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efs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2EAFAB9-99E7-4370-86C5-BF8D68B2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38" y="459329"/>
            <a:ext cx="6494723" cy="41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1518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147</Words>
  <Application>Microsoft Office PowerPoint</Application>
  <PresentationFormat>แบบจอกว้าง</PresentationFormat>
  <Paragraphs>11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Warchirawit Pothita</dc:creator>
  <cp:lastModifiedBy>Kasidis Mooljino</cp:lastModifiedBy>
  <cp:revision>5</cp:revision>
  <dcterms:created xsi:type="dcterms:W3CDTF">2022-03-10T15:58:42Z</dcterms:created>
  <dcterms:modified xsi:type="dcterms:W3CDTF">2022-08-24T08:57:41Z</dcterms:modified>
</cp:coreProperties>
</file>