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6" r:id="rId6"/>
    <p:sldId id="265" r:id="rId7"/>
    <p:sldId id="264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3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6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9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8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4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3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1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5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6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5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8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3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ตัวแทนเนื้อหา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2"/>
            <a:ext cx="12192000" cy="6854838"/>
          </a:xfrm>
        </p:spPr>
      </p:pic>
    </p:spTree>
    <p:extLst>
      <p:ext uri="{BB962C8B-B14F-4D97-AF65-F5344CB8AC3E}">
        <p14:creationId xmlns:p14="http://schemas.microsoft.com/office/powerpoint/2010/main" val="97415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441"/>
          </a:xfrm>
        </p:spPr>
      </p:pic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FE8943B5-AF47-4B63-ABE3-C238CBE01C4F}"/>
              </a:ext>
            </a:extLst>
          </p:cNvPr>
          <p:cNvSpPr/>
          <p:nvPr/>
        </p:nvSpPr>
        <p:spPr>
          <a:xfrm>
            <a:off x="3128681" y="2921168"/>
            <a:ext cx="593463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latin typeface="TH SarabunPSK" panose="020B0500040200020003" pitchFamily="34" charset="-34"/>
                <a:ea typeface="Calibri" panose="020F0502020204030204" pitchFamily="34" charset="0"/>
              </a:rPr>
              <a:t>Core Security Concepts</a:t>
            </a:r>
            <a:endParaRPr lang="th-TH" sz="6000" dirty="0"/>
          </a:p>
        </p:txBody>
      </p:sp>
    </p:spTree>
    <p:extLst>
      <p:ext uri="{BB962C8B-B14F-4D97-AF65-F5344CB8AC3E}">
        <p14:creationId xmlns:p14="http://schemas.microsoft.com/office/powerpoint/2010/main" val="175174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916731" y="4945225"/>
            <a:ext cx="10358535" cy="141825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dirty="0"/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โซลูชันนี้ใช้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Identity and Access Management (IAM)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เพื่อสร้างกลุ่ม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SupportEngineers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ที่มีสิทธิ์จำกัด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016E9A25-D477-4E8F-87D5-0F0F39A21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32" y="681038"/>
            <a:ext cx="6760135" cy="415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6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31EC184-F77D-4B8A-B53C-E212A8DD6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2425" y="4892103"/>
            <a:ext cx="3687147" cy="139035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ขั้นแรก มีการสร้างกลุ่มผู้ใช้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IAM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1FF2D136-D4DE-4F22-8346-946D8284C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58" y="510223"/>
            <a:ext cx="7089483" cy="414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4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C3ED72B-FF1E-4BD5-921A-6DD850BF9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679" y="4805263"/>
            <a:ext cx="9994641" cy="169817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dirty="0"/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นโยบายการเข้าถึงแบบอ่านอย่างเดียวสำหรับอิน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สแ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ตน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ซ์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Amazon EC2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อิน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สแ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ตน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ซ์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ฐานข้อมูล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RDS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จะแนบมากับกลุ่ม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SupportEngineers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B6097AC-8DB6-46EA-AEDD-E653E5F9C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885" y="447388"/>
            <a:ext cx="6074230" cy="414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3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BD20C37-ED30-4BEF-914E-C5CEB52AB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373" y="4655974"/>
            <a:ext cx="5609253" cy="143691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IAM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ถูกสร้างและเพิ่มในกลุ่ม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SupportEngineers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430FE60-B006-44B1-8368-CC698FEC7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383" y="530320"/>
            <a:ext cx="6649233" cy="40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0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746916" y="4823926"/>
            <a:ext cx="8698168" cy="14275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ผู้ใช้ทั้งหมดที่อยู่ในกลุ่ม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SupportEngineers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จะสืบทอดสิทธิ์ของนโยบายที่แนบมากับกลุ่ม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4F8CBCBF-6489-4DFE-933F-2AF7FC0B8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631" y="483504"/>
            <a:ext cx="6880737" cy="415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13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0515185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78</Words>
  <Application>Microsoft Office PowerPoint</Application>
  <PresentationFormat>แบบจอกว้าง</PresentationFormat>
  <Paragraphs>11</Paragraphs>
  <Slides>9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9</vt:i4>
      </vt:variant>
    </vt:vector>
  </HeadingPairs>
  <TitlesOfParts>
    <vt:vector size="16" baseType="lpstr">
      <vt:lpstr>Angsana New</vt:lpstr>
      <vt:lpstr>Arial</vt:lpstr>
      <vt:lpstr>Calibri</vt:lpstr>
      <vt:lpstr>Calibri Light</vt:lpstr>
      <vt:lpstr>Cordia New</vt:lpstr>
      <vt:lpstr>TH SarabunPSK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Warchirawit Pothita</dc:creator>
  <cp:lastModifiedBy>Kasidis Mooljino</cp:lastModifiedBy>
  <cp:revision>5</cp:revision>
  <dcterms:created xsi:type="dcterms:W3CDTF">2022-03-10T15:58:42Z</dcterms:created>
  <dcterms:modified xsi:type="dcterms:W3CDTF">2022-08-24T09:23:37Z</dcterms:modified>
</cp:coreProperties>
</file>