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1pPr>
    <a:lvl2pPr marL="1235537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2pPr>
    <a:lvl3pPr marL="2471075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3pPr>
    <a:lvl4pPr marL="3706612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4pPr>
    <a:lvl5pPr marL="4942149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5pPr>
    <a:lvl6pPr marL="6177686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6pPr>
    <a:lvl7pPr marL="7413224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7pPr>
    <a:lvl8pPr marL="8648761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8pPr>
    <a:lvl9pPr marL="9884298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7" d="100"/>
          <a:sy n="27" d="100"/>
        </p:scale>
        <p:origin x="296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FA58-1BCC-4B28-BD99-4CFD948C670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F6A2-9F53-45CF-B05D-7AC9F06B2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39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FA58-1BCC-4B28-BD99-4CFD948C670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F6A2-9F53-45CF-B05D-7AC9F06B2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44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FA58-1BCC-4B28-BD99-4CFD948C670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F6A2-9F53-45CF-B05D-7AC9F06B2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6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FA58-1BCC-4B28-BD99-4CFD948C670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F6A2-9F53-45CF-B05D-7AC9F06B2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18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FA58-1BCC-4B28-BD99-4CFD948C670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F6A2-9F53-45CF-B05D-7AC9F06B2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28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FA58-1BCC-4B28-BD99-4CFD948C670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F6A2-9F53-45CF-B05D-7AC9F06B2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02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FA58-1BCC-4B28-BD99-4CFD948C670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F6A2-9F53-45CF-B05D-7AC9F06B2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66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FA58-1BCC-4B28-BD99-4CFD948C670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F6A2-9F53-45CF-B05D-7AC9F06B2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85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FA58-1BCC-4B28-BD99-4CFD948C670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F6A2-9F53-45CF-B05D-7AC9F06B2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3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FA58-1BCC-4B28-BD99-4CFD948C670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F6A2-9F53-45CF-B05D-7AC9F06B2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21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FA58-1BCC-4B28-BD99-4CFD948C670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F6A2-9F53-45CF-B05D-7AC9F06B2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FA58-1BCC-4B28-BD99-4CFD948C670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F6A2-9F53-45CF-B05D-7AC9F06B2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01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24060" rtl="0" eaLnBrk="1" latinLnBrk="0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0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48707" y="591707"/>
            <a:ext cx="12743375" cy="2347445"/>
          </a:xfrm>
          <a:prstGeom prst="rect">
            <a:avLst/>
          </a:prstGeom>
          <a:noFill/>
        </p:spPr>
        <p:txBody>
          <a:bodyPr wrap="none" lIns="130182" tIns="65091" rIns="130182" bIns="65091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Procedural Storytelling in </a:t>
            </a:r>
            <a:r>
              <a:rPr lang="en-U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Games:</a:t>
            </a:r>
          </a:p>
          <a:p>
            <a:pPr algn="ctr"/>
            <a:r>
              <a:rPr lang="en-US" sz="7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Murder </a:t>
            </a:r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Mystery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" y="11035777"/>
            <a:ext cx="2124074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/>
              <a:t>Features</a:t>
            </a:r>
            <a:r>
              <a:rPr lang="en-GB" sz="4800" dirty="0"/>
              <a:t>:</a:t>
            </a:r>
          </a:p>
          <a:p>
            <a:pPr marL="976373" indent="-976373">
              <a:buFont typeface="Arial" panose="020B0604020202020204" pitchFamily="34" charset="0"/>
              <a:buChar char="•"/>
            </a:pPr>
            <a:r>
              <a:rPr lang="en-GB" sz="4800" dirty="0"/>
              <a:t>A new crime every time, millions of potential stories</a:t>
            </a:r>
          </a:p>
          <a:p>
            <a:pPr marL="976373" indent="-976373">
              <a:buFont typeface="Arial" panose="020B0604020202020204" pitchFamily="34" charset="0"/>
              <a:buChar char="•"/>
            </a:pPr>
            <a:r>
              <a:rPr lang="en-GB" sz="4800" dirty="0"/>
              <a:t>Red herrings and misdirection</a:t>
            </a:r>
          </a:p>
          <a:p>
            <a:pPr marL="976373" indent="-976373">
              <a:buFont typeface="Arial" panose="020B0604020202020204" pitchFamily="34" charset="0"/>
              <a:buChar char="•"/>
            </a:pPr>
            <a:r>
              <a:rPr lang="en-GB" sz="4800" dirty="0"/>
              <a:t>Characters that lie to protect themselves and their friends</a:t>
            </a:r>
          </a:p>
          <a:p>
            <a:pPr marL="976373" indent="-976373">
              <a:buFont typeface="Arial" panose="020B0604020202020204" pitchFamily="34" charset="0"/>
              <a:buChar char="•"/>
            </a:pPr>
            <a:r>
              <a:rPr lang="en-GB" sz="4800" dirty="0"/>
              <a:t>Adaptive difficulty that responds to what you know and the clues you uncover</a:t>
            </a:r>
          </a:p>
          <a:p>
            <a:pPr marL="976373" indent="-976373">
              <a:buFont typeface="Arial" panose="020B0604020202020204" pitchFamily="34" charset="0"/>
              <a:buChar char="•"/>
            </a:pPr>
            <a:r>
              <a:rPr lang="en-GB" sz="4800" dirty="0"/>
              <a:t>Character stress indicated by vocal cues</a:t>
            </a:r>
          </a:p>
          <a:p>
            <a:pPr marL="976373" indent="-976373">
              <a:buFont typeface="Arial" panose="020B0604020202020204" pitchFamily="34" charset="0"/>
              <a:buChar char="•"/>
            </a:pPr>
            <a:endParaRPr lang="en-GB" sz="6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988" y="28191031"/>
            <a:ext cx="4664198" cy="17424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579" y="27550283"/>
            <a:ext cx="3862409" cy="269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2419" y="3579900"/>
            <a:ext cx="212407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/>
              <a:t>Project Aim:</a:t>
            </a:r>
            <a:endParaRPr lang="en-GB" sz="4800" dirty="0"/>
          </a:p>
          <a:p>
            <a:pPr marL="976373" indent="-976373">
              <a:buFont typeface="Arial" panose="020B0604020202020204" pitchFamily="34" charset="0"/>
              <a:buChar char="•"/>
            </a:pPr>
            <a:r>
              <a:rPr lang="en-GB" sz="4800" dirty="0" smtClean="0"/>
              <a:t>To explore procedural content creation in a way that </a:t>
            </a:r>
            <a:r>
              <a:rPr lang="en-GB" sz="4800" smtClean="0"/>
              <a:t>engages and rewards </a:t>
            </a:r>
            <a:r>
              <a:rPr lang="en-GB" sz="4800" dirty="0" smtClean="0"/>
              <a:t>the player for demonstrating their understanding</a:t>
            </a:r>
          </a:p>
          <a:p>
            <a:pPr marL="976373" indent="-976373">
              <a:buFont typeface="Arial" panose="020B0604020202020204" pitchFamily="34" charset="0"/>
              <a:buChar char="•"/>
            </a:pPr>
            <a:r>
              <a:rPr lang="en-GB" sz="4800" dirty="0" smtClean="0"/>
              <a:t>Natural conclusion : An Agatha Christie-</a:t>
            </a:r>
            <a:r>
              <a:rPr lang="en-GB" sz="4800" dirty="0" err="1" smtClean="0"/>
              <a:t>esque</a:t>
            </a:r>
            <a:r>
              <a:rPr lang="en-GB" sz="4800" dirty="0" smtClean="0"/>
              <a:t> murder mystery game where you are the detective at a dinner party gone wrong</a:t>
            </a:r>
            <a:endParaRPr lang="en-GB" sz="4800" dirty="0"/>
          </a:p>
          <a:p>
            <a:pPr marL="976373" indent="-976373">
              <a:buFont typeface="Arial" panose="020B0604020202020204" pitchFamily="34" charset="0"/>
              <a:buChar char="•"/>
            </a:pP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63158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92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Stockdale</dc:creator>
  <cp:lastModifiedBy>Andrew Stockdale</cp:lastModifiedBy>
  <cp:revision>4</cp:revision>
  <dcterms:created xsi:type="dcterms:W3CDTF">2016-02-28T13:16:19Z</dcterms:created>
  <dcterms:modified xsi:type="dcterms:W3CDTF">2016-02-28T15:02:06Z</dcterms:modified>
</cp:coreProperties>
</file>