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6D25E3-4951-4A03-9618-E86E00916DBB}" v="9" dt="2022-02-21T19:47:26.3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rd Smets" userId="a10d998fb4a25b16" providerId="LiveId" clId="{DDB56894-8615-4E0B-8AD4-99B16B7CFFC9}"/>
    <pc:docChg chg="custSel addSld modSld">
      <pc:chgData name="Ward Smets" userId="a10d998fb4a25b16" providerId="LiveId" clId="{DDB56894-8615-4E0B-8AD4-99B16B7CFFC9}" dt="2022-02-20T19:44:14.110" v="32" actId="20577"/>
      <pc:docMkLst>
        <pc:docMk/>
      </pc:docMkLst>
      <pc:sldChg chg="modSp mod">
        <pc:chgData name="Ward Smets" userId="a10d998fb4a25b16" providerId="LiveId" clId="{DDB56894-8615-4E0B-8AD4-99B16B7CFFC9}" dt="2022-02-20T19:43:59.201" v="13" actId="20577"/>
        <pc:sldMkLst>
          <pc:docMk/>
          <pc:sldMk cId="4143483844" sldId="256"/>
        </pc:sldMkLst>
        <pc:spChg chg="mod">
          <ac:chgData name="Ward Smets" userId="a10d998fb4a25b16" providerId="LiveId" clId="{DDB56894-8615-4E0B-8AD4-99B16B7CFFC9}" dt="2022-02-20T19:43:59.201" v="13" actId="20577"/>
          <ac:spMkLst>
            <pc:docMk/>
            <pc:sldMk cId="4143483844" sldId="256"/>
            <ac:spMk id="2" creationId="{6AA486FE-188B-498D-A9D3-7451E1F67A79}"/>
          </ac:spMkLst>
        </pc:spChg>
      </pc:sldChg>
      <pc:sldChg chg="modSp new mod">
        <pc:chgData name="Ward Smets" userId="a10d998fb4a25b16" providerId="LiveId" clId="{DDB56894-8615-4E0B-8AD4-99B16B7CFFC9}" dt="2022-02-20T19:44:14.110" v="32" actId="20577"/>
        <pc:sldMkLst>
          <pc:docMk/>
          <pc:sldMk cId="2613613346" sldId="257"/>
        </pc:sldMkLst>
        <pc:spChg chg="mod">
          <ac:chgData name="Ward Smets" userId="a10d998fb4a25b16" providerId="LiveId" clId="{DDB56894-8615-4E0B-8AD4-99B16B7CFFC9}" dt="2022-02-20T19:44:09.120" v="30" actId="20577"/>
          <ac:spMkLst>
            <pc:docMk/>
            <pc:sldMk cId="2613613346" sldId="257"/>
            <ac:spMk id="2" creationId="{555CE112-4B2D-4D0A-A02A-1746007EEFF4}"/>
          </ac:spMkLst>
        </pc:spChg>
        <pc:spChg chg="mod">
          <ac:chgData name="Ward Smets" userId="a10d998fb4a25b16" providerId="LiveId" clId="{DDB56894-8615-4E0B-8AD4-99B16B7CFFC9}" dt="2022-02-20T19:44:14.110" v="32" actId="20577"/>
          <ac:spMkLst>
            <pc:docMk/>
            <pc:sldMk cId="2613613346" sldId="257"/>
            <ac:spMk id="3" creationId="{F33BC911-61EA-4286-82A8-6EFA590ADFDD}"/>
          </ac:spMkLst>
        </pc:spChg>
      </pc:sldChg>
      <pc:sldChg chg="new">
        <pc:chgData name="Ward Smets" userId="a10d998fb4a25b16" providerId="LiveId" clId="{DDB56894-8615-4E0B-8AD4-99B16B7CFFC9}" dt="2022-02-20T19:44:01.917" v="15" actId="680"/>
        <pc:sldMkLst>
          <pc:docMk/>
          <pc:sldMk cId="145220427" sldId="258"/>
        </pc:sldMkLst>
      </pc:sldChg>
    </pc:docChg>
  </pc:docChgLst>
  <pc:docChgLst>
    <pc:chgData name="Ward Smets" userId="a10d998fb4a25b16" providerId="LiveId" clId="{436D25E3-4951-4A03-9618-E86E00916DBB}"/>
    <pc:docChg chg="custSel modSld">
      <pc:chgData name="Ward Smets" userId="a10d998fb4a25b16" providerId="LiveId" clId="{436D25E3-4951-4A03-9618-E86E00916DBB}" dt="2022-02-21T19:17:16.581" v="179" actId="14100"/>
      <pc:docMkLst>
        <pc:docMk/>
      </pc:docMkLst>
      <pc:sldChg chg="addSp delSp modSp mod">
        <pc:chgData name="Ward Smets" userId="a10d998fb4a25b16" providerId="LiveId" clId="{436D25E3-4951-4A03-9618-E86E00916DBB}" dt="2022-02-21T19:17:16.581" v="179" actId="14100"/>
        <pc:sldMkLst>
          <pc:docMk/>
          <pc:sldMk cId="145220427" sldId="258"/>
        </pc:sldMkLst>
        <pc:spChg chg="mod">
          <ac:chgData name="Ward Smets" userId="a10d998fb4a25b16" providerId="LiveId" clId="{436D25E3-4951-4A03-9618-E86E00916DBB}" dt="2022-02-21T19:14:47.022" v="76" actId="27636"/>
          <ac:spMkLst>
            <pc:docMk/>
            <pc:sldMk cId="145220427" sldId="258"/>
            <ac:spMk id="2" creationId="{2E2A3004-37EB-42B3-9481-5C16536359BC}"/>
          </ac:spMkLst>
        </pc:spChg>
        <pc:spChg chg="del">
          <ac:chgData name="Ward Smets" userId="a10d998fb4a25b16" providerId="LiveId" clId="{436D25E3-4951-4A03-9618-E86E00916DBB}" dt="2022-02-21T19:16:40.938" v="84"/>
          <ac:spMkLst>
            <pc:docMk/>
            <pc:sldMk cId="145220427" sldId="258"/>
            <ac:spMk id="3" creationId="{D2AFA31D-C67A-4E52-8B2C-7D756A3A989B}"/>
          </ac:spMkLst>
        </pc:spChg>
        <pc:spChg chg="add mod">
          <ac:chgData name="Ward Smets" userId="a10d998fb4a25b16" providerId="LiveId" clId="{436D25E3-4951-4A03-9618-E86E00916DBB}" dt="2022-02-21T19:17:16.581" v="179" actId="14100"/>
          <ac:spMkLst>
            <pc:docMk/>
            <pc:sldMk cId="145220427" sldId="258"/>
            <ac:spMk id="6" creationId="{457EE307-43AE-4646-88AF-B9A40571F623}"/>
          </ac:spMkLst>
        </pc:spChg>
        <pc:graphicFrameChg chg="add del mod">
          <ac:chgData name="Ward Smets" userId="a10d998fb4a25b16" providerId="LiveId" clId="{436D25E3-4951-4A03-9618-E86E00916DBB}" dt="2022-02-21T19:15:26.596" v="83" actId="478"/>
          <ac:graphicFrameMkLst>
            <pc:docMk/>
            <pc:sldMk cId="145220427" sldId="258"/>
            <ac:graphicFrameMk id="4" creationId="{AE235B1F-19AB-4BB8-9436-6BEE837D0271}"/>
          </ac:graphicFrameMkLst>
        </pc:graphicFrameChg>
        <pc:graphicFrameChg chg="add mod">
          <ac:chgData name="Ward Smets" userId="a10d998fb4a25b16" providerId="LiveId" clId="{436D25E3-4951-4A03-9618-E86E00916DBB}" dt="2022-02-21T19:16:49.273" v="90" actId="1076"/>
          <ac:graphicFrameMkLst>
            <pc:docMk/>
            <pc:sldMk cId="145220427" sldId="258"/>
            <ac:graphicFrameMk id="5" creationId="{7D1BF86C-C8CC-475F-875C-10EFFFF1BDE2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463C1-730E-46C3-98D0-79DABCF51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52B3DC-9BD7-4C66-BA55-7DD5AB4E4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332BA-321E-4C63-90CA-D5D765857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C7DE2-B73E-4598-A6C7-5D22F923B5F8}" type="datetimeFigureOut">
              <a:rPr lang="nl-NL" smtClean="0"/>
              <a:t>21-2-2022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72EAE-226E-416A-A41C-A14EBE1E6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C67A-3B7F-4B32-82EE-A4FF95449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AC01D-29D0-4FEF-B207-9EE24F4B5D9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864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BB3E7-CDA9-4206-A6B6-8CC2ADECC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C2C9D0-F8DB-4E19-A8D7-FD7D96920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D530E-6B12-443C-A02F-E4AE42AE9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C7DE2-B73E-4598-A6C7-5D22F923B5F8}" type="datetimeFigureOut">
              <a:rPr lang="nl-NL" smtClean="0"/>
              <a:t>21-2-2022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D021F-58B4-4DA1-A282-D965200C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60AB-6004-46E5-BC20-BA9E618CF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AC01D-29D0-4FEF-B207-9EE24F4B5D9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3190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010393-E5E1-4AC9-9685-082ACD03EF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6921F9-97B9-4F4E-9AAA-2304DDB50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4426A-B17B-4FA8-B5EB-FC215670A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C7DE2-B73E-4598-A6C7-5D22F923B5F8}" type="datetimeFigureOut">
              <a:rPr lang="nl-NL" smtClean="0"/>
              <a:t>21-2-2022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67D4F-D762-4AD2-8CEA-0BF1D2CC2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0AE39-C326-4511-AB9D-F037135C4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AC01D-29D0-4FEF-B207-9EE24F4B5D9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5364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8707D-C719-4207-8774-A09F9470B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C2753-E547-4C69-A28A-C939DF167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9D909-32D0-4BA3-B414-B99540E96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C7DE2-B73E-4598-A6C7-5D22F923B5F8}" type="datetimeFigureOut">
              <a:rPr lang="nl-NL" smtClean="0"/>
              <a:t>21-2-2022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D06EB-70BB-4BE7-B536-00327CEF4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A7667-82FB-4225-91C7-85E2AB113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AC01D-29D0-4FEF-B207-9EE24F4B5D9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9408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14923-05FB-489D-B1E3-36AAF59FC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3FD5B-AD37-46EC-981D-A55E94CEC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8A8D1-21E7-44F0-AD57-65F639515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C7DE2-B73E-4598-A6C7-5D22F923B5F8}" type="datetimeFigureOut">
              <a:rPr lang="nl-NL" smtClean="0"/>
              <a:t>21-2-2022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58FA1-1FAC-4844-B80C-65A3D497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F6A65-18C2-40A2-9836-6F94E01F8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AC01D-29D0-4FEF-B207-9EE24F4B5D9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1527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AF4A1-3428-4077-896C-B418B07DD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2DE71-7C85-4197-AA73-DFEA0B79F1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7314C4-6370-4166-ADD1-A6E299A6F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B270D-2A83-4B32-9CB5-B707BB84D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C7DE2-B73E-4598-A6C7-5D22F923B5F8}" type="datetimeFigureOut">
              <a:rPr lang="nl-NL" smtClean="0"/>
              <a:t>21-2-2022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4770BE-C902-44C7-ABBF-C06233071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52A7F9-92A7-4ED2-8E0E-9772BE9E8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AC01D-29D0-4FEF-B207-9EE24F4B5D9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79264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42963-E1ED-446E-B625-1E998D29E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C8C23-B8D4-4441-9469-C79333229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6282F9-BD87-4D11-BBF5-C2C9159F9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10056C-D4E1-4AAD-9F1B-712FDA2DD9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7A171D-633F-4B90-B4F9-DEBE9F4594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2A1512-5445-4F68-AFF3-824738D24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C7DE2-B73E-4598-A6C7-5D22F923B5F8}" type="datetimeFigureOut">
              <a:rPr lang="nl-NL" smtClean="0"/>
              <a:t>21-2-2022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BAAF57-D65C-472E-AE11-B0FC40FDF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174605-C545-4BA7-A68B-306FDDC9F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AC01D-29D0-4FEF-B207-9EE24F4B5D9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22964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A2249-5B14-4088-93BE-A01887031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13444C-424A-43E3-BCE2-E625FB9CB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C7DE2-B73E-4598-A6C7-5D22F923B5F8}" type="datetimeFigureOut">
              <a:rPr lang="nl-NL" smtClean="0"/>
              <a:t>21-2-2022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AF97A2-3524-4D9D-8842-1ABA813A4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7F9136-EB9C-4AA6-9931-9D577FFDF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AC01D-29D0-4FEF-B207-9EE24F4B5D9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4239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835F94-7EFC-4D6E-B907-290869A79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C7DE2-B73E-4598-A6C7-5D22F923B5F8}" type="datetimeFigureOut">
              <a:rPr lang="nl-NL" smtClean="0"/>
              <a:t>21-2-2022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DF88CD-C237-4A54-A571-58F62053A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13AE4-196D-41A0-9905-7E1DC91D5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AC01D-29D0-4FEF-B207-9EE24F4B5D9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939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DAE1B-1E4B-447B-85E2-E9410AF0E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02DA1-777F-4BF6-B036-596A0B982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AF7257-5AC2-493C-A5EA-B75741D93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F1BE1-2D94-480B-8FFB-DC8537DA5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C7DE2-B73E-4598-A6C7-5D22F923B5F8}" type="datetimeFigureOut">
              <a:rPr lang="nl-NL" smtClean="0"/>
              <a:t>21-2-2022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CFF63-25B0-470E-8620-5252C931F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B10A18-0D68-4CB9-AB08-F72BEC851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AC01D-29D0-4FEF-B207-9EE24F4B5D9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5680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8AF1F-E9FD-460D-B442-029FBE319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1BF3ED-AD3D-4A5E-9ECF-24A3EE6458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13A85B-3989-4E02-9C06-B5A229B42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A5C5E2-BA25-4F15-BF40-50C634E89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C7DE2-B73E-4598-A6C7-5D22F923B5F8}" type="datetimeFigureOut">
              <a:rPr lang="nl-NL" smtClean="0"/>
              <a:t>21-2-2022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8E45E5-535F-4CC0-AEEA-91ABAD818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C7B9EF-B1D1-4E81-8837-D22F5167F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AC01D-29D0-4FEF-B207-9EE24F4B5D9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748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6CB202-F7C5-44EF-AB35-6E9233618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F90A8-B112-4A54-B044-925C9DF93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B4EDB-197F-44EA-87FE-CDC1C03573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C7DE2-B73E-4598-A6C7-5D22F923B5F8}" type="datetimeFigureOut">
              <a:rPr lang="nl-NL" smtClean="0"/>
              <a:t>21-2-2022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168A8-6095-4236-98A6-97A81D342A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4FBFF-F0C0-4B0C-9652-765B6E08B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AC01D-29D0-4FEF-B207-9EE24F4B5D9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5511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agadget.com/en/70919-how-to-choose-rc-car-batterie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486FE-188B-498D-A9D3-7451E1F67A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RC </a:t>
            </a:r>
            <a:r>
              <a:rPr lang="nl-NL" dirty="0" err="1"/>
              <a:t>car</a:t>
            </a:r>
            <a:r>
              <a:rPr lang="nl-NL" dirty="0"/>
              <a:t> </a:t>
            </a:r>
            <a:r>
              <a:rPr lang="nl-NL" dirty="0" err="1"/>
              <a:t>idea’s</a:t>
            </a: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DCF8C3-2624-44A4-B42A-338AD83438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3483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CE112-4B2D-4D0A-A02A-1746007EE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Batteries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BC911-61EA-4286-82A8-6EFA590AD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>
                <a:hlinkClick r:id="rId2"/>
              </a:rPr>
              <a:t>https://gagadget.com/en/70919-how-to-choose-rc-car-batteries/</a:t>
            </a:r>
            <a:endParaRPr lang="nl-NL"/>
          </a:p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3613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A3004-37EB-42B3-9481-5C1653635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Two</a:t>
            </a:r>
            <a:r>
              <a:rPr lang="nl-NL" dirty="0"/>
              <a:t> bluetooth modules </a:t>
            </a:r>
            <a:r>
              <a:rPr lang="nl-NL" dirty="0" err="1"/>
              <a:t>which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allow</a:t>
            </a:r>
            <a:r>
              <a:rPr lang="nl-NL" dirty="0"/>
              <a:t> </a:t>
            </a:r>
            <a:r>
              <a:rPr lang="nl-NL" dirty="0" err="1"/>
              <a:t>wirelless</a:t>
            </a:r>
            <a:r>
              <a:rPr lang="nl-NL" dirty="0"/>
              <a:t> </a:t>
            </a:r>
            <a:r>
              <a:rPr lang="nl-NL" dirty="0" err="1"/>
              <a:t>communication</a:t>
            </a:r>
            <a:endParaRPr lang="nl-NL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D1BF86C-C8CC-475F-875C-10EFFFF1BDE2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6727835"/>
              </p:ext>
            </p:extLst>
          </p:nvPr>
        </p:nvGraphicFramePr>
        <p:xfrm>
          <a:off x="4325028" y="2097756"/>
          <a:ext cx="1881516" cy="266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4533530" imgH="6415777" progId="Acrobat.Document.DC">
                  <p:embed/>
                </p:oleObj>
              </mc:Choice>
              <mc:Fallback>
                <p:oleObj name="Acrobat Document" r:id="rId2" imgW="4533530" imgH="6415777" progId="Acrobat.Document.DC">
                  <p:embed/>
                  <p:pic>
                    <p:nvPicPr>
                      <p:cNvPr id="5" name="Content Placeholder 4">
                        <a:extLst>
                          <a:ext uri="{FF2B5EF4-FFF2-40B4-BE49-F238E27FC236}">
                            <a16:creationId xmlns:a16="http://schemas.microsoft.com/office/drawing/2014/main" id="{7D1BF86C-C8CC-475F-875C-10EFFFF1BDE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325028" y="2097756"/>
                        <a:ext cx="1881516" cy="2662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57EE307-43AE-4646-88AF-B9A40571F623}"/>
              </a:ext>
            </a:extLst>
          </p:cNvPr>
          <p:cNvSpPr txBox="1"/>
          <p:nvPr/>
        </p:nvSpPr>
        <p:spPr>
          <a:xfrm>
            <a:off x="453224" y="2178657"/>
            <a:ext cx="3395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Denk</a:t>
            </a:r>
            <a:r>
              <a:rPr lang="en-US" dirty="0"/>
              <a:t> best </a:t>
            </a:r>
            <a:r>
              <a:rPr lang="en-US" dirty="0" err="1"/>
              <a:t>een</a:t>
            </a:r>
            <a:r>
              <a:rPr lang="en-US" dirty="0"/>
              <a:t> esp32 c3 </a:t>
            </a:r>
            <a:r>
              <a:rPr lang="en-US" dirty="0" err="1"/>
              <a:t>serie</a:t>
            </a:r>
            <a:r>
              <a:rPr lang="en-US" dirty="0"/>
              <a:t>, is </a:t>
            </a:r>
            <a:r>
              <a:rPr lang="en-US" dirty="0" err="1"/>
              <a:t>goedkoop</a:t>
            </a:r>
            <a:r>
              <a:rPr lang="en-US" dirty="0"/>
              <a:t>: 2 euro </a:t>
            </a:r>
            <a:r>
              <a:rPr lang="en-US" dirty="0" err="1"/>
              <a:t>voor</a:t>
            </a:r>
            <a:r>
              <a:rPr lang="en-US" dirty="0"/>
              <a:t> 2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5220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36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Adobe Acrobat Document</vt:lpstr>
      <vt:lpstr>RC car idea’s</vt:lpstr>
      <vt:lpstr>Batteries</vt:lpstr>
      <vt:lpstr>Two bluetooth modules which will allow wirelless communication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Ward Smets</dc:creator>
  <cp:lastModifiedBy>Ward Smets</cp:lastModifiedBy>
  <cp:revision>1</cp:revision>
  <dcterms:created xsi:type="dcterms:W3CDTF">2022-02-20T19:43:22Z</dcterms:created>
  <dcterms:modified xsi:type="dcterms:W3CDTF">2022-02-21T19:47:26Z</dcterms:modified>
</cp:coreProperties>
</file>