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 Smets" userId="a10d998fb4a25b16" providerId="LiveId" clId="{6CC423C3-ED99-4A23-949F-DBB698A04A87}"/>
    <pc:docChg chg="undo custSel addSld modSld">
      <pc:chgData name="Ward Smets" userId="a10d998fb4a25b16" providerId="LiveId" clId="{6CC423C3-ED99-4A23-949F-DBB698A04A87}" dt="2022-03-15T16:58:19.486" v="56"/>
      <pc:docMkLst>
        <pc:docMk/>
      </pc:docMkLst>
      <pc:sldChg chg="modSp mod">
        <pc:chgData name="Ward Smets" userId="a10d998fb4a25b16" providerId="LiveId" clId="{6CC423C3-ED99-4A23-949F-DBB698A04A87}" dt="2022-03-15T16:53:43.292" v="3"/>
        <pc:sldMkLst>
          <pc:docMk/>
          <pc:sldMk cId="3353215165" sldId="256"/>
        </pc:sldMkLst>
        <pc:spChg chg="mod">
          <ac:chgData name="Ward Smets" userId="a10d998fb4a25b16" providerId="LiveId" clId="{6CC423C3-ED99-4A23-949F-DBB698A04A87}" dt="2022-03-15T16:53:42.130" v="2"/>
          <ac:spMkLst>
            <pc:docMk/>
            <pc:sldMk cId="3353215165" sldId="256"/>
            <ac:spMk id="2" creationId="{90CC9CE1-67FA-4153-B954-31C516559B58}"/>
          </ac:spMkLst>
        </pc:spChg>
        <pc:spChg chg="mod">
          <ac:chgData name="Ward Smets" userId="a10d998fb4a25b16" providerId="LiveId" clId="{6CC423C3-ED99-4A23-949F-DBB698A04A87}" dt="2022-03-15T16:53:43.292" v="3"/>
          <ac:spMkLst>
            <pc:docMk/>
            <pc:sldMk cId="3353215165" sldId="256"/>
            <ac:spMk id="3" creationId="{EBF0B2D6-00B2-40BA-B27F-6F02469C1E2D}"/>
          </ac:spMkLst>
        </pc:spChg>
      </pc:sldChg>
      <pc:sldChg chg="modSp new mod">
        <pc:chgData name="Ward Smets" userId="a10d998fb4a25b16" providerId="LiveId" clId="{6CC423C3-ED99-4A23-949F-DBB698A04A87}" dt="2022-03-15T16:54:02.241" v="5"/>
        <pc:sldMkLst>
          <pc:docMk/>
          <pc:sldMk cId="3844419376" sldId="257"/>
        </pc:sldMkLst>
        <pc:spChg chg="mod">
          <ac:chgData name="Ward Smets" userId="a10d998fb4a25b16" providerId="LiveId" clId="{6CC423C3-ED99-4A23-949F-DBB698A04A87}" dt="2022-03-15T16:54:02.241" v="5"/>
          <ac:spMkLst>
            <pc:docMk/>
            <pc:sldMk cId="3844419376" sldId="257"/>
            <ac:spMk id="3" creationId="{6689C310-920C-45CC-B493-8917B8AA3703}"/>
          </ac:spMkLst>
        </pc:spChg>
      </pc:sldChg>
      <pc:sldChg chg="modSp new mod">
        <pc:chgData name="Ward Smets" userId="a10d998fb4a25b16" providerId="LiveId" clId="{6CC423C3-ED99-4A23-949F-DBB698A04A87}" dt="2022-03-15T16:58:19.486" v="56"/>
        <pc:sldMkLst>
          <pc:docMk/>
          <pc:sldMk cId="3649669706" sldId="258"/>
        </pc:sldMkLst>
        <pc:spChg chg="mod">
          <ac:chgData name="Ward Smets" userId="a10d998fb4a25b16" providerId="LiveId" clId="{6CC423C3-ED99-4A23-949F-DBB698A04A87}" dt="2022-03-15T16:58:17.865" v="55" actId="20577"/>
          <ac:spMkLst>
            <pc:docMk/>
            <pc:sldMk cId="3649669706" sldId="258"/>
            <ac:spMk id="2" creationId="{9E76C192-CCEB-4637-AC88-FDD90D1D8681}"/>
          </ac:spMkLst>
        </pc:spChg>
        <pc:spChg chg="mod">
          <ac:chgData name="Ward Smets" userId="a10d998fb4a25b16" providerId="LiveId" clId="{6CC423C3-ED99-4A23-949F-DBB698A04A87}" dt="2022-03-15T16:58:19.486" v="56"/>
          <ac:spMkLst>
            <pc:docMk/>
            <pc:sldMk cId="3649669706" sldId="258"/>
            <ac:spMk id="3" creationId="{B52F6923-B91E-48EE-9A16-2050903275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55DB-D13C-444F-AC02-987CBA624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F0436-0A64-4D46-B6D5-EB5A464D6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C8BB5-7CA6-4AE5-B936-E7A30EA2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A2D2-F0EE-4BA3-A964-FBC1DB1A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4EED-6699-4061-890C-072280C6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71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EDAC-9072-4B42-98B2-31C21623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4B23F-A35C-4DCA-8CD8-A7301556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D49A-AD56-4B1C-9396-76091D7B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F3CD-C8AB-45A3-8783-375D3B2D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EDE3-659B-4CB3-9C7D-09262E20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2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198D1-DE3A-44AC-AB4B-307531A5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5570B-009B-495E-B175-1F77A242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58D2-4330-4353-898C-1CD40265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A06A-6FB5-4D86-B749-8DBF69E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6A83-1029-45CC-A5E0-72D33238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71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E1E7-25C3-4B47-82E2-4C5C6BAE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768E-C59A-4DFA-9C85-56C891D1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C9F6-B692-409E-BC69-1CAFBF66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050E-3E8F-43CB-8678-E5E7827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4582-156B-408D-BA46-3A8D5DB9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8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A358-2733-45E6-90D8-D1409761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F5B72-042A-4E75-9615-A9A432F6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A60-0A1E-4134-A016-30EA10EC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0BED-D004-44CF-9B08-FC2FF467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3B2F-3A0C-4334-BEC2-9E2AB989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00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9D6B-3182-4784-83E0-13F93ACB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E657-5343-4FFC-88D3-AA406919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C341-A6B0-437A-8F03-9EDAE1226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0188-9A30-4378-B0E9-D350E304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DA0CB-628E-4C31-8FB5-91D0BF2F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F1A94-E10E-4018-B59E-D57D1012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30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B0B7-05AC-4518-9F01-9B2C2289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2C32-F1AB-4708-8DB5-2DF03D642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A33F-E421-4E06-831C-587F5F0F0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15848-2412-4316-98BA-27787262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62100-EC6B-4E18-9D00-00BB09EE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34AD7-6E88-4B1D-A809-18FC0C66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FD930-733E-435B-88C8-07BB0529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16AE-50A4-4301-8B15-B62AD688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08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1882-7344-4D23-8D6D-5FE591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BE14A-1195-45BE-BB15-98E526B8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B368A-05BA-49CE-85B8-A82021D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89BE2-3A53-43DE-9248-C1D2748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137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7C1F6-D3E5-4D1E-A06B-BF44C9A4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6644B-6B25-4066-9BBF-4616328C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CAF2-EED0-489F-A3A6-50D285E5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4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2BF0-0FA8-4016-83E3-0810DE8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3A55-046B-4ADE-9793-F6532854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8BAF7-4A3E-42D8-B92A-C7D26571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40E0-4B5B-4286-839D-B11F008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D289-9A3A-4FCF-B704-49DCD82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0619-6924-441B-A820-44405F0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9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8C0C-6B36-4E8F-BB4F-0AAC1477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D4750-7A68-4C8A-B271-93A40475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2D2EB-127F-4AEA-B06E-157ACA6E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1EDC2-1277-4704-92DA-D6D81A3D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A2FD6-C7BC-4493-A2AA-375B95CA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85C1-0F3F-44EE-8858-7B63BD4A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32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D0995-E404-4164-8B48-8588ABA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79C54-0F77-490E-8633-79892FC1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84C7-C6F7-4E60-AE75-83D024C66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BF99-8C51-4719-A88A-54F3F0FFCB0A}" type="datetimeFigureOut">
              <a:rPr lang="nl-BE" smtClean="0"/>
              <a:t>15/03/2022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366A-8BF2-451B-BA64-3174115F1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408B-A14E-4FC9-AE2C-CC63671E3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7A49-5C16-4F26-A25A-174F92752ED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1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9CE1-67FA-4153-B954-31C516559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0B2D6-00B2-40BA-B27F-6F02469C1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https://www.amazon.com/Makerfocus-ESP8266-ESP-12E-Internet-Development/dp/B01IK9GEQG/ref=sr_1_19?crid=3BHOAMK463ISL&amp;keywords=bluetooth+microcontroller&amp;qid=1647363039&amp;sprefix=bluetooth+microcontroller%2Caps%2C131&amp;sr=8-19</a:t>
            </a:r>
          </a:p>
        </p:txBody>
      </p:sp>
    </p:spTree>
    <p:extLst>
      <p:ext uri="{BB962C8B-B14F-4D97-AF65-F5344CB8AC3E}">
        <p14:creationId xmlns:p14="http://schemas.microsoft.com/office/powerpoint/2010/main" val="33532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081-3B7E-4954-AC51-3B9BDB5D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C310-920C-45CC-B493-8917B8AA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https://www.amazon.com/KeeYees-Development-Bluetooth-Microcontroller-ESP-WROOM-32/dp/B07QCP2451/ref=sr_1_3?crid=3BHOAMK463ISL&amp;keywords=bluetooth+microcontroller&amp;qid=1647363008&amp;sprefix=bluetooth+microcontroller%2Caps%2C131&amp;sr=8-3</a:t>
            </a:r>
          </a:p>
        </p:txBody>
      </p:sp>
    </p:spTree>
    <p:extLst>
      <p:ext uri="{BB962C8B-B14F-4D97-AF65-F5344CB8AC3E}">
        <p14:creationId xmlns:p14="http://schemas.microsoft.com/office/powerpoint/2010/main" val="38444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C192-CCEB-4637-AC88-FDD90D1D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kopen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dan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koopt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6923-B91E-48EE-9A16-20509032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https://www.amazon.com/TP-Link-Bluetooth-Receiver-Controllers-UB400/dp/B07V1SZCY6/ref=sr_1_33?crid=3BHOAMK463ISL&amp;keywords=bluetooth+microcontroller&amp;qid=1647363275&amp;sprefix=bluetooth+microcontroller%2Caps%2C131&amp;sr=8-33</a:t>
            </a:r>
          </a:p>
        </p:txBody>
      </p:sp>
    </p:spTree>
    <p:extLst>
      <p:ext uri="{BB962C8B-B14F-4D97-AF65-F5344CB8AC3E}">
        <p14:creationId xmlns:p14="http://schemas.microsoft.com/office/powerpoint/2010/main" val="364966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Ook handig om te kopen als ge dan toch iets koopt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Smets</dc:creator>
  <cp:lastModifiedBy>Ward Smets</cp:lastModifiedBy>
  <cp:revision>1</cp:revision>
  <dcterms:created xsi:type="dcterms:W3CDTF">2022-03-15T16:53:14Z</dcterms:created>
  <dcterms:modified xsi:type="dcterms:W3CDTF">2022-03-15T16:58:20Z</dcterms:modified>
</cp:coreProperties>
</file>