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3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7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6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5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6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2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9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8125-0342-4205-B40E-A6F4B93F65EF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61AF-9BE2-4834-8475-A4B14D7C2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9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773" y="206602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505" y="20660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 </a:t>
            </a:r>
            <a:r>
              <a:rPr lang="ko-KR" altLang="en-US" dirty="0" err="1" smtClean="0"/>
              <a:t>스케쥴정보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7055" y="577970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기타 환경요소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이동방법</a:t>
            </a:r>
            <a:r>
              <a:rPr lang="en-US" altLang="ko-KR" sz="1050" dirty="0" smtClean="0"/>
              <a:t>, </a:t>
            </a:r>
            <a:r>
              <a:rPr lang="ko-KR" altLang="en-US" sz="1050" smtClean="0"/>
              <a:t>교통상황</a:t>
            </a:r>
            <a:r>
              <a:rPr lang="en-US" altLang="ko-KR" sz="1050" dirty="0" smtClean="0"/>
              <a:t>, </a:t>
            </a:r>
            <a:r>
              <a:rPr lang="ko-KR" altLang="en-US" sz="1050" smtClean="0"/>
              <a:t>다음일정</a:t>
            </a:r>
            <a:r>
              <a:rPr lang="en-US" altLang="ko-KR" sz="1050" dirty="0" smtClean="0"/>
              <a:t>)</a:t>
            </a:r>
            <a:endParaRPr lang="ko-KR" alt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926162" y="28912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40894" y="289128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 </a:t>
            </a:r>
            <a:r>
              <a:rPr lang="ko-KR" altLang="en-US" dirty="0" err="1" smtClean="0"/>
              <a:t>스케쥴정보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6162" y="377612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0894" y="377612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 </a:t>
            </a:r>
            <a:r>
              <a:rPr lang="ko-KR" altLang="en-US" dirty="0" err="1" smtClean="0"/>
              <a:t>스케쥴정보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909573" y="2250692"/>
            <a:ext cx="431320" cy="1710103"/>
            <a:chOff x="1909574" y="2250692"/>
            <a:chExt cx="852772" cy="1710103"/>
          </a:xfrm>
        </p:grpSpPr>
        <p:cxnSp>
          <p:nvCxnSpPr>
            <p:cNvPr id="10" name="직선 연결선 9"/>
            <p:cNvCxnSpPr>
              <a:stCxn id="2" idx="3"/>
              <a:endCxn id="5" idx="1"/>
            </p:cNvCxnSpPr>
            <p:nvPr/>
          </p:nvCxnSpPr>
          <p:spPr>
            <a:xfrm>
              <a:off x="1909574" y="2250692"/>
              <a:ext cx="812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1" idx="3"/>
              <a:endCxn id="12" idx="1"/>
            </p:cNvCxnSpPr>
            <p:nvPr/>
          </p:nvCxnSpPr>
          <p:spPr>
            <a:xfrm>
              <a:off x="1949886" y="3075952"/>
              <a:ext cx="812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3"/>
              <a:endCxn id="15" idx="1"/>
            </p:cNvCxnSpPr>
            <p:nvPr/>
          </p:nvCxnSpPr>
          <p:spPr>
            <a:xfrm>
              <a:off x="1949886" y="3960795"/>
              <a:ext cx="812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>
            <a:stCxn id="5" idx="3"/>
          </p:cNvCxnSpPr>
          <p:nvPr/>
        </p:nvCxnSpPr>
        <p:spPr>
          <a:xfrm>
            <a:off x="4202752" y="2250692"/>
            <a:ext cx="576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</p:cNvCxnSpPr>
          <p:nvPr/>
        </p:nvCxnSpPr>
        <p:spPr>
          <a:xfrm>
            <a:off x="4213579" y="3075952"/>
            <a:ext cx="56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3"/>
          </p:cNvCxnSpPr>
          <p:nvPr/>
        </p:nvCxnSpPr>
        <p:spPr>
          <a:xfrm>
            <a:off x="4213579" y="3960795"/>
            <a:ext cx="56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536" y="1961374"/>
            <a:ext cx="2122098" cy="2122098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5646702" y="1893967"/>
            <a:ext cx="2251494" cy="225149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적합한 위치</a:t>
            </a:r>
            <a:endParaRPr lang="ko-KR" altLang="en-US"/>
          </a:p>
        </p:txBody>
      </p:sp>
      <p:cxnSp>
        <p:nvCxnSpPr>
          <p:cNvPr id="35" name="직선 화살표 연결선 34"/>
          <p:cNvCxnSpPr>
            <a:stCxn id="33" idx="6"/>
            <a:endCxn id="25" idx="1"/>
          </p:cNvCxnSpPr>
          <p:nvPr/>
        </p:nvCxnSpPr>
        <p:spPr>
          <a:xfrm>
            <a:off x="7898196" y="3019714"/>
            <a:ext cx="1464340" cy="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712579" y="947302"/>
            <a:ext cx="0" cy="94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1" y="1075504"/>
            <a:ext cx="950022" cy="95002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50" y="4979071"/>
            <a:ext cx="264160" cy="2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/>
          <p:cNvGrpSpPr/>
          <p:nvPr/>
        </p:nvGrpSpPr>
        <p:grpSpPr>
          <a:xfrm>
            <a:off x="669090" y="234578"/>
            <a:ext cx="9293057" cy="6337797"/>
            <a:chOff x="669090" y="234578"/>
            <a:chExt cx="9293057" cy="6337797"/>
          </a:xfrm>
        </p:grpSpPr>
        <p:sp>
          <p:nvSpPr>
            <p:cNvPr id="118" name="직사각형 117"/>
            <p:cNvSpPr/>
            <p:nvPr/>
          </p:nvSpPr>
          <p:spPr>
            <a:xfrm>
              <a:off x="3135352" y="1970101"/>
              <a:ext cx="6826795" cy="236126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051" y="1075504"/>
              <a:ext cx="950022" cy="95002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768" y="2389688"/>
              <a:ext cx="1421728" cy="1421728"/>
            </a:xfrm>
            <a:prstGeom prst="rect">
              <a:avLst/>
            </a:prstGeom>
          </p:spPr>
        </p:pic>
        <p:cxnSp>
          <p:nvCxnSpPr>
            <p:cNvPr id="6" name="꺾인 연결선 5"/>
            <p:cNvCxnSpPr>
              <a:stCxn id="2" idx="3"/>
              <a:endCxn id="118" idx="1"/>
            </p:cNvCxnSpPr>
            <p:nvPr/>
          </p:nvCxnSpPr>
          <p:spPr>
            <a:xfrm>
              <a:off x="1903073" y="1550515"/>
              <a:ext cx="1232279" cy="1600220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045" y="234578"/>
              <a:ext cx="1087187" cy="1087187"/>
            </a:xfrm>
            <a:prstGeom prst="rect">
              <a:avLst/>
            </a:prstGeom>
          </p:spPr>
        </p:pic>
        <p:grpSp>
          <p:nvGrpSpPr>
            <p:cNvPr id="52" name="그룹 51"/>
            <p:cNvGrpSpPr/>
            <p:nvPr/>
          </p:nvGrpSpPr>
          <p:grpSpPr>
            <a:xfrm>
              <a:off x="8408803" y="5027393"/>
              <a:ext cx="1219200" cy="1544982"/>
              <a:chOff x="7235082" y="3445811"/>
              <a:chExt cx="1219200" cy="1544982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5082" y="344581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7303508" y="4621461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Map API</a:t>
                </a:r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69090" y="4490077"/>
              <a:ext cx="1517943" cy="1214716"/>
              <a:chOff x="2501730" y="4986657"/>
              <a:chExt cx="1517943" cy="121471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730" y="4986657"/>
                <a:ext cx="950022" cy="950022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4550" y="5251351"/>
                <a:ext cx="950022" cy="950022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651" y="4986657"/>
                <a:ext cx="950022" cy="950022"/>
              </a:xfrm>
              <a:prstGeom prst="rect">
                <a:avLst/>
              </a:prstGeom>
            </p:spPr>
          </p:pic>
        </p:grpSp>
        <p:grpSp>
          <p:nvGrpSpPr>
            <p:cNvPr id="117" name="그룹 116"/>
            <p:cNvGrpSpPr/>
            <p:nvPr/>
          </p:nvGrpSpPr>
          <p:grpSpPr>
            <a:xfrm>
              <a:off x="5406737" y="2626230"/>
              <a:ext cx="4095174" cy="967014"/>
              <a:chOff x="7187926" y="21470"/>
              <a:chExt cx="4095174" cy="967014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7187926" y="21470"/>
                <a:ext cx="967015" cy="967014"/>
                <a:chOff x="1689852" y="215073"/>
                <a:chExt cx="3264026" cy="3264026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89852" y="215073"/>
                  <a:ext cx="3264026" cy="326402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6" name="그룹 95"/>
                <p:cNvGrpSpPr/>
                <p:nvPr/>
              </p:nvGrpSpPr>
              <p:grpSpPr>
                <a:xfrm>
                  <a:off x="2191624" y="697381"/>
                  <a:ext cx="2260482" cy="2260482"/>
                  <a:chOff x="1052634" y="1198465"/>
                  <a:chExt cx="3357493" cy="3357493"/>
                </a:xfrm>
              </p:grpSpPr>
              <p:pic>
                <p:nvPicPr>
                  <p:cNvPr id="97" name="그림 96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2634" y="1198465"/>
                    <a:ext cx="3357493" cy="3357493"/>
                  </a:xfrm>
                  <a:prstGeom prst="rect">
                    <a:avLst/>
                  </a:prstGeom>
                </p:spPr>
              </p:pic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1693610" y="2001945"/>
                    <a:ext cx="696664" cy="2114023"/>
                    <a:chOff x="1693610" y="2001945"/>
                    <a:chExt cx="696664" cy="2114023"/>
                  </a:xfrm>
                </p:grpSpPr>
                <p:pic>
                  <p:nvPicPr>
                    <p:cNvPr id="107" name="그림 106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1" y="2001945"/>
                      <a:ext cx="696663" cy="6966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그림 107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0" y="2710625"/>
                      <a:ext cx="696663" cy="6966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9" name="그림 108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0" y="3419305"/>
                      <a:ext cx="696663" cy="69666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9" name="그룹 98"/>
                  <p:cNvGrpSpPr/>
                  <p:nvPr/>
                </p:nvGrpSpPr>
                <p:grpSpPr>
                  <a:xfrm>
                    <a:off x="2433190" y="2001945"/>
                    <a:ext cx="696664" cy="2114023"/>
                    <a:chOff x="1693610" y="2001945"/>
                    <a:chExt cx="696664" cy="2114023"/>
                  </a:xfrm>
                </p:grpSpPr>
                <p:pic>
                  <p:nvPicPr>
                    <p:cNvPr id="104" name="그림 103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1" y="2001945"/>
                      <a:ext cx="696663" cy="6966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그림 104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0" y="2710625"/>
                      <a:ext cx="696663" cy="6966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그림 105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0" y="3419305"/>
                      <a:ext cx="696663" cy="69666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0" name="그룹 99"/>
                  <p:cNvGrpSpPr/>
                  <p:nvPr/>
                </p:nvGrpSpPr>
                <p:grpSpPr>
                  <a:xfrm>
                    <a:off x="3129853" y="1998057"/>
                    <a:ext cx="696664" cy="2114023"/>
                    <a:chOff x="1693610" y="2001945"/>
                    <a:chExt cx="696664" cy="2114023"/>
                  </a:xfrm>
                </p:grpSpPr>
                <p:pic>
                  <p:nvPicPr>
                    <p:cNvPr id="101" name="그림 10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1" y="2001945"/>
                      <a:ext cx="696663" cy="6966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그림 101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0" y="2710625"/>
                      <a:ext cx="696663" cy="6966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그림 102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93610" y="3419305"/>
                      <a:ext cx="696663" cy="69666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그룹 76"/>
              <p:cNvGrpSpPr/>
              <p:nvPr/>
            </p:nvGrpSpPr>
            <p:grpSpPr>
              <a:xfrm>
                <a:off x="8752005" y="21470"/>
                <a:ext cx="967015" cy="967014"/>
                <a:chOff x="6320903" y="470036"/>
                <a:chExt cx="3264026" cy="3264026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6320903" y="470036"/>
                  <a:ext cx="3264026" cy="326402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>
                  <a:off x="6398618" y="863857"/>
                  <a:ext cx="1468386" cy="1468386"/>
                  <a:chOff x="6829473" y="0"/>
                  <a:chExt cx="1679120" cy="1679120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90" name="타원 89"/>
                  <p:cNvSpPr/>
                  <p:nvPr/>
                </p:nvSpPr>
                <p:spPr>
                  <a:xfrm>
                    <a:off x="6829473" y="0"/>
                    <a:ext cx="1679120" cy="167912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1" name="그룹 90"/>
                  <p:cNvGrpSpPr/>
                  <p:nvPr/>
                </p:nvGrpSpPr>
                <p:grpSpPr>
                  <a:xfrm>
                    <a:off x="6979453" y="264109"/>
                    <a:ext cx="1292065" cy="1046958"/>
                    <a:chOff x="6307577" y="1352747"/>
                    <a:chExt cx="1292065" cy="1046958"/>
                  </a:xfrm>
                  <a:grpFill/>
                </p:grpSpPr>
                <p:pic>
                  <p:nvPicPr>
                    <p:cNvPr id="92" name="그림 91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34909" y="1875210"/>
                      <a:ext cx="524496" cy="52449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</p:pic>
                <p:pic>
                  <p:nvPicPr>
                    <p:cNvPr id="93" name="그림 92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07577" y="1352747"/>
                      <a:ext cx="739928" cy="73992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</p:pic>
                <p:pic>
                  <p:nvPicPr>
                    <p:cNvPr id="94" name="그림 93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97157" y="1421469"/>
                      <a:ext cx="602485" cy="60248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</p:pic>
              </p:grpSp>
            </p:grpSp>
            <p:grpSp>
              <p:nvGrpSpPr>
                <p:cNvPr id="86" name="그룹 85"/>
                <p:cNvGrpSpPr/>
                <p:nvPr/>
              </p:nvGrpSpPr>
              <p:grpSpPr>
                <a:xfrm>
                  <a:off x="7231027" y="2145173"/>
                  <a:ext cx="1468386" cy="1468386"/>
                  <a:chOff x="5699710" y="2706737"/>
                  <a:chExt cx="1679120" cy="1679120"/>
                </a:xfrm>
              </p:grpSpPr>
              <p:sp>
                <p:nvSpPr>
                  <p:cNvPr id="88" name="타원 87"/>
                  <p:cNvSpPr/>
                  <p:nvPr/>
                </p:nvSpPr>
                <p:spPr>
                  <a:xfrm>
                    <a:off x="5699710" y="2706737"/>
                    <a:ext cx="1679120" cy="167912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89" name="그림 88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5933" y="2965443"/>
                    <a:ext cx="1075195" cy="10751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1230" y="887348"/>
                  <a:ext cx="1421405" cy="1421405"/>
                </a:xfrm>
                <a:prstGeom prst="rect">
                  <a:avLst/>
                </a:prstGeom>
              </p:spPr>
            </p:pic>
          </p:grpSp>
          <p:grpSp>
            <p:nvGrpSpPr>
              <p:cNvPr id="78" name="그룹 77"/>
              <p:cNvGrpSpPr/>
              <p:nvPr/>
            </p:nvGrpSpPr>
            <p:grpSpPr>
              <a:xfrm>
                <a:off x="10316085" y="21470"/>
                <a:ext cx="967015" cy="967014"/>
                <a:chOff x="4036694" y="3197354"/>
                <a:chExt cx="3264028" cy="3264025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4036694" y="3197354"/>
                  <a:ext cx="3264028" cy="326402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0704" y="3823322"/>
                  <a:ext cx="2016004" cy="201600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79" name="직선 연결선 78"/>
            <p:cNvCxnSpPr>
              <a:stCxn id="95" idx="3"/>
              <a:endCxn id="84" idx="1"/>
            </p:cNvCxnSpPr>
            <p:nvPr/>
          </p:nvCxnSpPr>
          <p:spPr>
            <a:xfrm>
              <a:off x="6373752" y="3109737"/>
              <a:ext cx="597064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84" idx="3"/>
              <a:endCxn id="82" idx="1"/>
            </p:cNvCxnSpPr>
            <p:nvPr/>
          </p:nvCxnSpPr>
          <p:spPr>
            <a:xfrm>
              <a:off x="7937831" y="3109737"/>
              <a:ext cx="59706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118" idx="1"/>
              <a:endCxn id="64" idx="3"/>
            </p:cNvCxnSpPr>
            <p:nvPr/>
          </p:nvCxnSpPr>
          <p:spPr>
            <a:xfrm rot="10800000" flipV="1">
              <a:off x="2187034" y="3150734"/>
              <a:ext cx="948319" cy="1814353"/>
            </a:xfrm>
            <a:prstGeom prst="bentConnector3">
              <a:avLst>
                <a:gd name="adj1" fmla="val 63533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꺾인 연결선 128"/>
            <p:cNvCxnSpPr>
              <a:stCxn id="3" idx="0"/>
              <a:endCxn id="47" idx="1"/>
            </p:cNvCxnSpPr>
            <p:nvPr/>
          </p:nvCxnSpPr>
          <p:spPr>
            <a:xfrm rot="5400000" flipH="1" flipV="1">
              <a:off x="4735080" y="410724"/>
              <a:ext cx="1611516" cy="23464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/>
            <p:nvPr/>
          </p:nvCxnSpPr>
          <p:spPr>
            <a:xfrm rot="16200000" flipH="1">
              <a:off x="6909688" y="4137879"/>
              <a:ext cx="2043749" cy="954479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/>
            <p:nvPr/>
          </p:nvCxnSpPr>
          <p:spPr>
            <a:xfrm rot="16200000" flipH="1">
              <a:off x="6127649" y="3355840"/>
              <a:ext cx="2043749" cy="2518558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64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1689852" y="260906"/>
            <a:ext cx="4147093" cy="2883347"/>
            <a:chOff x="1689852" y="260906"/>
            <a:chExt cx="9354909" cy="6504183"/>
          </a:xfrm>
        </p:grpSpPr>
        <p:grpSp>
          <p:nvGrpSpPr>
            <p:cNvPr id="37" name="그룹 36"/>
            <p:cNvGrpSpPr/>
            <p:nvPr/>
          </p:nvGrpSpPr>
          <p:grpSpPr>
            <a:xfrm>
              <a:off x="1689852" y="260906"/>
              <a:ext cx="3264026" cy="3264026"/>
              <a:chOff x="1689852" y="215073"/>
              <a:chExt cx="3264026" cy="3264026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1689852" y="215073"/>
                <a:ext cx="3264026" cy="326402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191624" y="697381"/>
                <a:ext cx="2260482" cy="2260482"/>
                <a:chOff x="1052634" y="1198465"/>
                <a:chExt cx="3357493" cy="3357493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34" y="1198465"/>
                  <a:ext cx="3357493" cy="3357493"/>
                </a:xfrm>
                <a:prstGeom prst="rect">
                  <a:avLst/>
                </a:prstGeom>
              </p:spPr>
            </p:pic>
            <p:grpSp>
              <p:nvGrpSpPr>
                <p:cNvPr id="7" name="그룹 6"/>
                <p:cNvGrpSpPr/>
                <p:nvPr/>
              </p:nvGrpSpPr>
              <p:grpSpPr>
                <a:xfrm>
                  <a:off x="1693610" y="2001945"/>
                  <a:ext cx="696664" cy="2114023"/>
                  <a:chOff x="1693610" y="2001945"/>
                  <a:chExt cx="696664" cy="2114023"/>
                </a:xfrm>
              </p:grpSpPr>
              <p:pic>
                <p:nvPicPr>
                  <p:cNvPr id="2" name="그림 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1" y="200194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271062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5" name="그림 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3419305"/>
                    <a:ext cx="696663" cy="6966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2433190" y="2001945"/>
                  <a:ext cx="696664" cy="2114023"/>
                  <a:chOff x="1693610" y="2001945"/>
                  <a:chExt cx="696664" cy="2114023"/>
                </a:xfrm>
              </p:grpSpPr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1" y="200194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271062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3419305"/>
                    <a:ext cx="696663" cy="6966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129853" y="1998057"/>
                  <a:ext cx="696664" cy="2114023"/>
                  <a:chOff x="1693610" y="2001945"/>
                  <a:chExt cx="696664" cy="2114023"/>
                </a:xfrm>
              </p:grpSpPr>
              <p:pic>
                <p:nvPicPr>
                  <p:cNvPr id="13" name="그림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1" y="200194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271062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3419305"/>
                    <a:ext cx="696663" cy="69666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3" name="그룹 32"/>
            <p:cNvGrpSpPr/>
            <p:nvPr/>
          </p:nvGrpSpPr>
          <p:grpSpPr>
            <a:xfrm>
              <a:off x="7780735" y="260906"/>
              <a:ext cx="3264026" cy="3264026"/>
              <a:chOff x="6320903" y="470036"/>
              <a:chExt cx="3264026" cy="326402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320903" y="470036"/>
                <a:ext cx="3264026" cy="326402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6398618" y="863857"/>
                <a:ext cx="1468386" cy="1468386"/>
                <a:chOff x="6829473" y="0"/>
                <a:chExt cx="1679120" cy="167912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6829473" y="0"/>
                  <a:ext cx="1679120" cy="1679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/>
                <p:cNvGrpSpPr/>
                <p:nvPr/>
              </p:nvGrpSpPr>
              <p:grpSpPr>
                <a:xfrm>
                  <a:off x="6979453" y="264109"/>
                  <a:ext cx="1292065" cy="1046958"/>
                  <a:chOff x="6307577" y="1352747"/>
                  <a:chExt cx="1292065" cy="1046958"/>
                </a:xfrm>
                <a:grpFill/>
              </p:grpSpPr>
              <p:pic>
                <p:nvPicPr>
                  <p:cNvPr id="18" name="그림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34909" y="1875210"/>
                    <a:ext cx="524496" cy="5244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</p:pic>
              <p:pic>
                <p:nvPicPr>
                  <p:cNvPr id="19" name="그림 1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07577" y="1352747"/>
                    <a:ext cx="739928" cy="73992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</p:pic>
              <p:pic>
                <p:nvPicPr>
                  <p:cNvPr id="20" name="그림 1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57" y="1421469"/>
                    <a:ext cx="602485" cy="60248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</p:pic>
            </p:grpSp>
          </p:grpSp>
          <p:grpSp>
            <p:nvGrpSpPr>
              <p:cNvPr id="27" name="그룹 26"/>
              <p:cNvGrpSpPr/>
              <p:nvPr/>
            </p:nvGrpSpPr>
            <p:grpSpPr>
              <a:xfrm>
                <a:off x="7231027" y="2145173"/>
                <a:ext cx="1468386" cy="1468386"/>
                <a:chOff x="5699710" y="2706737"/>
                <a:chExt cx="1679120" cy="1679120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5699710" y="2706737"/>
                  <a:ext cx="1679120" cy="167912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5933" y="2965443"/>
                  <a:ext cx="1075195" cy="1075195"/>
                </a:xfrm>
                <a:prstGeom prst="rect">
                  <a:avLst/>
                </a:prstGeom>
              </p:spPr>
            </p:pic>
          </p:grp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1230" y="887348"/>
                <a:ext cx="1421405" cy="1421405"/>
              </a:xfrm>
              <a:prstGeom prst="rect">
                <a:avLst/>
              </a:prstGeom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4743809" y="3501063"/>
              <a:ext cx="3264026" cy="3264026"/>
              <a:chOff x="4036693" y="3197352"/>
              <a:chExt cx="3264026" cy="326402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4036693" y="3197352"/>
                <a:ext cx="3264026" cy="326402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0704" y="3823322"/>
                <a:ext cx="2016004" cy="2016004"/>
              </a:xfrm>
              <a:prstGeom prst="rect">
                <a:avLst/>
              </a:prstGeom>
            </p:spPr>
          </p:pic>
        </p:grpSp>
        <p:cxnSp>
          <p:nvCxnSpPr>
            <p:cNvPr id="39" name="직선 연결선 38"/>
            <p:cNvCxnSpPr>
              <a:stCxn id="34" idx="3"/>
              <a:endCxn id="31" idx="1"/>
            </p:cNvCxnSpPr>
            <p:nvPr/>
          </p:nvCxnSpPr>
          <p:spPr>
            <a:xfrm>
              <a:off x="4953878" y="1892919"/>
              <a:ext cx="28268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4" idx="2"/>
              <a:endCxn id="35" idx="1"/>
            </p:cNvCxnSpPr>
            <p:nvPr/>
          </p:nvCxnSpPr>
          <p:spPr>
            <a:xfrm>
              <a:off x="3321865" y="3524932"/>
              <a:ext cx="1421944" cy="1608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1" idx="2"/>
              <a:endCxn id="35" idx="3"/>
            </p:cNvCxnSpPr>
            <p:nvPr/>
          </p:nvCxnSpPr>
          <p:spPr>
            <a:xfrm flipH="1">
              <a:off x="8007835" y="3524932"/>
              <a:ext cx="1404913" cy="1608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36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SEONGBONG JANG</dc:creator>
  <cp:lastModifiedBy>SEONGBONG JANG</cp:lastModifiedBy>
  <cp:revision>11</cp:revision>
  <dcterms:created xsi:type="dcterms:W3CDTF">2015-12-03T12:51:02Z</dcterms:created>
  <dcterms:modified xsi:type="dcterms:W3CDTF">2015-12-03T14:59:09Z</dcterms:modified>
</cp:coreProperties>
</file>