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F39D-48AB-42F0-B5C0-E6031A54ADF3}" type="datetimeFigureOut">
              <a:rPr lang="ko-KR" altLang="en-US" smtClean="0"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043EE-1BBB-449A-96A6-DD6DD9CBF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F39D-48AB-42F0-B5C0-E6031A54ADF3}" type="datetimeFigureOut">
              <a:rPr lang="ko-KR" altLang="en-US" smtClean="0"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043EE-1BBB-449A-96A6-DD6DD9CBF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7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F39D-48AB-42F0-B5C0-E6031A54ADF3}" type="datetimeFigureOut">
              <a:rPr lang="ko-KR" altLang="en-US" smtClean="0"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043EE-1BBB-449A-96A6-DD6DD9CBF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F39D-48AB-42F0-B5C0-E6031A54ADF3}" type="datetimeFigureOut">
              <a:rPr lang="ko-KR" altLang="en-US" smtClean="0"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043EE-1BBB-449A-96A6-DD6DD9CBF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72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F39D-48AB-42F0-B5C0-E6031A54ADF3}" type="datetimeFigureOut">
              <a:rPr lang="ko-KR" altLang="en-US" smtClean="0"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043EE-1BBB-449A-96A6-DD6DD9CBF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8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F39D-48AB-42F0-B5C0-E6031A54ADF3}" type="datetimeFigureOut">
              <a:rPr lang="ko-KR" altLang="en-US" smtClean="0"/>
              <a:t>2016-01-06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043EE-1BBB-449A-96A6-DD6DD9CBF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7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F39D-48AB-42F0-B5C0-E6031A54ADF3}" type="datetimeFigureOut">
              <a:rPr lang="ko-KR" altLang="en-US" smtClean="0"/>
              <a:t>2016-01-06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043EE-1BBB-449A-96A6-DD6DD9CBF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6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F39D-48AB-42F0-B5C0-E6031A54ADF3}" type="datetimeFigureOut">
              <a:rPr lang="ko-KR" altLang="en-US" smtClean="0"/>
              <a:t>2016-01-06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043EE-1BBB-449A-96A6-DD6DD9CBF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08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F39D-48AB-42F0-B5C0-E6031A54ADF3}" type="datetimeFigureOut">
              <a:rPr lang="ko-KR" altLang="en-US" smtClean="0"/>
              <a:t>2016-01-06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043EE-1BBB-449A-96A6-DD6DD9CBF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3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F39D-48AB-42F0-B5C0-E6031A54ADF3}" type="datetimeFigureOut">
              <a:rPr lang="ko-KR" altLang="en-US" smtClean="0"/>
              <a:t>2016-01-06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043EE-1BBB-449A-96A6-DD6DD9CBF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85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CF39D-48AB-42F0-B5C0-E6031A54ADF3}" type="datetimeFigureOut">
              <a:rPr lang="ko-KR" altLang="en-US" smtClean="0"/>
              <a:t>2016-01-06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043EE-1BBB-449A-96A6-DD6DD9CBF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4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CF39D-48AB-42F0-B5C0-E6031A54ADF3}" type="datetimeFigureOut">
              <a:rPr lang="ko-KR" altLang="en-US" smtClean="0"/>
              <a:t>2016-01-06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043EE-1BBB-449A-96A6-DD6DD9CBF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69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1426" y="3044280"/>
            <a:ext cx="48491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Pointing the Ward</a:t>
            </a:r>
            <a:endParaRPr lang="ko-KR" altLang="en-US" sz="4400"/>
          </a:p>
        </p:txBody>
      </p:sp>
      <p:sp>
        <p:nvSpPr>
          <p:cNvPr id="3" name="TextBox 2"/>
          <p:cNvSpPr txBox="1"/>
          <p:nvPr/>
        </p:nvSpPr>
        <p:spPr>
          <a:xfrm>
            <a:off x="3804249" y="6098875"/>
            <a:ext cx="458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Jang </a:t>
            </a:r>
            <a:r>
              <a:rPr lang="en-US" altLang="ko-KR" dirty="0" err="1" smtClean="0"/>
              <a:t>seongbong</a:t>
            </a:r>
            <a:r>
              <a:rPr lang="en-US" altLang="ko-KR" dirty="0" smtClean="0"/>
              <a:t> | Ye </a:t>
            </a:r>
            <a:r>
              <a:rPr lang="en-US" altLang="ko-KR" dirty="0" err="1" smtClean="0"/>
              <a:t>jangyae</a:t>
            </a:r>
            <a:r>
              <a:rPr lang="en-US" altLang="ko-KR" dirty="0" smtClean="0"/>
              <a:t> | Kim </a:t>
            </a:r>
            <a:r>
              <a:rPr lang="en-US" altLang="ko-KR" dirty="0" err="1" smtClean="0"/>
              <a:t>daejin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5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39" y="221167"/>
            <a:ext cx="20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System Introduce</a:t>
            </a:r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49270" y="234578"/>
            <a:ext cx="2699823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27679" y="5478848"/>
            <a:ext cx="8978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고려 할 점도 많고</a:t>
            </a:r>
            <a:r>
              <a:rPr lang="en-US" altLang="ko-KR" sz="2400" dirty="0" smtClean="0"/>
              <a:t>, </a:t>
            </a:r>
            <a:r>
              <a:rPr lang="ko-KR" altLang="en-US" sz="2400" smtClean="0"/>
              <a:t>인원이 많으면 더 어렵고</a:t>
            </a:r>
            <a:r>
              <a:rPr lang="en-US" altLang="ko-KR" sz="2400" dirty="0" smtClean="0"/>
              <a:t>…</a:t>
            </a:r>
          </a:p>
          <a:p>
            <a:r>
              <a:rPr lang="ko-KR" altLang="en-US" sz="2400" dirty="0" smtClean="0"/>
              <a:t>예상하지 못한 일정으로 인한 펑크는 수 조원의 경제 손실까지</a:t>
            </a:r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49270" y="590499"/>
            <a:ext cx="2699823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160386" y="590499"/>
            <a:ext cx="10605620" cy="4559683"/>
            <a:chOff x="160386" y="590499"/>
            <a:chExt cx="10605620" cy="4559683"/>
          </a:xfrm>
        </p:grpSpPr>
        <p:sp>
          <p:nvSpPr>
            <p:cNvPr id="28" name="세로로 말린 두루마리 모양 27"/>
            <p:cNvSpPr/>
            <p:nvPr/>
          </p:nvSpPr>
          <p:spPr>
            <a:xfrm>
              <a:off x="160386" y="717998"/>
              <a:ext cx="3795623" cy="4425351"/>
            </a:xfrm>
            <a:prstGeom prst="verticalScroll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3587" y="1472009"/>
              <a:ext cx="2658100" cy="335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약속을 잡기 위한 고려사항</a:t>
              </a:r>
              <a:endParaRPr lang="en-US" altLang="ko-KR" sz="1600" dirty="0" smtClean="0"/>
            </a:p>
            <a:p>
              <a:pPr marL="342900" indent="-342900">
                <a:buAutoNum type="arabicPeriod"/>
              </a:pPr>
              <a:r>
                <a:rPr lang="ko-KR" altLang="en-US" sz="1600" dirty="0" smtClean="0"/>
                <a:t>내 일정</a:t>
              </a:r>
              <a:endParaRPr lang="en-US" altLang="ko-KR" sz="1600" dirty="0" smtClean="0"/>
            </a:p>
            <a:p>
              <a:pPr marL="342900" indent="-342900">
                <a:buAutoNum type="arabicPeriod"/>
              </a:pPr>
              <a:r>
                <a:rPr lang="ko-KR" altLang="en-US" sz="1600" dirty="0" smtClean="0"/>
                <a:t>친구일정</a:t>
              </a:r>
              <a:endParaRPr lang="en-US" altLang="ko-KR" sz="1600" dirty="0" smtClean="0"/>
            </a:p>
            <a:p>
              <a:pPr marL="342900" indent="-342900">
                <a:buAutoNum type="arabicPeriod"/>
              </a:pPr>
              <a:r>
                <a:rPr lang="ko-KR" altLang="en-US" sz="1600" dirty="0" smtClean="0"/>
                <a:t>날짜</a:t>
              </a:r>
              <a:endParaRPr lang="en-US" altLang="ko-KR" sz="1600" dirty="0" smtClean="0"/>
            </a:p>
            <a:p>
              <a:pPr marL="342900" indent="-342900">
                <a:buAutoNum type="arabicPeriod"/>
              </a:pPr>
              <a:r>
                <a:rPr lang="ko-KR" altLang="en-US" sz="1600" dirty="0" smtClean="0"/>
                <a:t>시간</a:t>
              </a:r>
              <a:endParaRPr lang="en-US" altLang="ko-KR" sz="1600" dirty="0" smtClean="0"/>
            </a:p>
            <a:p>
              <a:pPr marL="342900" indent="-342900">
                <a:buAutoNum type="arabicPeriod"/>
              </a:pPr>
              <a:r>
                <a:rPr lang="ko-KR" altLang="en-US" sz="1600" dirty="0" smtClean="0"/>
                <a:t>출발지점</a:t>
              </a:r>
              <a:endParaRPr lang="en-US" altLang="ko-KR" sz="1600" dirty="0" smtClean="0"/>
            </a:p>
            <a:p>
              <a:pPr marL="342900" indent="-342900">
                <a:buAutoNum type="arabicPeriod"/>
              </a:pPr>
              <a:r>
                <a:rPr lang="ko-KR" altLang="en-US" sz="1600" dirty="0" smtClean="0"/>
                <a:t>목적지</a:t>
              </a:r>
              <a:endParaRPr lang="en-US" altLang="ko-KR" sz="1600" dirty="0" smtClean="0"/>
            </a:p>
            <a:p>
              <a:pPr marL="342900" indent="-342900">
                <a:buAutoNum type="arabicPeriod"/>
              </a:pPr>
              <a:r>
                <a:rPr lang="ko-KR" altLang="en-US" sz="1600" dirty="0" smtClean="0"/>
                <a:t>이동수단</a:t>
              </a:r>
              <a:endParaRPr lang="en-US" altLang="ko-KR" sz="1600" dirty="0" smtClean="0"/>
            </a:p>
            <a:p>
              <a:pPr marL="342900" indent="-342900">
                <a:buAutoNum type="arabicPeriod"/>
              </a:pPr>
              <a:r>
                <a:rPr lang="ko-KR" altLang="en-US" sz="1600" dirty="0" smtClean="0"/>
                <a:t>이동시간</a:t>
              </a:r>
              <a:endParaRPr lang="en-US" altLang="ko-KR" sz="1600" dirty="0" smtClean="0"/>
            </a:p>
            <a:p>
              <a:pPr marL="342900" indent="-342900">
                <a:buAutoNum type="arabicPeriod"/>
              </a:pPr>
              <a:r>
                <a:rPr lang="ko-KR" altLang="en-US" sz="1600" dirty="0" smtClean="0"/>
                <a:t>교통상황</a:t>
              </a:r>
              <a:endParaRPr lang="en-US" altLang="ko-KR" sz="1600" dirty="0" smtClean="0"/>
            </a:p>
            <a:p>
              <a:pPr marL="342900" indent="-342900">
                <a:buAutoNum type="arabicPeriod"/>
              </a:pPr>
              <a:r>
                <a:rPr lang="ko-KR" altLang="en-US" sz="1600" dirty="0" smtClean="0"/>
                <a:t>다음일정</a:t>
              </a:r>
              <a:endParaRPr lang="en-US" altLang="ko-KR" sz="1600" dirty="0" smtClean="0"/>
            </a:p>
            <a:p>
              <a:pPr marL="342900" indent="-342900">
                <a:buAutoNum type="arabicPeriod"/>
              </a:pPr>
              <a:r>
                <a:rPr lang="ko-KR" altLang="en-US" sz="1600" dirty="0" smtClean="0"/>
                <a:t>만남의 목적</a:t>
              </a:r>
              <a:endParaRPr lang="en-US" altLang="ko-KR" sz="1600" dirty="0" smtClean="0"/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     …</a:t>
              </a: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V="1">
              <a:off x="3598811" y="2961189"/>
              <a:ext cx="714396" cy="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84318" y="590499"/>
              <a:ext cx="2527607" cy="251765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1535" y="3108155"/>
              <a:ext cx="3204471" cy="204202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0517" y="711003"/>
              <a:ext cx="2215733" cy="227664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377" y="2338764"/>
              <a:ext cx="3273692" cy="162125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0985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39" y="221167"/>
            <a:ext cx="200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System Introduce</a:t>
            </a:r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49270" y="590499"/>
            <a:ext cx="2699823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49270" y="234578"/>
            <a:ext cx="2699823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98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1324698" y="247990"/>
            <a:ext cx="9293057" cy="6479327"/>
            <a:chOff x="669090" y="234578"/>
            <a:chExt cx="9293057" cy="6479327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5270740" y="2025526"/>
              <a:ext cx="4357263" cy="223462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135352" y="1970101"/>
              <a:ext cx="6826795" cy="236126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051" y="1075504"/>
              <a:ext cx="950022" cy="95002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768" y="2389688"/>
              <a:ext cx="1421728" cy="1421728"/>
            </a:xfrm>
            <a:prstGeom prst="rect">
              <a:avLst/>
            </a:prstGeom>
          </p:spPr>
        </p:pic>
        <p:cxnSp>
          <p:nvCxnSpPr>
            <p:cNvPr id="6" name="꺾인 연결선 5"/>
            <p:cNvCxnSpPr>
              <a:stCxn id="4" idx="3"/>
              <a:endCxn id="3" idx="1"/>
            </p:cNvCxnSpPr>
            <p:nvPr/>
          </p:nvCxnSpPr>
          <p:spPr>
            <a:xfrm>
              <a:off x="1903073" y="1550515"/>
              <a:ext cx="1232279" cy="1600220"/>
            </a:xfrm>
            <a:prstGeom prst="bentConnector3">
              <a:avLst>
                <a:gd name="adj1" fmla="val 50000"/>
              </a:avLst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045" y="234578"/>
              <a:ext cx="1087187" cy="1087187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8036692" y="5125373"/>
              <a:ext cx="1219200" cy="1544982"/>
              <a:chOff x="7235082" y="3445811"/>
              <a:chExt cx="1219200" cy="1544982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5082" y="3445811"/>
                <a:ext cx="1219200" cy="12192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7303508" y="4621461"/>
                <a:ext cx="1082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Map API</a:t>
                </a:r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669090" y="4490077"/>
              <a:ext cx="1517943" cy="1214716"/>
              <a:chOff x="2501730" y="4986657"/>
              <a:chExt cx="1517943" cy="1214716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730" y="4986657"/>
                <a:ext cx="950022" cy="950022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4550" y="5251351"/>
                <a:ext cx="950022" cy="950022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9651" y="4986657"/>
                <a:ext cx="950022" cy="950022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5599911" y="3155082"/>
              <a:ext cx="967015" cy="967014"/>
              <a:chOff x="1689852" y="215073"/>
              <a:chExt cx="3264026" cy="3264026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1689852" y="215073"/>
                <a:ext cx="3264026" cy="326402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2191624" y="697381"/>
                <a:ext cx="2260482" cy="2260482"/>
                <a:chOff x="1052634" y="1198465"/>
                <a:chExt cx="3357493" cy="3357493"/>
              </a:xfrm>
            </p:grpSpPr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2634" y="1198465"/>
                  <a:ext cx="3357493" cy="3357493"/>
                </a:xfrm>
                <a:prstGeom prst="rect">
                  <a:avLst/>
                </a:prstGeom>
              </p:spPr>
            </p:pic>
            <p:grpSp>
              <p:nvGrpSpPr>
                <p:cNvPr id="19" name="그룹 18"/>
                <p:cNvGrpSpPr/>
                <p:nvPr/>
              </p:nvGrpSpPr>
              <p:grpSpPr>
                <a:xfrm>
                  <a:off x="1693610" y="2001945"/>
                  <a:ext cx="696664" cy="2114023"/>
                  <a:chOff x="1693610" y="2001945"/>
                  <a:chExt cx="696664" cy="2114023"/>
                </a:xfrm>
              </p:grpSpPr>
              <p:pic>
                <p:nvPicPr>
                  <p:cNvPr id="28" name="그림 27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3611" y="2001945"/>
                    <a:ext cx="696663" cy="696663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림 28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3610" y="2710625"/>
                    <a:ext cx="696663" cy="696663"/>
                  </a:xfrm>
                  <a:prstGeom prst="rect">
                    <a:avLst/>
                  </a:prstGeom>
                </p:spPr>
              </p:pic>
              <p:pic>
                <p:nvPicPr>
                  <p:cNvPr id="30" name="그림 2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3610" y="3419305"/>
                    <a:ext cx="696663" cy="6966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" name="그룹 19"/>
                <p:cNvGrpSpPr/>
                <p:nvPr/>
              </p:nvGrpSpPr>
              <p:grpSpPr>
                <a:xfrm>
                  <a:off x="2433190" y="2001945"/>
                  <a:ext cx="696664" cy="2114023"/>
                  <a:chOff x="1693610" y="2001945"/>
                  <a:chExt cx="696664" cy="2114023"/>
                </a:xfrm>
              </p:grpSpPr>
              <p:pic>
                <p:nvPicPr>
                  <p:cNvPr id="25" name="그림 24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3611" y="2001945"/>
                    <a:ext cx="696663" cy="696663"/>
                  </a:xfrm>
                  <a:prstGeom prst="rect">
                    <a:avLst/>
                  </a:prstGeom>
                </p:spPr>
              </p:pic>
              <p:pic>
                <p:nvPicPr>
                  <p:cNvPr id="26" name="그림 2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3610" y="2710625"/>
                    <a:ext cx="696663" cy="696663"/>
                  </a:xfrm>
                  <a:prstGeom prst="rect">
                    <a:avLst/>
                  </a:prstGeom>
                </p:spPr>
              </p:pic>
              <p:pic>
                <p:nvPicPr>
                  <p:cNvPr id="27" name="그림 26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3610" y="3419305"/>
                    <a:ext cx="696663" cy="69666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" name="그룹 20"/>
                <p:cNvGrpSpPr/>
                <p:nvPr/>
              </p:nvGrpSpPr>
              <p:grpSpPr>
                <a:xfrm>
                  <a:off x="3129853" y="1998057"/>
                  <a:ext cx="696664" cy="2114023"/>
                  <a:chOff x="1693610" y="2001945"/>
                  <a:chExt cx="696664" cy="2114023"/>
                </a:xfrm>
              </p:grpSpPr>
              <p:pic>
                <p:nvPicPr>
                  <p:cNvPr id="22" name="그림 21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3611" y="2001945"/>
                    <a:ext cx="696663" cy="696663"/>
                  </a:xfrm>
                  <a:prstGeom prst="rect">
                    <a:avLst/>
                  </a:prstGeom>
                </p:spPr>
              </p:pic>
              <p:pic>
                <p:nvPicPr>
                  <p:cNvPr id="23" name="그림 22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3610" y="2710625"/>
                    <a:ext cx="696663" cy="696663"/>
                  </a:xfrm>
                  <a:prstGeom prst="rect">
                    <a:avLst/>
                  </a:prstGeom>
                </p:spPr>
              </p:pic>
              <p:pic>
                <p:nvPicPr>
                  <p:cNvPr id="24" name="그림 23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3610" y="3419305"/>
                    <a:ext cx="696663" cy="696663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31" name="그룹 30"/>
            <p:cNvGrpSpPr/>
            <p:nvPr/>
          </p:nvGrpSpPr>
          <p:grpSpPr>
            <a:xfrm>
              <a:off x="6970816" y="2100058"/>
              <a:ext cx="967015" cy="967014"/>
              <a:chOff x="6320904" y="470037"/>
              <a:chExt cx="3264026" cy="3264026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6320904" y="470037"/>
                <a:ext cx="3264026" cy="326402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6398618" y="863857"/>
                <a:ext cx="1468386" cy="1468386"/>
                <a:chOff x="6829473" y="0"/>
                <a:chExt cx="1679120" cy="167912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8" name="타원 37"/>
                <p:cNvSpPr/>
                <p:nvPr/>
              </p:nvSpPr>
              <p:spPr>
                <a:xfrm>
                  <a:off x="6829473" y="0"/>
                  <a:ext cx="1679120" cy="16791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9" name="그룹 38"/>
                <p:cNvGrpSpPr/>
                <p:nvPr/>
              </p:nvGrpSpPr>
              <p:grpSpPr>
                <a:xfrm>
                  <a:off x="6979453" y="264109"/>
                  <a:ext cx="1292065" cy="1046958"/>
                  <a:chOff x="6307577" y="1352747"/>
                  <a:chExt cx="1292065" cy="1046958"/>
                </a:xfrm>
                <a:grpFill/>
              </p:grpSpPr>
              <p:pic>
                <p:nvPicPr>
                  <p:cNvPr id="40" name="그림 3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34909" y="1875210"/>
                    <a:ext cx="524496" cy="52449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</p:pic>
              <p:pic>
                <p:nvPicPr>
                  <p:cNvPr id="41" name="그림 40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07577" y="1352747"/>
                    <a:ext cx="739928" cy="73992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</p:pic>
              <p:pic>
                <p:nvPicPr>
                  <p:cNvPr id="42" name="그림 41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97157" y="1421469"/>
                    <a:ext cx="602485" cy="60248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</p:pic>
            </p:grpSp>
          </p:grpSp>
          <p:grpSp>
            <p:nvGrpSpPr>
              <p:cNvPr id="34" name="그룹 33"/>
              <p:cNvGrpSpPr/>
              <p:nvPr/>
            </p:nvGrpSpPr>
            <p:grpSpPr>
              <a:xfrm>
                <a:off x="7231027" y="2145173"/>
                <a:ext cx="1468386" cy="1468386"/>
                <a:chOff x="5699710" y="2706737"/>
                <a:chExt cx="1679120" cy="1679120"/>
              </a:xfrm>
            </p:grpSpPr>
            <p:sp>
              <p:nvSpPr>
                <p:cNvPr id="36" name="타원 35"/>
                <p:cNvSpPr/>
                <p:nvPr/>
              </p:nvSpPr>
              <p:spPr>
                <a:xfrm>
                  <a:off x="5699710" y="2706737"/>
                  <a:ext cx="1679120" cy="167912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7" name="그림 36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15933" y="2965443"/>
                  <a:ext cx="1075195" cy="1075195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1230" y="887348"/>
                <a:ext cx="1421405" cy="1421405"/>
              </a:xfrm>
              <a:prstGeom prst="rect">
                <a:avLst/>
              </a:prstGeom>
            </p:spPr>
          </p:pic>
        </p:grpSp>
        <p:grpSp>
          <p:nvGrpSpPr>
            <p:cNvPr id="43" name="그룹 42"/>
            <p:cNvGrpSpPr/>
            <p:nvPr/>
          </p:nvGrpSpPr>
          <p:grpSpPr>
            <a:xfrm>
              <a:off x="8288877" y="3155082"/>
              <a:ext cx="967015" cy="967014"/>
              <a:chOff x="4036694" y="3197354"/>
              <a:chExt cx="3264028" cy="3264025"/>
            </a:xfrm>
          </p:grpSpPr>
          <p:sp>
            <p:nvSpPr>
              <p:cNvPr id="44" name="모서리가 둥근 직사각형 43"/>
              <p:cNvSpPr/>
              <p:nvPr/>
            </p:nvSpPr>
            <p:spPr>
              <a:xfrm>
                <a:off x="4036694" y="3197354"/>
                <a:ext cx="3264028" cy="326402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0704" y="3823322"/>
                <a:ext cx="2016004" cy="2016004"/>
              </a:xfrm>
              <a:prstGeom prst="rect">
                <a:avLst/>
              </a:prstGeom>
            </p:spPr>
          </p:pic>
        </p:grpSp>
        <p:cxnSp>
          <p:nvCxnSpPr>
            <p:cNvPr id="46" name="직선 연결선 45"/>
            <p:cNvCxnSpPr>
              <a:stCxn id="16" idx="0"/>
              <a:endCxn id="32" idx="1"/>
            </p:cNvCxnSpPr>
            <p:nvPr/>
          </p:nvCxnSpPr>
          <p:spPr>
            <a:xfrm flipV="1">
              <a:off x="6083419" y="2583565"/>
              <a:ext cx="887397" cy="571517"/>
            </a:xfrm>
            <a:prstGeom prst="line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32" idx="3"/>
              <a:endCxn id="44" idx="0"/>
            </p:cNvCxnSpPr>
            <p:nvPr/>
          </p:nvCxnSpPr>
          <p:spPr>
            <a:xfrm>
              <a:off x="7937831" y="2583565"/>
              <a:ext cx="834554" cy="571517"/>
            </a:xfrm>
            <a:prstGeom prst="line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꺾인 연결선 47"/>
            <p:cNvCxnSpPr>
              <a:stCxn id="3" idx="1"/>
              <a:endCxn id="14" idx="3"/>
            </p:cNvCxnSpPr>
            <p:nvPr/>
          </p:nvCxnSpPr>
          <p:spPr>
            <a:xfrm rot="10800000" flipV="1">
              <a:off x="2187034" y="3150734"/>
              <a:ext cx="948319" cy="1814353"/>
            </a:xfrm>
            <a:prstGeom prst="bentConnector3">
              <a:avLst>
                <a:gd name="adj1" fmla="val 63533"/>
              </a:avLst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꺾인 연결선 48"/>
            <p:cNvCxnSpPr>
              <a:stCxn id="5" idx="0"/>
              <a:endCxn id="7" idx="1"/>
            </p:cNvCxnSpPr>
            <p:nvPr/>
          </p:nvCxnSpPr>
          <p:spPr>
            <a:xfrm rot="5400000" flipH="1" flipV="1">
              <a:off x="4735080" y="410724"/>
              <a:ext cx="1611516" cy="23464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6" idx="3"/>
              <a:endCxn id="44" idx="1"/>
            </p:cNvCxnSpPr>
            <p:nvPr/>
          </p:nvCxnSpPr>
          <p:spPr>
            <a:xfrm>
              <a:off x="6566926" y="3638589"/>
              <a:ext cx="1721951" cy="0"/>
            </a:xfrm>
            <a:prstGeom prst="line">
              <a:avLst/>
            </a:prstGeom>
            <a:ln w="762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175" y="5125373"/>
              <a:ext cx="1158665" cy="1158665"/>
            </a:xfrm>
            <a:prstGeom prst="rect">
              <a:avLst/>
            </a:prstGeom>
          </p:spPr>
        </p:pic>
        <p:cxnSp>
          <p:nvCxnSpPr>
            <p:cNvPr id="52" name="직선 연결선 51"/>
            <p:cNvCxnSpPr>
              <a:stCxn id="51" idx="0"/>
              <a:endCxn id="2" idx="2"/>
            </p:cNvCxnSpPr>
            <p:nvPr/>
          </p:nvCxnSpPr>
          <p:spPr>
            <a:xfrm flipV="1">
              <a:off x="6414508" y="4260153"/>
              <a:ext cx="1034864" cy="865220"/>
            </a:xfrm>
            <a:prstGeom prst="line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9" idx="0"/>
              <a:endCxn id="2" idx="2"/>
            </p:cNvCxnSpPr>
            <p:nvPr/>
          </p:nvCxnSpPr>
          <p:spPr>
            <a:xfrm flipH="1" flipV="1">
              <a:off x="7449372" y="4260153"/>
              <a:ext cx="1196920" cy="865220"/>
            </a:xfrm>
            <a:prstGeom prst="line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630041" y="6344573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Calendar</a:t>
              </a:r>
              <a:r>
                <a:rPr lang="en-US" altLang="ko-KR" dirty="0" smtClean="0"/>
                <a:t> </a:t>
              </a:r>
              <a:r>
                <a:rPr lang="en-US" altLang="ko-KR" dirty="0" smtClean="0"/>
                <a:t>API</a:t>
              </a:r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43539" y="221167"/>
            <a:ext cx="222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System architecture</a:t>
            </a:r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149270" y="590499"/>
            <a:ext cx="2699823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49270" y="234578"/>
            <a:ext cx="2699823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6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60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SEONGBONG JANG</dc:creator>
  <cp:lastModifiedBy>SEONGBONG JANG</cp:lastModifiedBy>
  <cp:revision>6</cp:revision>
  <dcterms:created xsi:type="dcterms:W3CDTF">2016-01-06T11:19:49Z</dcterms:created>
  <dcterms:modified xsi:type="dcterms:W3CDTF">2016-01-06T12:44:49Z</dcterms:modified>
</cp:coreProperties>
</file>