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002CA-57ED-454F-A8E6-23FA9DBBCF60}" type="datetimeFigureOut">
              <a:rPr lang="ko-KR" altLang="en-US" smtClean="0"/>
              <a:t>2015-03-22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4FC8-3EBD-4585-A047-963F06675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09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002CA-57ED-454F-A8E6-23FA9DBBCF60}" type="datetimeFigureOut">
              <a:rPr lang="ko-KR" altLang="en-US" smtClean="0"/>
              <a:t>2015-03-22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4FC8-3EBD-4585-A047-963F06675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599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002CA-57ED-454F-A8E6-23FA9DBBCF60}" type="datetimeFigureOut">
              <a:rPr lang="ko-KR" altLang="en-US" smtClean="0"/>
              <a:t>2015-03-22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4FC8-3EBD-4585-A047-963F06675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002CA-57ED-454F-A8E6-23FA9DBBCF60}" type="datetimeFigureOut">
              <a:rPr lang="ko-KR" altLang="en-US" smtClean="0"/>
              <a:t>2015-03-22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4FC8-3EBD-4585-A047-963F06675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794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002CA-57ED-454F-A8E6-23FA9DBBCF60}" type="datetimeFigureOut">
              <a:rPr lang="ko-KR" altLang="en-US" smtClean="0"/>
              <a:t>2015-03-22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4FC8-3EBD-4585-A047-963F06675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77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002CA-57ED-454F-A8E6-23FA9DBBCF60}" type="datetimeFigureOut">
              <a:rPr lang="ko-KR" altLang="en-US" smtClean="0"/>
              <a:t>2015-03-22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4FC8-3EBD-4585-A047-963F06675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50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002CA-57ED-454F-A8E6-23FA9DBBCF60}" type="datetimeFigureOut">
              <a:rPr lang="ko-KR" altLang="en-US" smtClean="0"/>
              <a:t>2015-03-22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4FC8-3EBD-4585-A047-963F06675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53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002CA-57ED-454F-A8E6-23FA9DBBCF60}" type="datetimeFigureOut">
              <a:rPr lang="ko-KR" altLang="en-US" smtClean="0"/>
              <a:t>2015-03-22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4FC8-3EBD-4585-A047-963F06675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77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002CA-57ED-454F-A8E6-23FA9DBBCF60}" type="datetimeFigureOut">
              <a:rPr lang="ko-KR" altLang="en-US" smtClean="0"/>
              <a:t>2015-03-22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4FC8-3EBD-4585-A047-963F06675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87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002CA-57ED-454F-A8E6-23FA9DBBCF60}" type="datetimeFigureOut">
              <a:rPr lang="ko-KR" altLang="en-US" smtClean="0"/>
              <a:t>2015-03-22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4FC8-3EBD-4585-A047-963F06675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88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002CA-57ED-454F-A8E6-23FA9DBBCF60}" type="datetimeFigureOut">
              <a:rPr lang="ko-KR" altLang="en-US" smtClean="0"/>
              <a:t>2015-03-22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4FC8-3EBD-4585-A047-963F06675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59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002CA-57ED-454F-A8E6-23FA9DBBCF60}" type="datetimeFigureOut">
              <a:rPr lang="ko-KR" altLang="en-US" smtClean="0"/>
              <a:t>2015-03-22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A4FC8-3EBD-4585-A047-963F06675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984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6418" y="2621280"/>
            <a:ext cx="5379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Samsung Software Membership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9489440" y="6004560"/>
            <a:ext cx="2024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Jang Seong Bong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109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0165" y="1878894"/>
            <a:ext cx="2608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정보수집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주제선정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벤치마킹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요구사항정의서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13309" y="1918817"/>
            <a:ext cx="3382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서비스 모델링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err="1" smtClean="0"/>
              <a:t>유즈케이스</a:t>
            </a:r>
            <a:r>
              <a:rPr lang="ko-KR" altLang="en-US" dirty="0" smtClean="0"/>
              <a:t> 다이어그램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err="1" smtClean="0"/>
              <a:t>유즈케이스</a:t>
            </a:r>
            <a:r>
              <a:rPr lang="ko-KR" altLang="en-US" dirty="0" smtClean="0"/>
              <a:t> 명세서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060704" y="1918817"/>
            <a:ext cx="1997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화면설계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화면 설계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화면 구현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29505" y="1780317"/>
            <a:ext cx="22284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클래스모델링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클래스 설계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단위 테스트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3872" y="4156510"/>
            <a:ext cx="2920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err="1" smtClean="0"/>
              <a:t>플로우</a:t>
            </a:r>
            <a:r>
              <a:rPr lang="ko-KR" altLang="en-US" dirty="0" smtClean="0"/>
              <a:t> 설계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시퀀스 다이어그램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751713" y="4018010"/>
            <a:ext cx="19111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프로그램 구현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디버깅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27369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/>
          <p:cNvGrpSpPr/>
          <p:nvPr/>
        </p:nvGrpSpPr>
        <p:grpSpPr>
          <a:xfrm>
            <a:off x="5120184" y="2729354"/>
            <a:ext cx="1568030" cy="1771179"/>
            <a:chOff x="5172586" y="1846518"/>
            <a:chExt cx="1568030" cy="1771179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2586" y="1846518"/>
              <a:ext cx="1568030" cy="1568030"/>
            </a:xfrm>
            <a:prstGeom prst="rect">
              <a:avLst/>
            </a:prstGeom>
          </p:spPr>
        </p:pic>
        <p:sp>
          <p:nvSpPr>
            <p:cNvPr id="31" name="TextBox 9"/>
            <p:cNvSpPr txBox="1"/>
            <p:nvPr/>
          </p:nvSpPr>
          <p:spPr>
            <a:xfrm>
              <a:off x="5536197" y="3248365"/>
              <a:ext cx="840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S</a:t>
              </a:r>
              <a:r>
                <a:rPr lang="en-US" altLang="ko-KR" dirty="0" smtClean="0"/>
                <a:t>erver</a:t>
              </a:r>
              <a:endParaRPr lang="ko-KR" altLang="en-US" dirty="0"/>
            </a:p>
          </p:txBody>
        </p:sp>
      </p:grpSp>
      <p:grpSp>
        <p:nvGrpSpPr>
          <p:cNvPr id="69" name="그룹 68"/>
          <p:cNvGrpSpPr/>
          <p:nvPr/>
        </p:nvGrpSpPr>
        <p:grpSpPr>
          <a:xfrm flipH="1">
            <a:off x="2873565" y="1101349"/>
            <a:ext cx="1128148" cy="1362668"/>
            <a:chOff x="725787" y="3322531"/>
            <a:chExt cx="1128148" cy="1362668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62" t="11040" r="30321" b="11150"/>
            <a:stretch/>
          </p:blipFill>
          <p:spPr>
            <a:xfrm>
              <a:off x="1407452" y="3322532"/>
              <a:ext cx="446483" cy="869468"/>
            </a:xfrm>
            <a:prstGeom prst="rect">
              <a:avLst/>
            </a:prstGeom>
          </p:spPr>
        </p:pic>
        <p:grpSp>
          <p:nvGrpSpPr>
            <p:cNvPr id="32" name="그룹 31"/>
            <p:cNvGrpSpPr/>
            <p:nvPr/>
          </p:nvGrpSpPr>
          <p:grpSpPr>
            <a:xfrm>
              <a:off x="725787" y="3322531"/>
              <a:ext cx="651140" cy="1362668"/>
              <a:chOff x="9023138" y="474421"/>
              <a:chExt cx="651140" cy="1362668"/>
            </a:xfrm>
          </p:grpSpPr>
          <p:pic>
            <p:nvPicPr>
              <p:cNvPr id="33" name="그림 3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86696" y="474421"/>
                <a:ext cx="524025" cy="986400"/>
              </a:xfrm>
              <a:prstGeom prst="rect">
                <a:avLst/>
              </a:prstGeom>
            </p:spPr>
          </p:pic>
          <p:sp>
            <p:nvSpPr>
              <p:cNvPr id="34" name="TextBox 29"/>
              <p:cNvSpPr txBox="1"/>
              <p:nvPr/>
            </p:nvSpPr>
            <p:spPr>
              <a:xfrm>
                <a:off x="9023138" y="1467757"/>
                <a:ext cx="651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 smtClean="0">
                    <a:solidFill>
                      <a:srgbClr val="0070C0"/>
                    </a:solidFill>
                  </a:rPr>
                  <a:t>User</a:t>
                </a:r>
                <a:endParaRPr lang="ko-KR" altLang="en-US" dirty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318140" y="818027"/>
            <a:ext cx="1750531" cy="2111494"/>
            <a:chOff x="318140" y="818027"/>
            <a:chExt cx="1750531" cy="2111494"/>
          </a:xfrm>
        </p:grpSpPr>
        <p:sp>
          <p:nvSpPr>
            <p:cNvPr id="58" name="모서리가 둥근 사각형 설명선 57"/>
            <p:cNvSpPr/>
            <p:nvPr/>
          </p:nvSpPr>
          <p:spPr>
            <a:xfrm>
              <a:off x="318140" y="818027"/>
              <a:ext cx="1750531" cy="2111494"/>
            </a:xfrm>
            <a:prstGeom prst="wedgeRoundRectCallout">
              <a:avLst>
                <a:gd name="adj1" fmla="val 77697"/>
                <a:gd name="adj2" fmla="val -19781"/>
                <a:gd name="adj3" fmla="val 16667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322076" y="1100549"/>
              <a:ext cx="1733167" cy="1546450"/>
              <a:chOff x="131054" y="3761868"/>
              <a:chExt cx="1733167" cy="1546450"/>
            </a:xfrm>
          </p:grpSpPr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816" t="9621" r="11383" b="24246"/>
              <a:stretch/>
            </p:blipFill>
            <p:spPr>
              <a:xfrm>
                <a:off x="450464" y="4208906"/>
                <a:ext cx="1094346" cy="1099412"/>
              </a:xfrm>
              <a:prstGeom prst="rect">
                <a:avLst/>
              </a:prstGeom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131054" y="3761868"/>
                <a:ext cx="1733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rgbClr val="FF0000"/>
                    </a:solidFill>
                  </a:rPr>
                  <a:t>개인 일정 관리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1" t="5885" r="6445" b="20210"/>
          <a:stretch/>
        </p:blipFill>
        <p:spPr>
          <a:xfrm>
            <a:off x="8206062" y="3005343"/>
            <a:ext cx="980318" cy="972299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8" t="9086" r="14445" b="23867"/>
          <a:stretch/>
        </p:blipFill>
        <p:spPr>
          <a:xfrm>
            <a:off x="8247776" y="1101349"/>
            <a:ext cx="896891" cy="97200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7829638" y="45068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약속 날짜 추천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829638" y="235468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약속 장소 추천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7" t="14876" r="15511" b="31943"/>
          <a:stretch/>
        </p:blipFill>
        <p:spPr>
          <a:xfrm>
            <a:off x="8128061" y="4909635"/>
            <a:ext cx="1136321" cy="9720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7829638" y="4258973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이동 방법 추천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6" name="오른쪽 화살표 65"/>
          <p:cNvSpPr/>
          <p:nvPr/>
        </p:nvSpPr>
        <p:spPr>
          <a:xfrm>
            <a:off x="4135120" y="3169863"/>
            <a:ext cx="497840" cy="890161"/>
          </a:xfrm>
          <a:prstGeom prst="rightArrow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오른쪽 화살표 66"/>
          <p:cNvSpPr/>
          <p:nvPr/>
        </p:nvSpPr>
        <p:spPr>
          <a:xfrm>
            <a:off x="7065307" y="3169863"/>
            <a:ext cx="497840" cy="890161"/>
          </a:xfrm>
          <a:prstGeom prst="rightArrow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4810021" y="2248313"/>
            <a:ext cx="2188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Schedule Matching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 flipH="1">
            <a:off x="2873565" y="4628305"/>
            <a:ext cx="1128148" cy="1362668"/>
            <a:chOff x="725787" y="3322531"/>
            <a:chExt cx="1128148" cy="1362668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62" t="11040" r="30321" b="11150"/>
            <a:stretch/>
          </p:blipFill>
          <p:spPr>
            <a:xfrm>
              <a:off x="1407452" y="3322532"/>
              <a:ext cx="446483" cy="869468"/>
            </a:xfrm>
            <a:prstGeom prst="rect">
              <a:avLst/>
            </a:prstGeom>
          </p:spPr>
        </p:pic>
        <p:grpSp>
          <p:nvGrpSpPr>
            <p:cNvPr id="72" name="그룹 71"/>
            <p:cNvGrpSpPr/>
            <p:nvPr/>
          </p:nvGrpSpPr>
          <p:grpSpPr>
            <a:xfrm>
              <a:off x="725787" y="3322531"/>
              <a:ext cx="651140" cy="1362668"/>
              <a:chOff x="9023138" y="474421"/>
              <a:chExt cx="651140" cy="1362668"/>
            </a:xfrm>
          </p:grpSpPr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86696" y="474421"/>
                <a:ext cx="524025" cy="986400"/>
              </a:xfrm>
              <a:prstGeom prst="rect">
                <a:avLst/>
              </a:prstGeom>
            </p:spPr>
          </p:pic>
          <p:sp>
            <p:nvSpPr>
              <p:cNvPr id="74" name="TextBox 29"/>
              <p:cNvSpPr txBox="1"/>
              <p:nvPr/>
            </p:nvSpPr>
            <p:spPr>
              <a:xfrm>
                <a:off x="9023138" y="1467757"/>
                <a:ext cx="651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 smtClean="0">
                    <a:solidFill>
                      <a:srgbClr val="0070C0"/>
                    </a:solidFill>
                  </a:rPr>
                  <a:t>User</a:t>
                </a:r>
                <a:endParaRPr lang="ko-KR" altLang="en-US" dirty="0">
                  <a:solidFill>
                    <a:srgbClr val="0070C0"/>
                  </a:solidFill>
                </a:endParaRPr>
              </a:p>
            </p:txBody>
          </p:sp>
        </p:grpSp>
      </p:grp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6191" r="6978" b="20362"/>
          <a:stretch/>
        </p:blipFill>
        <p:spPr>
          <a:xfrm>
            <a:off x="10602010" y="3128943"/>
            <a:ext cx="992166" cy="972000"/>
          </a:xfrm>
          <a:prstGeom prst="rect">
            <a:avLst/>
          </a:prstGeom>
        </p:spPr>
      </p:pic>
      <p:sp>
        <p:nvSpPr>
          <p:cNvPr id="77" name="오른쪽 화살표 76"/>
          <p:cNvSpPr/>
          <p:nvPr/>
        </p:nvSpPr>
        <p:spPr>
          <a:xfrm>
            <a:off x="9717148" y="3169863"/>
            <a:ext cx="497840" cy="890161"/>
          </a:xfrm>
          <a:prstGeom prst="rightArrow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3308752" y="2724012"/>
            <a:ext cx="0" cy="4458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V="1">
            <a:off x="3308752" y="3685350"/>
            <a:ext cx="0" cy="4458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829205" y="3242644"/>
            <a:ext cx="102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promise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318140" y="4411142"/>
            <a:ext cx="1750531" cy="2111494"/>
            <a:chOff x="318140" y="818027"/>
            <a:chExt cx="1750531" cy="2111494"/>
          </a:xfrm>
        </p:grpSpPr>
        <p:sp>
          <p:nvSpPr>
            <p:cNvPr id="85" name="모서리가 둥근 사각형 설명선 84"/>
            <p:cNvSpPr/>
            <p:nvPr/>
          </p:nvSpPr>
          <p:spPr>
            <a:xfrm>
              <a:off x="318140" y="818027"/>
              <a:ext cx="1750531" cy="2111494"/>
            </a:xfrm>
            <a:prstGeom prst="wedgeRoundRectCallout">
              <a:avLst>
                <a:gd name="adj1" fmla="val 77697"/>
                <a:gd name="adj2" fmla="val -19781"/>
                <a:gd name="adj3" fmla="val 16667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322076" y="1100549"/>
              <a:ext cx="1733167" cy="1546450"/>
              <a:chOff x="131054" y="3761868"/>
              <a:chExt cx="1733167" cy="1546450"/>
            </a:xfrm>
          </p:grpSpPr>
          <p:pic>
            <p:nvPicPr>
              <p:cNvPr id="87" name="그림 86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816" t="9621" r="11383" b="24246"/>
              <a:stretch/>
            </p:blipFill>
            <p:spPr>
              <a:xfrm>
                <a:off x="450464" y="4208906"/>
                <a:ext cx="1094346" cy="1099412"/>
              </a:xfrm>
              <a:prstGeom prst="rect">
                <a:avLst/>
              </a:prstGeom>
            </p:spPr>
          </p:pic>
          <p:sp>
            <p:nvSpPr>
              <p:cNvPr id="88" name="TextBox 87"/>
              <p:cNvSpPr txBox="1"/>
              <p:nvPr/>
            </p:nvSpPr>
            <p:spPr>
              <a:xfrm>
                <a:off x="131054" y="3761868"/>
                <a:ext cx="1733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rgbClr val="FF0000"/>
                    </a:solidFill>
                  </a:rPr>
                  <a:t>개인 일정 관리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10572147" y="2646999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Meeting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18140" y="122768"/>
            <a:ext cx="1885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Image Flow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17713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48000" y="-633650"/>
            <a:ext cx="6096000" cy="812530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web</a:t>
            </a:r>
          </a:p>
          <a:p>
            <a:r>
              <a:rPr lang="ko-KR" altLang="en-US" dirty="0"/>
              <a:t>1. wunderlist</a:t>
            </a:r>
          </a:p>
          <a:p>
            <a:r>
              <a:rPr lang="ko-KR" altLang="en-US" dirty="0"/>
              <a:t>2. sunrise calendar</a:t>
            </a:r>
          </a:p>
          <a:p>
            <a:r>
              <a:rPr lang="ko-KR" altLang="en-US" dirty="0"/>
              <a:t>3. Any.do =&gt; 오늘,내일,다가오는,</a:t>
            </a:r>
            <a:r>
              <a:rPr lang="ko-KR" altLang="en-US" dirty="0" err="1"/>
              <a:t>불특정일을</a:t>
            </a:r>
            <a:r>
              <a:rPr lang="ko-KR" altLang="en-US" dirty="0"/>
              <a:t> 기준으로 일정 등록, 보기는 편하면서도 </a:t>
            </a:r>
            <a:r>
              <a:rPr lang="ko-KR" altLang="en-US" dirty="0" err="1"/>
              <a:t>익숙하지않다</a:t>
            </a:r>
            <a:r>
              <a:rPr lang="ko-KR" altLang="en-US" dirty="0"/>
              <a:t>.</a:t>
            </a:r>
          </a:p>
          <a:p>
            <a:endParaRPr lang="ko-KR" altLang="en-US" dirty="0"/>
          </a:p>
          <a:p>
            <a:r>
              <a:rPr lang="ko-KR" altLang="en-US" dirty="0"/>
              <a:t>app</a:t>
            </a:r>
          </a:p>
          <a:p>
            <a:r>
              <a:rPr lang="ko-KR" altLang="en-US" dirty="0"/>
              <a:t>1. Any.do</a:t>
            </a:r>
          </a:p>
          <a:p>
            <a:r>
              <a:rPr lang="ko-KR" altLang="en-US" dirty="0"/>
              <a:t>2. Calendar5</a:t>
            </a:r>
          </a:p>
          <a:p>
            <a:r>
              <a:rPr lang="ko-KR" altLang="en-US" dirty="0"/>
              <a:t>3. planbe lite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달력 + 기본 시간표 등록 + 일정 추가/삭제</a:t>
            </a:r>
          </a:p>
          <a:p>
            <a:endParaRPr lang="ko-KR" altLang="en-US" dirty="0"/>
          </a:p>
          <a:p>
            <a:r>
              <a:rPr lang="ko-KR" altLang="en-US" dirty="0"/>
              <a:t>달력으로 주요 일정을 확인하고</a:t>
            </a:r>
          </a:p>
          <a:p>
            <a:r>
              <a:rPr lang="ko-KR" altLang="en-US" dirty="0"/>
              <a:t>주간의 특징적인 일정을 확인</a:t>
            </a:r>
          </a:p>
          <a:p>
            <a:r>
              <a:rPr lang="ko-KR" altLang="en-US" dirty="0"/>
              <a:t>하루의 시간단위로 시간표와 특정 일정을 확인</a:t>
            </a:r>
          </a:p>
          <a:p>
            <a:endParaRPr lang="ko-KR" altLang="en-US" dirty="0"/>
          </a:p>
          <a:p>
            <a:r>
              <a:rPr lang="ko-KR" altLang="en-US" dirty="0"/>
              <a:t>어디서나 일정을 추가 삭제 할 수 있다.</a:t>
            </a:r>
          </a:p>
          <a:p>
            <a:endParaRPr lang="ko-KR" altLang="en-US" dirty="0"/>
          </a:p>
          <a:p>
            <a:r>
              <a:rPr lang="ko-KR" altLang="en-US" dirty="0"/>
              <a:t>meeting matching</a:t>
            </a:r>
          </a:p>
          <a:p>
            <a:r>
              <a:rPr lang="ko-KR" altLang="en-US" dirty="0"/>
              <a:t>1. 일정을 토대로 가능한 요일과 시간을 추천</a:t>
            </a:r>
          </a:p>
          <a:p>
            <a:r>
              <a:rPr lang="ko-KR" altLang="en-US" dirty="0"/>
              <a:t>2. 추천의 범위를 설정 : 날짜(일 or 요일) / 시간 -&gt; 장소</a:t>
            </a:r>
          </a:p>
          <a:p>
            <a:r>
              <a:rPr lang="ko-KR" altLang="en-US" dirty="0"/>
              <a:t>3. 만날 수 있는 최적의 시간과 장소 리스트를 추천(</a:t>
            </a:r>
            <a:r>
              <a:rPr lang="ko-KR" altLang="en-US" dirty="0" err="1"/>
              <a:t>대표적인것</a:t>
            </a:r>
            <a:r>
              <a:rPr lang="ko-KR" altLang="en-US" dirty="0"/>
              <a:t> 1개 + </a:t>
            </a:r>
            <a:r>
              <a:rPr lang="ko-KR" altLang="en-US" dirty="0" err="1"/>
              <a:t>더보기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4. 목적지까지의 경로 및 이동수단, 시간, 이동방법을 제공</a:t>
            </a:r>
          </a:p>
          <a:p>
            <a:r>
              <a:rPr lang="ko-KR" altLang="en-US" dirty="0"/>
              <a:t>5. </a:t>
            </a:r>
            <a:r>
              <a:rPr lang="ko-KR" altLang="en-US" dirty="0" err="1"/>
              <a:t>매칭일정은</a:t>
            </a:r>
            <a:r>
              <a:rPr lang="ko-KR" altLang="en-US" dirty="0"/>
              <a:t> 따로 표시하여 일정에 등록</a:t>
            </a:r>
          </a:p>
          <a:p>
            <a:r>
              <a:rPr lang="ko-KR" altLang="en-US" dirty="0"/>
              <a:t>6. 부가기능 : (1)일정에 따른 알림. (2) 현재 상대방의 위치 제공.?? </a:t>
            </a:r>
          </a:p>
        </p:txBody>
      </p:sp>
    </p:spTree>
    <p:extLst>
      <p:ext uri="{BB962C8B-B14F-4D97-AF65-F5344CB8AC3E}">
        <p14:creationId xmlns:p14="http://schemas.microsoft.com/office/powerpoint/2010/main" val="34587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221</Words>
  <Application>Microsoft Office PowerPoint</Application>
  <PresentationFormat>와이드스크린</PresentationFormat>
  <Paragraphs>59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장성봉</dc:creator>
  <cp:lastModifiedBy>장성봉</cp:lastModifiedBy>
  <cp:revision>16</cp:revision>
  <dcterms:created xsi:type="dcterms:W3CDTF">2015-03-17T13:52:54Z</dcterms:created>
  <dcterms:modified xsi:type="dcterms:W3CDTF">2015-03-22T14:19:55Z</dcterms:modified>
</cp:coreProperties>
</file>