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05" r:id="rId6"/>
    <p:sldId id="320" r:id="rId7"/>
    <p:sldId id="319" r:id="rId8"/>
    <p:sldId id="321" r:id="rId9"/>
    <p:sldId id="313" r:id="rId10"/>
    <p:sldId id="322" r:id="rId11"/>
    <p:sldId id="306" r:id="rId12"/>
    <p:sldId id="315" r:id="rId13"/>
    <p:sldId id="314" r:id="rId14"/>
    <p:sldId id="326" r:id="rId15"/>
    <p:sldId id="304" r:id="rId16"/>
    <p:sldId id="316" r:id="rId17"/>
    <p:sldId id="329" r:id="rId18"/>
    <p:sldId id="327" r:id="rId19"/>
    <p:sldId id="310" r:id="rId20"/>
    <p:sldId id="317" r:id="rId21"/>
    <p:sldId id="309" r:id="rId22"/>
    <p:sldId id="324" r:id="rId23"/>
    <p:sldId id="325" r:id="rId24"/>
    <p:sldId id="328" r:id="rId25"/>
    <p:sldId id="308" r:id="rId2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62A26F-BCDA-4A2F-80B3-7CF5E68014E5}" v="3247" dt="2022-08-15T16:04:24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BBAEC7-67D8-4695-B811-AA2B172EC20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F07428-A0D0-429A-A6D9-A095B4E8BB69}">
      <dgm:prSet/>
      <dgm:spPr/>
      <dgm:t>
        <a:bodyPr/>
        <a:lstStyle/>
        <a:p>
          <a:r>
            <a:rPr lang="en-US" dirty="0"/>
            <a:t>New attacks</a:t>
          </a:r>
        </a:p>
      </dgm:t>
    </dgm:pt>
    <dgm:pt modelId="{C877B94E-E181-4DE2-B788-15C0A274133C}" type="parTrans" cxnId="{058631A9-E217-4448-8F62-4F0CDC08ABC7}">
      <dgm:prSet/>
      <dgm:spPr/>
      <dgm:t>
        <a:bodyPr/>
        <a:lstStyle/>
        <a:p>
          <a:endParaRPr lang="en-US"/>
        </a:p>
      </dgm:t>
    </dgm:pt>
    <dgm:pt modelId="{4B997EA8-27A3-4C83-A591-2A7FB9AEB6C2}" type="sibTrans" cxnId="{058631A9-E217-4448-8F62-4F0CDC08ABC7}">
      <dgm:prSet/>
      <dgm:spPr/>
      <dgm:t>
        <a:bodyPr/>
        <a:lstStyle/>
        <a:p>
          <a:endParaRPr lang="en-US"/>
        </a:p>
      </dgm:t>
    </dgm:pt>
    <dgm:pt modelId="{C2276854-2914-4CA5-BE07-6C86810288FB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68058A74-EF82-4528-8516-C2A5F3E6B68B}" type="parTrans" cxnId="{3B158D0D-6ECF-4F05-B68B-40DFB128C251}">
      <dgm:prSet/>
      <dgm:spPr/>
      <dgm:t>
        <a:bodyPr/>
        <a:lstStyle/>
        <a:p>
          <a:endParaRPr lang="en-CH"/>
        </a:p>
      </dgm:t>
    </dgm:pt>
    <dgm:pt modelId="{7C38BAEE-FECA-4C57-88EB-AFC13C421BC9}" type="sibTrans" cxnId="{3B158D0D-6ECF-4F05-B68B-40DFB128C251}">
      <dgm:prSet/>
      <dgm:spPr/>
      <dgm:t>
        <a:bodyPr/>
        <a:lstStyle/>
        <a:p>
          <a:endParaRPr lang="en-CH"/>
        </a:p>
      </dgm:t>
    </dgm:pt>
    <dgm:pt modelId="{819C63D2-7374-4700-B5DE-C90E74A76723}">
      <dgm:prSet/>
      <dgm:spPr/>
      <dgm:t>
        <a:bodyPr/>
        <a:lstStyle/>
        <a:p>
          <a:r>
            <a:rPr lang="en-US" dirty="0"/>
            <a:t>Oil &amp; vinegar</a:t>
          </a:r>
        </a:p>
      </dgm:t>
    </dgm:pt>
    <dgm:pt modelId="{66F5D770-C354-4FCF-BCF4-B04DEED5CA29}" type="parTrans" cxnId="{7D842EFA-406C-4D6D-A41B-098FB8BBB185}">
      <dgm:prSet/>
      <dgm:spPr/>
      <dgm:t>
        <a:bodyPr/>
        <a:lstStyle/>
        <a:p>
          <a:endParaRPr lang="en-CH"/>
        </a:p>
      </dgm:t>
    </dgm:pt>
    <dgm:pt modelId="{B344A274-C960-4AC9-BCE9-A91AE2E21676}" type="sibTrans" cxnId="{7D842EFA-406C-4D6D-A41B-098FB8BBB185}">
      <dgm:prSet/>
      <dgm:spPr/>
      <dgm:t>
        <a:bodyPr/>
        <a:lstStyle/>
        <a:p>
          <a:endParaRPr lang="en-CH"/>
        </a:p>
      </dgm:t>
    </dgm:pt>
    <dgm:pt modelId="{65F821F3-09EB-469C-AD8D-A147D7DA3B2B}">
      <dgm:prSet/>
      <dgm:spPr/>
      <dgm:t>
        <a:bodyPr/>
        <a:lstStyle/>
        <a:p>
          <a:r>
            <a:rPr lang="en-US" dirty="0"/>
            <a:t>Rainbow</a:t>
          </a:r>
        </a:p>
      </dgm:t>
    </dgm:pt>
    <dgm:pt modelId="{ED250669-70BA-41CC-B7FF-A615B9FACB05}" type="parTrans" cxnId="{C0C7D738-A074-4935-A3CD-04CE2B1C9623}">
      <dgm:prSet/>
      <dgm:spPr/>
      <dgm:t>
        <a:bodyPr/>
        <a:lstStyle/>
        <a:p>
          <a:endParaRPr lang="en-CH"/>
        </a:p>
      </dgm:t>
    </dgm:pt>
    <dgm:pt modelId="{97BA1ACE-9849-4126-A9DC-5F717BEA3D4E}" type="sibTrans" cxnId="{C0C7D738-A074-4935-A3CD-04CE2B1C9623}">
      <dgm:prSet/>
      <dgm:spPr/>
      <dgm:t>
        <a:bodyPr/>
        <a:lstStyle/>
        <a:p>
          <a:endParaRPr lang="en-CH"/>
        </a:p>
      </dgm:t>
    </dgm:pt>
    <dgm:pt modelId="{0A7687F8-3516-4EDB-BDD2-6988C8B020E3}" type="pres">
      <dgm:prSet presAssocID="{C0BBAEC7-67D8-4695-B811-AA2B172EC202}" presName="vert0" presStyleCnt="0">
        <dgm:presLayoutVars>
          <dgm:dir/>
          <dgm:animOne val="branch"/>
          <dgm:animLvl val="lvl"/>
        </dgm:presLayoutVars>
      </dgm:prSet>
      <dgm:spPr/>
    </dgm:pt>
    <dgm:pt modelId="{538E937B-B6E6-4B01-9790-A8501D4DDA1F}" type="pres">
      <dgm:prSet presAssocID="{819C63D2-7374-4700-B5DE-C90E74A76723}" presName="thickLine" presStyleLbl="alignNode1" presStyleIdx="0" presStyleCnt="4"/>
      <dgm:spPr/>
    </dgm:pt>
    <dgm:pt modelId="{795E7B3C-958D-457B-A691-316939689C83}" type="pres">
      <dgm:prSet presAssocID="{819C63D2-7374-4700-B5DE-C90E74A76723}" presName="horz1" presStyleCnt="0"/>
      <dgm:spPr/>
    </dgm:pt>
    <dgm:pt modelId="{A8FBECA6-9251-43C5-9862-D96CDDD7B6BD}" type="pres">
      <dgm:prSet presAssocID="{819C63D2-7374-4700-B5DE-C90E74A76723}" presName="tx1" presStyleLbl="revTx" presStyleIdx="0" presStyleCnt="4"/>
      <dgm:spPr/>
    </dgm:pt>
    <dgm:pt modelId="{DC5E5A8A-95B0-4B7B-9F6D-BB6995A90B2F}" type="pres">
      <dgm:prSet presAssocID="{819C63D2-7374-4700-B5DE-C90E74A76723}" presName="vert1" presStyleCnt="0"/>
      <dgm:spPr/>
    </dgm:pt>
    <dgm:pt modelId="{FFFD6BB1-D8B8-4870-86A8-5341730C8B17}" type="pres">
      <dgm:prSet presAssocID="{65F821F3-09EB-469C-AD8D-A147D7DA3B2B}" presName="thickLine" presStyleLbl="alignNode1" presStyleIdx="1" presStyleCnt="4"/>
      <dgm:spPr/>
    </dgm:pt>
    <dgm:pt modelId="{06EEE59F-707B-4F8E-8869-D6229DE8BC1D}" type="pres">
      <dgm:prSet presAssocID="{65F821F3-09EB-469C-AD8D-A147D7DA3B2B}" presName="horz1" presStyleCnt="0"/>
      <dgm:spPr/>
    </dgm:pt>
    <dgm:pt modelId="{70D35E81-1EFD-4073-8C47-2048E7CE4FCB}" type="pres">
      <dgm:prSet presAssocID="{65F821F3-09EB-469C-AD8D-A147D7DA3B2B}" presName="tx1" presStyleLbl="revTx" presStyleIdx="1" presStyleCnt="4"/>
      <dgm:spPr/>
    </dgm:pt>
    <dgm:pt modelId="{5555854E-76AD-43A5-95E4-B0EA80944BDA}" type="pres">
      <dgm:prSet presAssocID="{65F821F3-09EB-469C-AD8D-A147D7DA3B2B}" presName="vert1" presStyleCnt="0"/>
      <dgm:spPr/>
    </dgm:pt>
    <dgm:pt modelId="{3935A8E6-E277-4D2D-882E-4E6712AED4BD}" type="pres">
      <dgm:prSet presAssocID="{06F07428-A0D0-429A-A6D9-A095B4E8BB69}" presName="thickLine" presStyleLbl="alignNode1" presStyleIdx="2" presStyleCnt="4"/>
      <dgm:spPr/>
    </dgm:pt>
    <dgm:pt modelId="{0FD5D946-A27E-402B-B26A-AD6581F6610E}" type="pres">
      <dgm:prSet presAssocID="{06F07428-A0D0-429A-A6D9-A095B4E8BB69}" presName="horz1" presStyleCnt="0"/>
      <dgm:spPr/>
    </dgm:pt>
    <dgm:pt modelId="{4508FC30-21BA-4440-AA5C-CF197897995C}" type="pres">
      <dgm:prSet presAssocID="{06F07428-A0D0-429A-A6D9-A095B4E8BB69}" presName="tx1" presStyleLbl="revTx" presStyleIdx="2" presStyleCnt="4"/>
      <dgm:spPr/>
    </dgm:pt>
    <dgm:pt modelId="{BED7B44B-D055-4AED-9E39-9F3222CB0DFB}" type="pres">
      <dgm:prSet presAssocID="{06F07428-A0D0-429A-A6D9-A095B4E8BB69}" presName="vert1" presStyleCnt="0"/>
      <dgm:spPr/>
    </dgm:pt>
    <dgm:pt modelId="{7411F5BE-92D0-4B31-9284-0C0154A61966}" type="pres">
      <dgm:prSet presAssocID="{C2276854-2914-4CA5-BE07-6C86810288FB}" presName="thickLine" presStyleLbl="alignNode1" presStyleIdx="3" presStyleCnt="4"/>
      <dgm:spPr/>
    </dgm:pt>
    <dgm:pt modelId="{545E0295-AEAA-4D96-AFE1-8B61AD955E68}" type="pres">
      <dgm:prSet presAssocID="{C2276854-2914-4CA5-BE07-6C86810288FB}" presName="horz1" presStyleCnt="0"/>
      <dgm:spPr/>
    </dgm:pt>
    <dgm:pt modelId="{115480BF-7D51-4985-ABC3-8D177595A5E5}" type="pres">
      <dgm:prSet presAssocID="{C2276854-2914-4CA5-BE07-6C86810288FB}" presName="tx1" presStyleLbl="revTx" presStyleIdx="3" presStyleCnt="4"/>
      <dgm:spPr/>
    </dgm:pt>
    <dgm:pt modelId="{3CB1BF64-1E61-497C-9AC9-5A141707F369}" type="pres">
      <dgm:prSet presAssocID="{C2276854-2914-4CA5-BE07-6C86810288FB}" presName="vert1" presStyleCnt="0"/>
      <dgm:spPr/>
    </dgm:pt>
  </dgm:ptLst>
  <dgm:cxnLst>
    <dgm:cxn modelId="{3B158D0D-6ECF-4F05-B68B-40DFB128C251}" srcId="{C0BBAEC7-67D8-4695-B811-AA2B172EC202}" destId="{C2276854-2914-4CA5-BE07-6C86810288FB}" srcOrd="3" destOrd="0" parTransId="{68058A74-EF82-4528-8516-C2A5F3E6B68B}" sibTransId="{7C38BAEE-FECA-4C57-88EB-AFC13C421BC9}"/>
    <dgm:cxn modelId="{74F3CE2C-AEF4-4D99-9982-4AF198188F7F}" type="presOf" srcId="{C2276854-2914-4CA5-BE07-6C86810288FB}" destId="{115480BF-7D51-4985-ABC3-8D177595A5E5}" srcOrd="0" destOrd="0" presId="urn:microsoft.com/office/officeart/2008/layout/LinedList"/>
    <dgm:cxn modelId="{C0C7D738-A074-4935-A3CD-04CE2B1C9623}" srcId="{C0BBAEC7-67D8-4695-B811-AA2B172EC202}" destId="{65F821F3-09EB-469C-AD8D-A147D7DA3B2B}" srcOrd="1" destOrd="0" parTransId="{ED250669-70BA-41CC-B7FF-A615B9FACB05}" sibTransId="{97BA1ACE-9849-4126-A9DC-5F717BEA3D4E}"/>
    <dgm:cxn modelId="{D1934D88-7C92-4389-9825-736C82965AB5}" type="presOf" srcId="{819C63D2-7374-4700-B5DE-C90E74A76723}" destId="{A8FBECA6-9251-43C5-9862-D96CDDD7B6BD}" srcOrd="0" destOrd="0" presId="urn:microsoft.com/office/officeart/2008/layout/LinedList"/>
    <dgm:cxn modelId="{058631A9-E217-4448-8F62-4F0CDC08ABC7}" srcId="{C0BBAEC7-67D8-4695-B811-AA2B172EC202}" destId="{06F07428-A0D0-429A-A6D9-A095B4E8BB69}" srcOrd="2" destOrd="0" parTransId="{C877B94E-E181-4DE2-B788-15C0A274133C}" sibTransId="{4B997EA8-27A3-4C83-A591-2A7FB9AEB6C2}"/>
    <dgm:cxn modelId="{484C12C1-648A-4CE6-A795-C6CA995AC571}" type="presOf" srcId="{C0BBAEC7-67D8-4695-B811-AA2B172EC202}" destId="{0A7687F8-3516-4EDB-BDD2-6988C8B020E3}" srcOrd="0" destOrd="0" presId="urn:microsoft.com/office/officeart/2008/layout/LinedList"/>
    <dgm:cxn modelId="{7FF66ECF-F94D-4562-9CD9-EAAEF45DE386}" type="presOf" srcId="{06F07428-A0D0-429A-A6D9-A095B4E8BB69}" destId="{4508FC30-21BA-4440-AA5C-CF197897995C}" srcOrd="0" destOrd="0" presId="urn:microsoft.com/office/officeart/2008/layout/LinedList"/>
    <dgm:cxn modelId="{AD20FFE7-8C4A-437B-B905-9DFD069C2784}" type="presOf" srcId="{65F821F3-09EB-469C-AD8D-A147D7DA3B2B}" destId="{70D35E81-1EFD-4073-8C47-2048E7CE4FCB}" srcOrd="0" destOrd="0" presId="urn:microsoft.com/office/officeart/2008/layout/LinedList"/>
    <dgm:cxn modelId="{7D842EFA-406C-4D6D-A41B-098FB8BBB185}" srcId="{C0BBAEC7-67D8-4695-B811-AA2B172EC202}" destId="{819C63D2-7374-4700-B5DE-C90E74A76723}" srcOrd="0" destOrd="0" parTransId="{66F5D770-C354-4FCF-BCF4-B04DEED5CA29}" sibTransId="{B344A274-C960-4AC9-BCE9-A91AE2E21676}"/>
    <dgm:cxn modelId="{EA9721F3-CD0F-43C3-B299-F5C760C71D36}" type="presParOf" srcId="{0A7687F8-3516-4EDB-BDD2-6988C8B020E3}" destId="{538E937B-B6E6-4B01-9790-A8501D4DDA1F}" srcOrd="0" destOrd="0" presId="urn:microsoft.com/office/officeart/2008/layout/LinedList"/>
    <dgm:cxn modelId="{531FCBA1-EA6C-445F-9518-5EB649BDB402}" type="presParOf" srcId="{0A7687F8-3516-4EDB-BDD2-6988C8B020E3}" destId="{795E7B3C-958D-457B-A691-316939689C83}" srcOrd="1" destOrd="0" presId="urn:microsoft.com/office/officeart/2008/layout/LinedList"/>
    <dgm:cxn modelId="{38CD4E4D-BABC-407C-8A02-FB576FD4D6F1}" type="presParOf" srcId="{795E7B3C-958D-457B-A691-316939689C83}" destId="{A8FBECA6-9251-43C5-9862-D96CDDD7B6BD}" srcOrd="0" destOrd="0" presId="urn:microsoft.com/office/officeart/2008/layout/LinedList"/>
    <dgm:cxn modelId="{16BFBBEF-0D1A-4C5F-89DD-BBC189B5D843}" type="presParOf" srcId="{795E7B3C-958D-457B-A691-316939689C83}" destId="{DC5E5A8A-95B0-4B7B-9F6D-BB6995A90B2F}" srcOrd="1" destOrd="0" presId="urn:microsoft.com/office/officeart/2008/layout/LinedList"/>
    <dgm:cxn modelId="{CE7E9F18-BFC8-49A9-9651-3B2DF5C4205C}" type="presParOf" srcId="{0A7687F8-3516-4EDB-BDD2-6988C8B020E3}" destId="{FFFD6BB1-D8B8-4870-86A8-5341730C8B17}" srcOrd="2" destOrd="0" presId="urn:microsoft.com/office/officeart/2008/layout/LinedList"/>
    <dgm:cxn modelId="{7FA905E4-98EA-4F25-8620-6C8F3015217A}" type="presParOf" srcId="{0A7687F8-3516-4EDB-BDD2-6988C8B020E3}" destId="{06EEE59F-707B-4F8E-8869-D6229DE8BC1D}" srcOrd="3" destOrd="0" presId="urn:microsoft.com/office/officeart/2008/layout/LinedList"/>
    <dgm:cxn modelId="{D3E0BF44-7142-422F-8B8A-F6CA666591B3}" type="presParOf" srcId="{06EEE59F-707B-4F8E-8869-D6229DE8BC1D}" destId="{70D35E81-1EFD-4073-8C47-2048E7CE4FCB}" srcOrd="0" destOrd="0" presId="urn:microsoft.com/office/officeart/2008/layout/LinedList"/>
    <dgm:cxn modelId="{00768C2D-6778-4304-B7A1-526824F503CF}" type="presParOf" srcId="{06EEE59F-707B-4F8E-8869-D6229DE8BC1D}" destId="{5555854E-76AD-43A5-95E4-B0EA80944BDA}" srcOrd="1" destOrd="0" presId="urn:microsoft.com/office/officeart/2008/layout/LinedList"/>
    <dgm:cxn modelId="{D47E26C3-BE16-43B3-BB78-226229B71830}" type="presParOf" srcId="{0A7687F8-3516-4EDB-BDD2-6988C8B020E3}" destId="{3935A8E6-E277-4D2D-882E-4E6712AED4BD}" srcOrd="4" destOrd="0" presId="urn:microsoft.com/office/officeart/2008/layout/LinedList"/>
    <dgm:cxn modelId="{51E16A75-1241-4B71-82AF-CC620011FBE2}" type="presParOf" srcId="{0A7687F8-3516-4EDB-BDD2-6988C8B020E3}" destId="{0FD5D946-A27E-402B-B26A-AD6581F6610E}" srcOrd="5" destOrd="0" presId="urn:microsoft.com/office/officeart/2008/layout/LinedList"/>
    <dgm:cxn modelId="{D05300B0-84A4-46CE-8C16-BAA8373C8E22}" type="presParOf" srcId="{0FD5D946-A27E-402B-B26A-AD6581F6610E}" destId="{4508FC30-21BA-4440-AA5C-CF197897995C}" srcOrd="0" destOrd="0" presId="urn:microsoft.com/office/officeart/2008/layout/LinedList"/>
    <dgm:cxn modelId="{59F9C5E1-5862-4388-96A1-ABBABE155E60}" type="presParOf" srcId="{0FD5D946-A27E-402B-B26A-AD6581F6610E}" destId="{BED7B44B-D055-4AED-9E39-9F3222CB0DFB}" srcOrd="1" destOrd="0" presId="urn:microsoft.com/office/officeart/2008/layout/LinedList"/>
    <dgm:cxn modelId="{E0492BB0-EFE9-4C40-9650-73B46655EE9C}" type="presParOf" srcId="{0A7687F8-3516-4EDB-BDD2-6988C8B020E3}" destId="{7411F5BE-92D0-4B31-9284-0C0154A61966}" srcOrd="6" destOrd="0" presId="urn:microsoft.com/office/officeart/2008/layout/LinedList"/>
    <dgm:cxn modelId="{70E5947E-249E-4903-A232-CD3EEB89B58E}" type="presParOf" srcId="{0A7687F8-3516-4EDB-BDD2-6988C8B020E3}" destId="{545E0295-AEAA-4D96-AFE1-8B61AD955E68}" srcOrd="7" destOrd="0" presId="urn:microsoft.com/office/officeart/2008/layout/LinedList"/>
    <dgm:cxn modelId="{7F267D2C-D2F2-42D9-AFBC-88E516D31613}" type="presParOf" srcId="{545E0295-AEAA-4D96-AFE1-8B61AD955E68}" destId="{115480BF-7D51-4985-ABC3-8D177595A5E5}" srcOrd="0" destOrd="0" presId="urn:microsoft.com/office/officeart/2008/layout/LinedList"/>
    <dgm:cxn modelId="{00976ECF-9C71-48D9-A97A-7C48C938E4F0}" type="presParOf" srcId="{545E0295-AEAA-4D96-AFE1-8B61AD955E68}" destId="{3CB1BF64-1E61-497C-9AC9-5A141707F3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BBAEC7-67D8-4695-B811-AA2B172EC20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F07428-A0D0-429A-A6D9-A095B4E8BB69}">
      <dgm:prSet/>
      <dgm:spPr/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New attacks</a:t>
          </a:r>
        </a:p>
      </dgm:t>
    </dgm:pt>
    <dgm:pt modelId="{C877B94E-E181-4DE2-B788-15C0A274133C}" type="parTrans" cxnId="{058631A9-E217-4448-8F62-4F0CDC08ABC7}">
      <dgm:prSet/>
      <dgm:spPr/>
      <dgm:t>
        <a:bodyPr/>
        <a:lstStyle/>
        <a:p>
          <a:endParaRPr lang="en-US"/>
        </a:p>
      </dgm:t>
    </dgm:pt>
    <dgm:pt modelId="{4B997EA8-27A3-4C83-A591-2A7FB9AEB6C2}" type="sibTrans" cxnId="{058631A9-E217-4448-8F62-4F0CDC08ABC7}">
      <dgm:prSet/>
      <dgm:spPr/>
      <dgm:t>
        <a:bodyPr/>
        <a:lstStyle/>
        <a:p>
          <a:endParaRPr lang="en-US"/>
        </a:p>
      </dgm:t>
    </dgm:pt>
    <dgm:pt modelId="{C2276854-2914-4CA5-BE07-6C86810288FB}">
      <dgm:prSet/>
      <dgm:spPr/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Conclusion</a:t>
          </a:r>
        </a:p>
      </dgm:t>
    </dgm:pt>
    <dgm:pt modelId="{68058A74-EF82-4528-8516-C2A5F3E6B68B}" type="parTrans" cxnId="{3B158D0D-6ECF-4F05-B68B-40DFB128C251}">
      <dgm:prSet/>
      <dgm:spPr/>
      <dgm:t>
        <a:bodyPr/>
        <a:lstStyle/>
        <a:p>
          <a:endParaRPr lang="en-CH"/>
        </a:p>
      </dgm:t>
    </dgm:pt>
    <dgm:pt modelId="{7C38BAEE-FECA-4C57-88EB-AFC13C421BC9}" type="sibTrans" cxnId="{3B158D0D-6ECF-4F05-B68B-40DFB128C251}">
      <dgm:prSet/>
      <dgm:spPr/>
      <dgm:t>
        <a:bodyPr/>
        <a:lstStyle/>
        <a:p>
          <a:endParaRPr lang="en-CH"/>
        </a:p>
      </dgm:t>
    </dgm:pt>
    <dgm:pt modelId="{819C63D2-7374-4700-B5DE-C90E74A76723}">
      <dgm:prSet/>
      <dgm:spPr/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Oil &amp; vinegar</a:t>
          </a:r>
        </a:p>
      </dgm:t>
    </dgm:pt>
    <dgm:pt modelId="{66F5D770-C354-4FCF-BCF4-B04DEED5CA29}" type="parTrans" cxnId="{7D842EFA-406C-4D6D-A41B-098FB8BBB185}">
      <dgm:prSet/>
      <dgm:spPr/>
      <dgm:t>
        <a:bodyPr/>
        <a:lstStyle/>
        <a:p>
          <a:endParaRPr lang="en-CH"/>
        </a:p>
      </dgm:t>
    </dgm:pt>
    <dgm:pt modelId="{B344A274-C960-4AC9-BCE9-A91AE2E21676}" type="sibTrans" cxnId="{7D842EFA-406C-4D6D-A41B-098FB8BBB185}">
      <dgm:prSet/>
      <dgm:spPr/>
      <dgm:t>
        <a:bodyPr/>
        <a:lstStyle/>
        <a:p>
          <a:endParaRPr lang="en-CH"/>
        </a:p>
      </dgm:t>
    </dgm:pt>
    <dgm:pt modelId="{65F821F3-09EB-469C-AD8D-A147D7DA3B2B}">
      <dgm:prSet/>
      <dgm:spPr/>
      <dgm:t>
        <a:bodyPr/>
        <a:lstStyle/>
        <a:p>
          <a:r>
            <a:rPr lang="en-US" dirty="0"/>
            <a:t>Rainbow</a:t>
          </a:r>
        </a:p>
      </dgm:t>
    </dgm:pt>
    <dgm:pt modelId="{ED250669-70BA-41CC-B7FF-A615B9FACB05}" type="parTrans" cxnId="{C0C7D738-A074-4935-A3CD-04CE2B1C9623}">
      <dgm:prSet/>
      <dgm:spPr/>
      <dgm:t>
        <a:bodyPr/>
        <a:lstStyle/>
        <a:p>
          <a:endParaRPr lang="en-CH"/>
        </a:p>
      </dgm:t>
    </dgm:pt>
    <dgm:pt modelId="{97BA1ACE-9849-4126-A9DC-5F717BEA3D4E}" type="sibTrans" cxnId="{C0C7D738-A074-4935-A3CD-04CE2B1C9623}">
      <dgm:prSet/>
      <dgm:spPr/>
      <dgm:t>
        <a:bodyPr/>
        <a:lstStyle/>
        <a:p>
          <a:endParaRPr lang="en-CH"/>
        </a:p>
      </dgm:t>
    </dgm:pt>
    <dgm:pt modelId="{0A7687F8-3516-4EDB-BDD2-6988C8B020E3}" type="pres">
      <dgm:prSet presAssocID="{C0BBAEC7-67D8-4695-B811-AA2B172EC202}" presName="vert0" presStyleCnt="0">
        <dgm:presLayoutVars>
          <dgm:dir/>
          <dgm:animOne val="branch"/>
          <dgm:animLvl val="lvl"/>
        </dgm:presLayoutVars>
      </dgm:prSet>
      <dgm:spPr/>
    </dgm:pt>
    <dgm:pt modelId="{538E937B-B6E6-4B01-9790-A8501D4DDA1F}" type="pres">
      <dgm:prSet presAssocID="{819C63D2-7374-4700-B5DE-C90E74A76723}" presName="thickLine" presStyleLbl="alignNode1" presStyleIdx="0" presStyleCnt="4"/>
      <dgm:spPr/>
    </dgm:pt>
    <dgm:pt modelId="{795E7B3C-958D-457B-A691-316939689C83}" type="pres">
      <dgm:prSet presAssocID="{819C63D2-7374-4700-B5DE-C90E74A76723}" presName="horz1" presStyleCnt="0"/>
      <dgm:spPr/>
    </dgm:pt>
    <dgm:pt modelId="{A8FBECA6-9251-43C5-9862-D96CDDD7B6BD}" type="pres">
      <dgm:prSet presAssocID="{819C63D2-7374-4700-B5DE-C90E74A76723}" presName="tx1" presStyleLbl="revTx" presStyleIdx="0" presStyleCnt="4"/>
      <dgm:spPr/>
    </dgm:pt>
    <dgm:pt modelId="{DC5E5A8A-95B0-4B7B-9F6D-BB6995A90B2F}" type="pres">
      <dgm:prSet presAssocID="{819C63D2-7374-4700-B5DE-C90E74A76723}" presName="vert1" presStyleCnt="0"/>
      <dgm:spPr/>
    </dgm:pt>
    <dgm:pt modelId="{FFFD6BB1-D8B8-4870-86A8-5341730C8B17}" type="pres">
      <dgm:prSet presAssocID="{65F821F3-09EB-469C-AD8D-A147D7DA3B2B}" presName="thickLine" presStyleLbl="alignNode1" presStyleIdx="1" presStyleCnt="4"/>
      <dgm:spPr/>
    </dgm:pt>
    <dgm:pt modelId="{06EEE59F-707B-4F8E-8869-D6229DE8BC1D}" type="pres">
      <dgm:prSet presAssocID="{65F821F3-09EB-469C-AD8D-A147D7DA3B2B}" presName="horz1" presStyleCnt="0"/>
      <dgm:spPr/>
    </dgm:pt>
    <dgm:pt modelId="{70D35E81-1EFD-4073-8C47-2048E7CE4FCB}" type="pres">
      <dgm:prSet presAssocID="{65F821F3-09EB-469C-AD8D-A147D7DA3B2B}" presName="tx1" presStyleLbl="revTx" presStyleIdx="1" presStyleCnt="4"/>
      <dgm:spPr/>
    </dgm:pt>
    <dgm:pt modelId="{5555854E-76AD-43A5-95E4-B0EA80944BDA}" type="pres">
      <dgm:prSet presAssocID="{65F821F3-09EB-469C-AD8D-A147D7DA3B2B}" presName="vert1" presStyleCnt="0"/>
      <dgm:spPr/>
    </dgm:pt>
    <dgm:pt modelId="{3935A8E6-E277-4D2D-882E-4E6712AED4BD}" type="pres">
      <dgm:prSet presAssocID="{06F07428-A0D0-429A-A6D9-A095B4E8BB69}" presName="thickLine" presStyleLbl="alignNode1" presStyleIdx="2" presStyleCnt="4"/>
      <dgm:spPr/>
    </dgm:pt>
    <dgm:pt modelId="{0FD5D946-A27E-402B-B26A-AD6581F6610E}" type="pres">
      <dgm:prSet presAssocID="{06F07428-A0D0-429A-A6D9-A095B4E8BB69}" presName="horz1" presStyleCnt="0"/>
      <dgm:spPr/>
    </dgm:pt>
    <dgm:pt modelId="{4508FC30-21BA-4440-AA5C-CF197897995C}" type="pres">
      <dgm:prSet presAssocID="{06F07428-A0D0-429A-A6D9-A095B4E8BB69}" presName="tx1" presStyleLbl="revTx" presStyleIdx="2" presStyleCnt="4"/>
      <dgm:spPr/>
    </dgm:pt>
    <dgm:pt modelId="{BED7B44B-D055-4AED-9E39-9F3222CB0DFB}" type="pres">
      <dgm:prSet presAssocID="{06F07428-A0D0-429A-A6D9-A095B4E8BB69}" presName="vert1" presStyleCnt="0"/>
      <dgm:spPr/>
    </dgm:pt>
    <dgm:pt modelId="{7411F5BE-92D0-4B31-9284-0C0154A61966}" type="pres">
      <dgm:prSet presAssocID="{C2276854-2914-4CA5-BE07-6C86810288FB}" presName="thickLine" presStyleLbl="alignNode1" presStyleIdx="3" presStyleCnt="4"/>
      <dgm:spPr/>
    </dgm:pt>
    <dgm:pt modelId="{545E0295-AEAA-4D96-AFE1-8B61AD955E68}" type="pres">
      <dgm:prSet presAssocID="{C2276854-2914-4CA5-BE07-6C86810288FB}" presName="horz1" presStyleCnt="0"/>
      <dgm:spPr/>
    </dgm:pt>
    <dgm:pt modelId="{115480BF-7D51-4985-ABC3-8D177595A5E5}" type="pres">
      <dgm:prSet presAssocID="{C2276854-2914-4CA5-BE07-6C86810288FB}" presName="tx1" presStyleLbl="revTx" presStyleIdx="3" presStyleCnt="4"/>
      <dgm:spPr/>
    </dgm:pt>
    <dgm:pt modelId="{3CB1BF64-1E61-497C-9AC9-5A141707F369}" type="pres">
      <dgm:prSet presAssocID="{C2276854-2914-4CA5-BE07-6C86810288FB}" presName="vert1" presStyleCnt="0"/>
      <dgm:spPr/>
    </dgm:pt>
  </dgm:ptLst>
  <dgm:cxnLst>
    <dgm:cxn modelId="{3B158D0D-6ECF-4F05-B68B-40DFB128C251}" srcId="{C0BBAEC7-67D8-4695-B811-AA2B172EC202}" destId="{C2276854-2914-4CA5-BE07-6C86810288FB}" srcOrd="3" destOrd="0" parTransId="{68058A74-EF82-4528-8516-C2A5F3E6B68B}" sibTransId="{7C38BAEE-FECA-4C57-88EB-AFC13C421BC9}"/>
    <dgm:cxn modelId="{74F3CE2C-AEF4-4D99-9982-4AF198188F7F}" type="presOf" srcId="{C2276854-2914-4CA5-BE07-6C86810288FB}" destId="{115480BF-7D51-4985-ABC3-8D177595A5E5}" srcOrd="0" destOrd="0" presId="urn:microsoft.com/office/officeart/2008/layout/LinedList"/>
    <dgm:cxn modelId="{C0C7D738-A074-4935-A3CD-04CE2B1C9623}" srcId="{C0BBAEC7-67D8-4695-B811-AA2B172EC202}" destId="{65F821F3-09EB-469C-AD8D-A147D7DA3B2B}" srcOrd="1" destOrd="0" parTransId="{ED250669-70BA-41CC-B7FF-A615B9FACB05}" sibTransId="{97BA1ACE-9849-4126-A9DC-5F717BEA3D4E}"/>
    <dgm:cxn modelId="{D1934D88-7C92-4389-9825-736C82965AB5}" type="presOf" srcId="{819C63D2-7374-4700-B5DE-C90E74A76723}" destId="{A8FBECA6-9251-43C5-9862-D96CDDD7B6BD}" srcOrd="0" destOrd="0" presId="urn:microsoft.com/office/officeart/2008/layout/LinedList"/>
    <dgm:cxn modelId="{058631A9-E217-4448-8F62-4F0CDC08ABC7}" srcId="{C0BBAEC7-67D8-4695-B811-AA2B172EC202}" destId="{06F07428-A0D0-429A-A6D9-A095B4E8BB69}" srcOrd="2" destOrd="0" parTransId="{C877B94E-E181-4DE2-B788-15C0A274133C}" sibTransId="{4B997EA8-27A3-4C83-A591-2A7FB9AEB6C2}"/>
    <dgm:cxn modelId="{484C12C1-648A-4CE6-A795-C6CA995AC571}" type="presOf" srcId="{C0BBAEC7-67D8-4695-B811-AA2B172EC202}" destId="{0A7687F8-3516-4EDB-BDD2-6988C8B020E3}" srcOrd="0" destOrd="0" presId="urn:microsoft.com/office/officeart/2008/layout/LinedList"/>
    <dgm:cxn modelId="{7FF66ECF-F94D-4562-9CD9-EAAEF45DE386}" type="presOf" srcId="{06F07428-A0D0-429A-A6D9-A095B4E8BB69}" destId="{4508FC30-21BA-4440-AA5C-CF197897995C}" srcOrd="0" destOrd="0" presId="urn:microsoft.com/office/officeart/2008/layout/LinedList"/>
    <dgm:cxn modelId="{AD20FFE7-8C4A-437B-B905-9DFD069C2784}" type="presOf" srcId="{65F821F3-09EB-469C-AD8D-A147D7DA3B2B}" destId="{70D35E81-1EFD-4073-8C47-2048E7CE4FCB}" srcOrd="0" destOrd="0" presId="urn:microsoft.com/office/officeart/2008/layout/LinedList"/>
    <dgm:cxn modelId="{7D842EFA-406C-4D6D-A41B-098FB8BBB185}" srcId="{C0BBAEC7-67D8-4695-B811-AA2B172EC202}" destId="{819C63D2-7374-4700-B5DE-C90E74A76723}" srcOrd="0" destOrd="0" parTransId="{66F5D770-C354-4FCF-BCF4-B04DEED5CA29}" sibTransId="{B344A274-C960-4AC9-BCE9-A91AE2E21676}"/>
    <dgm:cxn modelId="{EA9721F3-CD0F-43C3-B299-F5C760C71D36}" type="presParOf" srcId="{0A7687F8-3516-4EDB-BDD2-6988C8B020E3}" destId="{538E937B-B6E6-4B01-9790-A8501D4DDA1F}" srcOrd="0" destOrd="0" presId="urn:microsoft.com/office/officeart/2008/layout/LinedList"/>
    <dgm:cxn modelId="{531FCBA1-EA6C-445F-9518-5EB649BDB402}" type="presParOf" srcId="{0A7687F8-3516-4EDB-BDD2-6988C8B020E3}" destId="{795E7B3C-958D-457B-A691-316939689C83}" srcOrd="1" destOrd="0" presId="urn:microsoft.com/office/officeart/2008/layout/LinedList"/>
    <dgm:cxn modelId="{38CD4E4D-BABC-407C-8A02-FB576FD4D6F1}" type="presParOf" srcId="{795E7B3C-958D-457B-A691-316939689C83}" destId="{A8FBECA6-9251-43C5-9862-D96CDDD7B6BD}" srcOrd="0" destOrd="0" presId="urn:microsoft.com/office/officeart/2008/layout/LinedList"/>
    <dgm:cxn modelId="{16BFBBEF-0D1A-4C5F-89DD-BBC189B5D843}" type="presParOf" srcId="{795E7B3C-958D-457B-A691-316939689C83}" destId="{DC5E5A8A-95B0-4B7B-9F6D-BB6995A90B2F}" srcOrd="1" destOrd="0" presId="urn:microsoft.com/office/officeart/2008/layout/LinedList"/>
    <dgm:cxn modelId="{CE7E9F18-BFC8-49A9-9651-3B2DF5C4205C}" type="presParOf" srcId="{0A7687F8-3516-4EDB-BDD2-6988C8B020E3}" destId="{FFFD6BB1-D8B8-4870-86A8-5341730C8B17}" srcOrd="2" destOrd="0" presId="urn:microsoft.com/office/officeart/2008/layout/LinedList"/>
    <dgm:cxn modelId="{7FA905E4-98EA-4F25-8620-6C8F3015217A}" type="presParOf" srcId="{0A7687F8-3516-4EDB-BDD2-6988C8B020E3}" destId="{06EEE59F-707B-4F8E-8869-D6229DE8BC1D}" srcOrd="3" destOrd="0" presId="urn:microsoft.com/office/officeart/2008/layout/LinedList"/>
    <dgm:cxn modelId="{D3E0BF44-7142-422F-8B8A-F6CA666591B3}" type="presParOf" srcId="{06EEE59F-707B-4F8E-8869-D6229DE8BC1D}" destId="{70D35E81-1EFD-4073-8C47-2048E7CE4FCB}" srcOrd="0" destOrd="0" presId="urn:microsoft.com/office/officeart/2008/layout/LinedList"/>
    <dgm:cxn modelId="{00768C2D-6778-4304-B7A1-526824F503CF}" type="presParOf" srcId="{06EEE59F-707B-4F8E-8869-D6229DE8BC1D}" destId="{5555854E-76AD-43A5-95E4-B0EA80944BDA}" srcOrd="1" destOrd="0" presId="urn:microsoft.com/office/officeart/2008/layout/LinedList"/>
    <dgm:cxn modelId="{D47E26C3-BE16-43B3-BB78-226229B71830}" type="presParOf" srcId="{0A7687F8-3516-4EDB-BDD2-6988C8B020E3}" destId="{3935A8E6-E277-4D2D-882E-4E6712AED4BD}" srcOrd="4" destOrd="0" presId="urn:microsoft.com/office/officeart/2008/layout/LinedList"/>
    <dgm:cxn modelId="{51E16A75-1241-4B71-82AF-CC620011FBE2}" type="presParOf" srcId="{0A7687F8-3516-4EDB-BDD2-6988C8B020E3}" destId="{0FD5D946-A27E-402B-B26A-AD6581F6610E}" srcOrd="5" destOrd="0" presId="urn:microsoft.com/office/officeart/2008/layout/LinedList"/>
    <dgm:cxn modelId="{D05300B0-84A4-46CE-8C16-BAA8373C8E22}" type="presParOf" srcId="{0FD5D946-A27E-402B-B26A-AD6581F6610E}" destId="{4508FC30-21BA-4440-AA5C-CF197897995C}" srcOrd="0" destOrd="0" presId="urn:microsoft.com/office/officeart/2008/layout/LinedList"/>
    <dgm:cxn modelId="{59F9C5E1-5862-4388-96A1-ABBABE155E60}" type="presParOf" srcId="{0FD5D946-A27E-402B-B26A-AD6581F6610E}" destId="{BED7B44B-D055-4AED-9E39-9F3222CB0DFB}" srcOrd="1" destOrd="0" presId="urn:microsoft.com/office/officeart/2008/layout/LinedList"/>
    <dgm:cxn modelId="{E0492BB0-EFE9-4C40-9650-73B46655EE9C}" type="presParOf" srcId="{0A7687F8-3516-4EDB-BDD2-6988C8B020E3}" destId="{7411F5BE-92D0-4B31-9284-0C0154A61966}" srcOrd="6" destOrd="0" presId="urn:microsoft.com/office/officeart/2008/layout/LinedList"/>
    <dgm:cxn modelId="{70E5947E-249E-4903-A232-CD3EEB89B58E}" type="presParOf" srcId="{0A7687F8-3516-4EDB-BDD2-6988C8B020E3}" destId="{545E0295-AEAA-4D96-AFE1-8B61AD955E68}" srcOrd="7" destOrd="0" presId="urn:microsoft.com/office/officeart/2008/layout/LinedList"/>
    <dgm:cxn modelId="{7F267D2C-D2F2-42D9-AFBC-88E516D31613}" type="presParOf" srcId="{545E0295-AEAA-4D96-AFE1-8B61AD955E68}" destId="{115480BF-7D51-4985-ABC3-8D177595A5E5}" srcOrd="0" destOrd="0" presId="urn:microsoft.com/office/officeart/2008/layout/LinedList"/>
    <dgm:cxn modelId="{00976ECF-9C71-48D9-A97A-7C48C938E4F0}" type="presParOf" srcId="{545E0295-AEAA-4D96-AFE1-8B61AD955E68}" destId="{3CB1BF64-1E61-497C-9AC9-5A141707F3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BBAEC7-67D8-4695-B811-AA2B172EC20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F07428-A0D0-429A-A6D9-A095B4E8BB69}">
      <dgm:prSet/>
      <dgm:spPr/>
      <dgm:t>
        <a:bodyPr/>
        <a:lstStyle/>
        <a:p>
          <a:r>
            <a:rPr lang="en-US" dirty="0"/>
            <a:t>New attacks</a:t>
          </a:r>
        </a:p>
      </dgm:t>
    </dgm:pt>
    <dgm:pt modelId="{C877B94E-E181-4DE2-B788-15C0A274133C}" type="parTrans" cxnId="{058631A9-E217-4448-8F62-4F0CDC08ABC7}">
      <dgm:prSet/>
      <dgm:spPr/>
      <dgm:t>
        <a:bodyPr/>
        <a:lstStyle/>
        <a:p>
          <a:endParaRPr lang="en-US"/>
        </a:p>
      </dgm:t>
    </dgm:pt>
    <dgm:pt modelId="{4B997EA8-27A3-4C83-A591-2A7FB9AEB6C2}" type="sibTrans" cxnId="{058631A9-E217-4448-8F62-4F0CDC08ABC7}">
      <dgm:prSet/>
      <dgm:spPr/>
      <dgm:t>
        <a:bodyPr/>
        <a:lstStyle/>
        <a:p>
          <a:endParaRPr lang="en-US"/>
        </a:p>
      </dgm:t>
    </dgm:pt>
    <dgm:pt modelId="{C2276854-2914-4CA5-BE07-6C86810288FB}">
      <dgm:prSet/>
      <dgm:spPr/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Conclusion</a:t>
          </a:r>
        </a:p>
      </dgm:t>
    </dgm:pt>
    <dgm:pt modelId="{68058A74-EF82-4528-8516-C2A5F3E6B68B}" type="parTrans" cxnId="{3B158D0D-6ECF-4F05-B68B-40DFB128C251}">
      <dgm:prSet/>
      <dgm:spPr/>
      <dgm:t>
        <a:bodyPr/>
        <a:lstStyle/>
        <a:p>
          <a:endParaRPr lang="en-CH"/>
        </a:p>
      </dgm:t>
    </dgm:pt>
    <dgm:pt modelId="{7C38BAEE-FECA-4C57-88EB-AFC13C421BC9}" type="sibTrans" cxnId="{3B158D0D-6ECF-4F05-B68B-40DFB128C251}">
      <dgm:prSet/>
      <dgm:spPr/>
      <dgm:t>
        <a:bodyPr/>
        <a:lstStyle/>
        <a:p>
          <a:endParaRPr lang="en-CH"/>
        </a:p>
      </dgm:t>
    </dgm:pt>
    <dgm:pt modelId="{819C63D2-7374-4700-B5DE-C90E74A76723}">
      <dgm:prSet/>
      <dgm:spPr/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Oil &amp; vinegar</a:t>
          </a:r>
        </a:p>
      </dgm:t>
    </dgm:pt>
    <dgm:pt modelId="{66F5D770-C354-4FCF-BCF4-B04DEED5CA29}" type="parTrans" cxnId="{7D842EFA-406C-4D6D-A41B-098FB8BBB185}">
      <dgm:prSet/>
      <dgm:spPr/>
      <dgm:t>
        <a:bodyPr/>
        <a:lstStyle/>
        <a:p>
          <a:endParaRPr lang="en-CH"/>
        </a:p>
      </dgm:t>
    </dgm:pt>
    <dgm:pt modelId="{B344A274-C960-4AC9-BCE9-A91AE2E21676}" type="sibTrans" cxnId="{7D842EFA-406C-4D6D-A41B-098FB8BBB185}">
      <dgm:prSet/>
      <dgm:spPr/>
      <dgm:t>
        <a:bodyPr/>
        <a:lstStyle/>
        <a:p>
          <a:endParaRPr lang="en-CH"/>
        </a:p>
      </dgm:t>
    </dgm:pt>
    <dgm:pt modelId="{65F821F3-09EB-469C-AD8D-A147D7DA3B2B}">
      <dgm:prSet/>
      <dgm:spPr/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Rainbow</a:t>
          </a:r>
        </a:p>
      </dgm:t>
    </dgm:pt>
    <dgm:pt modelId="{ED250669-70BA-41CC-B7FF-A615B9FACB05}" type="parTrans" cxnId="{C0C7D738-A074-4935-A3CD-04CE2B1C9623}">
      <dgm:prSet/>
      <dgm:spPr/>
      <dgm:t>
        <a:bodyPr/>
        <a:lstStyle/>
        <a:p>
          <a:endParaRPr lang="en-CH"/>
        </a:p>
      </dgm:t>
    </dgm:pt>
    <dgm:pt modelId="{97BA1ACE-9849-4126-A9DC-5F717BEA3D4E}" type="sibTrans" cxnId="{C0C7D738-A074-4935-A3CD-04CE2B1C9623}">
      <dgm:prSet/>
      <dgm:spPr/>
      <dgm:t>
        <a:bodyPr/>
        <a:lstStyle/>
        <a:p>
          <a:endParaRPr lang="en-CH"/>
        </a:p>
      </dgm:t>
    </dgm:pt>
    <dgm:pt modelId="{0A7687F8-3516-4EDB-BDD2-6988C8B020E3}" type="pres">
      <dgm:prSet presAssocID="{C0BBAEC7-67D8-4695-B811-AA2B172EC202}" presName="vert0" presStyleCnt="0">
        <dgm:presLayoutVars>
          <dgm:dir/>
          <dgm:animOne val="branch"/>
          <dgm:animLvl val="lvl"/>
        </dgm:presLayoutVars>
      </dgm:prSet>
      <dgm:spPr/>
    </dgm:pt>
    <dgm:pt modelId="{538E937B-B6E6-4B01-9790-A8501D4DDA1F}" type="pres">
      <dgm:prSet presAssocID="{819C63D2-7374-4700-B5DE-C90E74A76723}" presName="thickLine" presStyleLbl="alignNode1" presStyleIdx="0" presStyleCnt="4"/>
      <dgm:spPr/>
    </dgm:pt>
    <dgm:pt modelId="{795E7B3C-958D-457B-A691-316939689C83}" type="pres">
      <dgm:prSet presAssocID="{819C63D2-7374-4700-B5DE-C90E74A76723}" presName="horz1" presStyleCnt="0"/>
      <dgm:spPr/>
    </dgm:pt>
    <dgm:pt modelId="{A8FBECA6-9251-43C5-9862-D96CDDD7B6BD}" type="pres">
      <dgm:prSet presAssocID="{819C63D2-7374-4700-B5DE-C90E74A76723}" presName="tx1" presStyleLbl="revTx" presStyleIdx="0" presStyleCnt="4"/>
      <dgm:spPr/>
    </dgm:pt>
    <dgm:pt modelId="{DC5E5A8A-95B0-4B7B-9F6D-BB6995A90B2F}" type="pres">
      <dgm:prSet presAssocID="{819C63D2-7374-4700-B5DE-C90E74A76723}" presName="vert1" presStyleCnt="0"/>
      <dgm:spPr/>
    </dgm:pt>
    <dgm:pt modelId="{FFFD6BB1-D8B8-4870-86A8-5341730C8B17}" type="pres">
      <dgm:prSet presAssocID="{65F821F3-09EB-469C-AD8D-A147D7DA3B2B}" presName="thickLine" presStyleLbl="alignNode1" presStyleIdx="1" presStyleCnt="4"/>
      <dgm:spPr/>
    </dgm:pt>
    <dgm:pt modelId="{06EEE59F-707B-4F8E-8869-D6229DE8BC1D}" type="pres">
      <dgm:prSet presAssocID="{65F821F3-09EB-469C-AD8D-A147D7DA3B2B}" presName="horz1" presStyleCnt="0"/>
      <dgm:spPr/>
    </dgm:pt>
    <dgm:pt modelId="{70D35E81-1EFD-4073-8C47-2048E7CE4FCB}" type="pres">
      <dgm:prSet presAssocID="{65F821F3-09EB-469C-AD8D-A147D7DA3B2B}" presName="tx1" presStyleLbl="revTx" presStyleIdx="1" presStyleCnt="4"/>
      <dgm:spPr/>
    </dgm:pt>
    <dgm:pt modelId="{5555854E-76AD-43A5-95E4-B0EA80944BDA}" type="pres">
      <dgm:prSet presAssocID="{65F821F3-09EB-469C-AD8D-A147D7DA3B2B}" presName="vert1" presStyleCnt="0"/>
      <dgm:spPr/>
    </dgm:pt>
    <dgm:pt modelId="{3935A8E6-E277-4D2D-882E-4E6712AED4BD}" type="pres">
      <dgm:prSet presAssocID="{06F07428-A0D0-429A-A6D9-A095B4E8BB69}" presName="thickLine" presStyleLbl="alignNode1" presStyleIdx="2" presStyleCnt="4"/>
      <dgm:spPr/>
    </dgm:pt>
    <dgm:pt modelId="{0FD5D946-A27E-402B-B26A-AD6581F6610E}" type="pres">
      <dgm:prSet presAssocID="{06F07428-A0D0-429A-A6D9-A095B4E8BB69}" presName="horz1" presStyleCnt="0"/>
      <dgm:spPr/>
    </dgm:pt>
    <dgm:pt modelId="{4508FC30-21BA-4440-AA5C-CF197897995C}" type="pres">
      <dgm:prSet presAssocID="{06F07428-A0D0-429A-A6D9-A095B4E8BB69}" presName="tx1" presStyleLbl="revTx" presStyleIdx="2" presStyleCnt="4"/>
      <dgm:spPr/>
    </dgm:pt>
    <dgm:pt modelId="{BED7B44B-D055-4AED-9E39-9F3222CB0DFB}" type="pres">
      <dgm:prSet presAssocID="{06F07428-A0D0-429A-A6D9-A095B4E8BB69}" presName="vert1" presStyleCnt="0"/>
      <dgm:spPr/>
    </dgm:pt>
    <dgm:pt modelId="{7411F5BE-92D0-4B31-9284-0C0154A61966}" type="pres">
      <dgm:prSet presAssocID="{C2276854-2914-4CA5-BE07-6C86810288FB}" presName="thickLine" presStyleLbl="alignNode1" presStyleIdx="3" presStyleCnt="4"/>
      <dgm:spPr/>
    </dgm:pt>
    <dgm:pt modelId="{545E0295-AEAA-4D96-AFE1-8B61AD955E68}" type="pres">
      <dgm:prSet presAssocID="{C2276854-2914-4CA5-BE07-6C86810288FB}" presName="horz1" presStyleCnt="0"/>
      <dgm:spPr/>
    </dgm:pt>
    <dgm:pt modelId="{115480BF-7D51-4985-ABC3-8D177595A5E5}" type="pres">
      <dgm:prSet presAssocID="{C2276854-2914-4CA5-BE07-6C86810288FB}" presName="tx1" presStyleLbl="revTx" presStyleIdx="3" presStyleCnt="4"/>
      <dgm:spPr/>
    </dgm:pt>
    <dgm:pt modelId="{3CB1BF64-1E61-497C-9AC9-5A141707F369}" type="pres">
      <dgm:prSet presAssocID="{C2276854-2914-4CA5-BE07-6C86810288FB}" presName="vert1" presStyleCnt="0"/>
      <dgm:spPr/>
    </dgm:pt>
  </dgm:ptLst>
  <dgm:cxnLst>
    <dgm:cxn modelId="{3B158D0D-6ECF-4F05-B68B-40DFB128C251}" srcId="{C0BBAEC7-67D8-4695-B811-AA2B172EC202}" destId="{C2276854-2914-4CA5-BE07-6C86810288FB}" srcOrd="3" destOrd="0" parTransId="{68058A74-EF82-4528-8516-C2A5F3E6B68B}" sibTransId="{7C38BAEE-FECA-4C57-88EB-AFC13C421BC9}"/>
    <dgm:cxn modelId="{74F3CE2C-AEF4-4D99-9982-4AF198188F7F}" type="presOf" srcId="{C2276854-2914-4CA5-BE07-6C86810288FB}" destId="{115480BF-7D51-4985-ABC3-8D177595A5E5}" srcOrd="0" destOrd="0" presId="urn:microsoft.com/office/officeart/2008/layout/LinedList"/>
    <dgm:cxn modelId="{C0C7D738-A074-4935-A3CD-04CE2B1C9623}" srcId="{C0BBAEC7-67D8-4695-B811-AA2B172EC202}" destId="{65F821F3-09EB-469C-AD8D-A147D7DA3B2B}" srcOrd="1" destOrd="0" parTransId="{ED250669-70BA-41CC-B7FF-A615B9FACB05}" sibTransId="{97BA1ACE-9849-4126-A9DC-5F717BEA3D4E}"/>
    <dgm:cxn modelId="{D1934D88-7C92-4389-9825-736C82965AB5}" type="presOf" srcId="{819C63D2-7374-4700-B5DE-C90E74A76723}" destId="{A8FBECA6-9251-43C5-9862-D96CDDD7B6BD}" srcOrd="0" destOrd="0" presId="urn:microsoft.com/office/officeart/2008/layout/LinedList"/>
    <dgm:cxn modelId="{058631A9-E217-4448-8F62-4F0CDC08ABC7}" srcId="{C0BBAEC7-67D8-4695-B811-AA2B172EC202}" destId="{06F07428-A0D0-429A-A6D9-A095B4E8BB69}" srcOrd="2" destOrd="0" parTransId="{C877B94E-E181-4DE2-B788-15C0A274133C}" sibTransId="{4B997EA8-27A3-4C83-A591-2A7FB9AEB6C2}"/>
    <dgm:cxn modelId="{484C12C1-648A-4CE6-A795-C6CA995AC571}" type="presOf" srcId="{C0BBAEC7-67D8-4695-B811-AA2B172EC202}" destId="{0A7687F8-3516-4EDB-BDD2-6988C8B020E3}" srcOrd="0" destOrd="0" presId="urn:microsoft.com/office/officeart/2008/layout/LinedList"/>
    <dgm:cxn modelId="{7FF66ECF-F94D-4562-9CD9-EAAEF45DE386}" type="presOf" srcId="{06F07428-A0D0-429A-A6D9-A095B4E8BB69}" destId="{4508FC30-21BA-4440-AA5C-CF197897995C}" srcOrd="0" destOrd="0" presId="urn:microsoft.com/office/officeart/2008/layout/LinedList"/>
    <dgm:cxn modelId="{AD20FFE7-8C4A-437B-B905-9DFD069C2784}" type="presOf" srcId="{65F821F3-09EB-469C-AD8D-A147D7DA3B2B}" destId="{70D35E81-1EFD-4073-8C47-2048E7CE4FCB}" srcOrd="0" destOrd="0" presId="urn:microsoft.com/office/officeart/2008/layout/LinedList"/>
    <dgm:cxn modelId="{7D842EFA-406C-4D6D-A41B-098FB8BBB185}" srcId="{C0BBAEC7-67D8-4695-B811-AA2B172EC202}" destId="{819C63D2-7374-4700-B5DE-C90E74A76723}" srcOrd="0" destOrd="0" parTransId="{66F5D770-C354-4FCF-BCF4-B04DEED5CA29}" sibTransId="{B344A274-C960-4AC9-BCE9-A91AE2E21676}"/>
    <dgm:cxn modelId="{EA9721F3-CD0F-43C3-B299-F5C760C71D36}" type="presParOf" srcId="{0A7687F8-3516-4EDB-BDD2-6988C8B020E3}" destId="{538E937B-B6E6-4B01-9790-A8501D4DDA1F}" srcOrd="0" destOrd="0" presId="urn:microsoft.com/office/officeart/2008/layout/LinedList"/>
    <dgm:cxn modelId="{531FCBA1-EA6C-445F-9518-5EB649BDB402}" type="presParOf" srcId="{0A7687F8-3516-4EDB-BDD2-6988C8B020E3}" destId="{795E7B3C-958D-457B-A691-316939689C83}" srcOrd="1" destOrd="0" presId="urn:microsoft.com/office/officeart/2008/layout/LinedList"/>
    <dgm:cxn modelId="{38CD4E4D-BABC-407C-8A02-FB576FD4D6F1}" type="presParOf" srcId="{795E7B3C-958D-457B-A691-316939689C83}" destId="{A8FBECA6-9251-43C5-9862-D96CDDD7B6BD}" srcOrd="0" destOrd="0" presId="urn:microsoft.com/office/officeart/2008/layout/LinedList"/>
    <dgm:cxn modelId="{16BFBBEF-0D1A-4C5F-89DD-BBC189B5D843}" type="presParOf" srcId="{795E7B3C-958D-457B-A691-316939689C83}" destId="{DC5E5A8A-95B0-4B7B-9F6D-BB6995A90B2F}" srcOrd="1" destOrd="0" presId="urn:microsoft.com/office/officeart/2008/layout/LinedList"/>
    <dgm:cxn modelId="{CE7E9F18-BFC8-49A9-9651-3B2DF5C4205C}" type="presParOf" srcId="{0A7687F8-3516-4EDB-BDD2-6988C8B020E3}" destId="{FFFD6BB1-D8B8-4870-86A8-5341730C8B17}" srcOrd="2" destOrd="0" presId="urn:microsoft.com/office/officeart/2008/layout/LinedList"/>
    <dgm:cxn modelId="{7FA905E4-98EA-4F25-8620-6C8F3015217A}" type="presParOf" srcId="{0A7687F8-3516-4EDB-BDD2-6988C8B020E3}" destId="{06EEE59F-707B-4F8E-8869-D6229DE8BC1D}" srcOrd="3" destOrd="0" presId="urn:microsoft.com/office/officeart/2008/layout/LinedList"/>
    <dgm:cxn modelId="{D3E0BF44-7142-422F-8B8A-F6CA666591B3}" type="presParOf" srcId="{06EEE59F-707B-4F8E-8869-D6229DE8BC1D}" destId="{70D35E81-1EFD-4073-8C47-2048E7CE4FCB}" srcOrd="0" destOrd="0" presId="urn:microsoft.com/office/officeart/2008/layout/LinedList"/>
    <dgm:cxn modelId="{00768C2D-6778-4304-B7A1-526824F503CF}" type="presParOf" srcId="{06EEE59F-707B-4F8E-8869-D6229DE8BC1D}" destId="{5555854E-76AD-43A5-95E4-B0EA80944BDA}" srcOrd="1" destOrd="0" presId="urn:microsoft.com/office/officeart/2008/layout/LinedList"/>
    <dgm:cxn modelId="{D47E26C3-BE16-43B3-BB78-226229B71830}" type="presParOf" srcId="{0A7687F8-3516-4EDB-BDD2-6988C8B020E3}" destId="{3935A8E6-E277-4D2D-882E-4E6712AED4BD}" srcOrd="4" destOrd="0" presId="urn:microsoft.com/office/officeart/2008/layout/LinedList"/>
    <dgm:cxn modelId="{51E16A75-1241-4B71-82AF-CC620011FBE2}" type="presParOf" srcId="{0A7687F8-3516-4EDB-BDD2-6988C8B020E3}" destId="{0FD5D946-A27E-402B-B26A-AD6581F6610E}" srcOrd="5" destOrd="0" presId="urn:microsoft.com/office/officeart/2008/layout/LinedList"/>
    <dgm:cxn modelId="{D05300B0-84A4-46CE-8C16-BAA8373C8E22}" type="presParOf" srcId="{0FD5D946-A27E-402B-B26A-AD6581F6610E}" destId="{4508FC30-21BA-4440-AA5C-CF197897995C}" srcOrd="0" destOrd="0" presId="urn:microsoft.com/office/officeart/2008/layout/LinedList"/>
    <dgm:cxn modelId="{59F9C5E1-5862-4388-96A1-ABBABE155E60}" type="presParOf" srcId="{0FD5D946-A27E-402B-B26A-AD6581F6610E}" destId="{BED7B44B-D055-4AED-9E39-9F3222CB0DFB}" srcOrd="1" destOrd="0" presId="urn:microsoft.com/office/officeart/2008/layout/LinedList"/>
    <dgm:cxn modelId="{E0492BB0-EFE9-4C40-9650-73B46655EE9C}" type="presParOf" srcId="{0A7687F8-3516-4EDB-BDD2-6988C8B020E3}" destId="{7411F5BE-92D0-4B31-9284-0C0154A61966}" srcOrd="6" destOrd="0" presId="urn:microsoft.com/office/officeart/2008/layout/LinedList"/>
    <dgm:cxn modelId="{70E5947E-249E-4903-A232-CD3EEB89B58E}" type="presParOf" srcId="{0A7687F8-3516-4EDB-BDD2-6988C8B020E3}" destId="{545E0295-AEAA-4D96-AFE1-8B61AD955E68}" srcOrd="7" destOrd="0" presId="urn:microsoft.com/office/officeart/2008/layout/LinedList"/>
    <dgm:cxn modelId="{7F267D2C-D2F2-42D9-AFBC-88E516D31613}" type="presParOf" srcId="{545E0295-AEAA-4D96-AFE1-8B61AD955E68}" destId="{115480BF-7D51-4985-ABC3-8D177595A5E5}" srcOrd="0" destOrd="0" presId="urn:microsoft.com/office/officeart/2008/layout/LinedList"/>
    <dgm:cxn modelId="{00976ECF-9C71-48D9-A97A-7C48C938E4F0}" type="presParOf" srcId="{545E0295-AEAA-4D96-AFE1-8B61AD955E68}" destId="{3CB1BF64-1E61-497C-9AC9-5A141707F3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BBAEC7-67D8-4695-B811-AA2B172EC20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F07428-A0D0-429A-A6D9-A095B4E8BB69}">
      <dgm:prSet/>
      <dgm:spPr/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New attacks</a:t>
          </a:r>
        </a:p>
      </dgm:t>
    </dgm:pt>
    <dgm:pt modelId="{C877B94E-E181-4DE2-B788-15C0A274133C}" type="parTrans" cxnId="{058631A9-E217-4448-8F62-4F0CDC08ABC7}">
      <dgm:prSet/>
      <dgm:spPr/>
      <dgm:t>
        <a:bodyPr/>
        <a:lstStyle/>
        <a:p>
          <a:endParaRPr lang="en-US"/>
        </a:p>
      </dgm:t>
    </dgm:pt>
    <dgm:pt modelId="{4B997EA8-27A3-4C83-A591-2A7FB9AEB6C2}" type="sibTrans" cxnId="{058631A9-E217-4448-8F62-4F0CDC08ABC7}">
      <dgm:prSet/>
      <dgm:spPr/>
      <dgm:t>
        <a:bodyPr/>
        <a:lstStyle/>
        <a:p>
          <a:endParaRPr lang="en-US"/>
        </a:p>
      </dgm:t>
    </dgm:pt>
    <dgm:pt modelId="{C2276854-2914-4CA5-BE07-6C86810288FB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68058A74-EF82-4528-8516-C2A5F3E6B68B}" type="parTrans" cxnId="{3B158D0D-6ECF-4F05-B68B-40DFB128C251}">
      <dgm:prSet/>
      <dgm:spPr/>
      <dgm:t>
        <a:bodyPr/>
        <a:lstStyle/>
        <a:p>
          <a:endParaRPr lang="en-CH"/>
        </a:p>
      </dgm:t>
    </dgm:pt>
    <dgm:pt modelId="{7C38BAEE-FECA-4C57-88EB-AFC13C421BC9}" type="sibTrans" cxnId="{3B158D0D-6ECF-4F05-B68B-40DFB128C251}">
      <dgm:prSet/>
      <dgm:spPr/>
      <dgm:t>
        <a:bodyPr/>
        <a:lstStyle/>
        <a:p>
          <a:endParaRPr lang="en-CH"/>
        </a:p>
      </dgm:t>
    </dgm:pt>
    <dgm:pt modelId="{819C63D2-7374-4700-B5DE-C90E74A76723}">
      <dgm:prSet/>
      <dgm:spPr/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Oil &amp; vinegar</a:t>
          </a:r>
        </a:p>
      </dgm:t>
    </dgm:pt>
    <dgm:pt modelId="{66F5D770-C354-4FCF-BCF4-B04DEED5CA29}" type="parTrans" cxnId="{7D842EFA-406C-4D6D-A41B-098FB8BBB185}">
      <dgm:prSet/>
      <dgm:spPr/>
      <dgm:t>
        <a:bodyPr/>
        <a:lstStyle/>
        <a:p>
          <a:endParaRPr lang="en-CH"/>
        </a:p>
      </dgm:t>
    </dgm:pt>
    <dgm:pt modelId="{B344A274-C960-4AC9-BCE9-A91AE2E21676}" type="sibTrans" cxnId="{7D842EFA-406C-4D6D-A41B-098FB8BBB185}">
      <dgm:prSet/>
      <dgm:spPr/>
      <dgm:t>
        <a:bodyPr/>
        <a:lstStyle/>
        <a:p>
          <a:endParaRPr lang="en-CH"/>
        </a:p>
      </dgm:t>
    </dgm:pt>
    <dgm:pt modelId="{65F821F3-09EB-469C-AD8D-A147D7DA3B2B}">
      <dgm:prSet/>
      <dgm:spPr/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Rainbow</a:t>
          </a:r>
        </a:p>
      </dgm:t>
    </dgm:pt>
    <dgm:pt modelId="{ED250669-70BA-41CC-B7FF-A615B9FACB05}" type="parTrans" cxnId="{C0C7D738-A074-4935-A3CD-04CE2B1C9623}">
      <dgm:prSet/>
      <dgm:spPr/>
      <dgm:t>
        <a:bodyPr/>
        <a:lstStyle/>
        <a:p>
          <a:endParaRPr lang="en-CH"/>
        </a:p>
      </dgm:t>
    </dgm:pt>
    <dgm:pt modelId="{97BA1ACE-9849-4126-A9DC-5F717BEA3D4E}" type="sibTrans" cxnId="{C0C7D738-A074-4935-A3CD-04CE2B1C9623}">
      <dgm:prSet/>
      <dgm:spPr/>
      <dgm:t>
        <a:bodyPr/>
        <a:lstStyle/>
        <a:p>
          <a:endParaRPr lang="en-CH"/>
        </a:p>
      </dgm:t>
    </dgm:pt>
    <dgm:pt modelId="{0A7687F8-3516-4EDB-BDD2-6988C8B020E3}" type="pres">
      <dgm:prSet presAssocID="{C0BBAEC7-67D8-4695-B811-AA2B172EC202}" presName="vert0" presStyleCnt="0">
        <dgm:presLayoutVars>
          <dgm:dir/>
          <dgm:animOne val="branch"/>
          <dgm:animLvl val="lvl"/>
        </dgm:presLayoutVars>
      </dgm:prSet>
      <dgm:spPr/>
    </dgm:pt>
    <dgm:pt modelId="{538E937B-B6E6-4B01-9790-A8501D4DDA1F}" type="pres">
      <dgm:prSet presAssocID="{819C63D2-7374-4700-B5DE-C90E74A76723}" presName="thickLine" presStyleLbl="alignNode1" presStyleIdx="0" presStyleCnt="4"/>
      <dgm:spPr/>
    </dgm:pt>
    <dgm:pt modelId="{795E7B3C-958D-457B-A691-316939689C83}" type="pres">
      <dgm:prSet presAssocID="{819C63D2-7374-4700-B5DE-C90E74A76723}" presName="horz1" presStyleCnt="0"/>
      <dgm:spPr/>
    </dgm:pt>
    <dgm:pt modelId="{A8FBECA6-9251-43C5-9862-D96CDDD7B6BD}" type="pres">
      <dgm:prSet presAssocID="{819C63D2-7374-4700-B5DE-C90E74A76723}" presName="tx1" presStyleLbl="revTx" presStyleIdx="0" presStyleCnt="4"/>
      <dgm:spPr/>
    </dgm:pt>
    <dgm:pt modelId="{DC5E5A8A-95B0-4B7B-9F6D-BB6995A90B2F}" type="pres">
      <dgm:prSet presAssocID="{819C63D2-7374-4700-B5DE-C90E74A76723}" presName="vert1" presStyleCnt="0"/>
      <dgm:spPr/>
    </dgm:pt>
    <dgm:pt modelId="{FFFD6BB1-D8B8-4870-86A8-5341730C8B17}" type="pres">
      <dgm:prSet presAssocID="{65F821F3-09EB-469C-AD8D-A147D7DA3B2B}" presName="thickLine" presStyleLbl="alignNode1" presStyleIdx="1" presStyleCnt="4"/>
      <dgm:spPr/>
    </dgm:pt>
    <dgm:pt modelId="{06EEE59F-707B-4F8E-8869-D6229DE8BC1D}" type="pres">
      <dgm:prSet presAssocID="{65F821F3-09EB-469C-AD8D-A147D7DA3B2B}" presName="horz1" presStyleCnt="0"/>
      <dgm:spPr/>
    </dgm:pt>
    <dgm:pt modelId="{70D35E81-1EFD-4073-8C47-2048E7CE4FCB}" type="pres">
      <dgm:prSet presAssocID="{65F821F3-09EB-469C-AD8D-A147D7DA3B2B}" presName="tx1" presStyleLbl="revTx" presStyleIdx="1" presStyleCnt="4"/>
      <dgm:spPr/>
    </dgm:pt>
    <dgm:pt modelId="{5555854E-76AD-43A5-95E4-B0EA80944BDA}" type="pres">
      <dgm:prSet presAssocID="{65F821F3-09EB-469C-AD8D-A147D7DA3B2B}" presName="vert1" presStyleCnt="0"/>
      <dgm:spPr/>
    </dgm:pt>
    <dgm:pt modelId="{3935A8E6-E277-4D2D-882E-4E6712AED4BD}" type="pres">
      <dgm:prSet presAssocID="{06F07428-A0D0-429A-A6D9-A095B4E8BB69}" presName="thickLine" presStyleLbl="alignNode1" presStyleIdx="2" presStyleCnt="4"/>
      <dgm:spPr/>
    </dgm:pt>
    <dgm:pt modelId="{0FD5D946-A27E-402B-B26A-AD6581F6610E}" type="pres">
      <dgm:prSet presAssocID="{06F07428-A0D0-429A-A6D9-A095B4E8BB69}" presName="horz1" presStyleCnt="0"/>
      <dgm:spPr/>
    </dgm:pt>
    <dgm:pt modelId="{4508FC30-21BA-4440-AA5C-CF197897995C}" type="pres">
      <dgm:prSet presAssocID="{06F07428-A0D0-429A-A6D9-A095B4E8BB69}" presName="tx1" presStyleLbl="revTx" presStyleIdx="2" presStyleCnt="4"/>
      <dgm:spPr/>
    </dgm:pt>
    <dgm:pt modelId="{BED7B44B-D055-4AED-9E39-9F3222CB0DFB}" type="pres">
      <dgm:prSet presAssocID="{06F07428-A0D0-429A-A6D9-A095B4E8BB69}" presName="vert1" presStyleCnt="0"/>
      <dgm:spPr/>
    </dgm:pt>
    <dgm:pt modelId="{7411F5BE-92D0-4B31-9284-0C0154A61966}" type="pres">
      <dgm:prSet presAssocID="{C2276854-2914-4CA5-BE07-6C86810288FB}" presName="thickLine" presStyleLbl="alignNode1" presStyleIdx="3" presStyleCnt="4"/>
      <dgm:spPr/>
    </dgm:pt>
    <dgm:pt modelId="{545E0295-AEAA-4D96-AFE1-8B61AD955E68}" type="pres">
      <dgm:prSet presAssocID="{C2276854-2914-4CA5-BE07-6C86810288FB}" presName="horz1" presStyleCnt="0"/>
      <dgm:spPr/>
    </dgm:pt>
    <dgm:pt modelId="{115480BF-7D51-4985-ABC3-8D177595A5E5}" type="pres">
      <dgm:prSet presAssocID="{C2276854-2914-4CA5-BE07-6C86810288FB}" presName="tx1" presStyleLbl="revTx" presStyleIdx="3" presStyleCnt="4"/>
      <dgm:spPr/>
    </dgm:pt>
    <dgm:pt modelId="{3CB1BF64-1E61-497C-9AC9-5A141707F369}" type="pres">
      <dgm:prSet presAssocID="{C2276854-2914-4CA5-BE07-6C86810288FB}" presName="vert1" presStyleCnt="0"/>
      <dgm:spPr/>
    </dgm:pt>
  </dgm:ptLst>
  <dgm:cxnLst>
    <dgm:cxn modelId="{3B158D0D-6ECF-4F05-B68B-40DFB128C251}" srcId="{C0BBAEC7-67D8-4695-B811-AA2B172EC202}" destId="{C2276854-2914-4CA5-BE07-6C86810288FB}" srcOrd="3" destOrd="0" parTransId="{68058A74-EF82-4528-8516-C2A5F3E6B68B}" sibTransId="{7C38BAEE-FECA-4C57-88EB-AFC13C421BC9}"/>
    <dgm:cxn modelId="{74F3CE2C-AEF4-4D99-9982-4AF198188F7F}" type="presOf" srcId="{C2276854-2914-4CA5-BE07-6C86810288FB}" destId="{115480BF-7D51-4985-ABC3-8D177595A5E5}" srcOrd="0" destOrd="0" presId="urn:microsoft.com/office/officeart/2008/layout/LinedList"/>
    <dgm:cxn modelId="{C0C7D738-A074-4935-A3CD-04CE2B1C9623}" srcId="{C0BBAEC7-67D8-4695-B811-AA2B172EC202}" destId="{65F821F3-09EB-469C-AD8D-A147D7DA3B2B}" srcOrd="1" destOrd="0" parTransId="{ED250669-70BA-41CC-B7FF-A615B9FACB05}" sibTransId="{97BA1ACE-9849-4126-A9DC-5F717BEA3D4E}"/>
    <dgm:cxn modelId="{D1934D88-7C92-4389-9825-736C82965AB5}" type="presOf" srcId="{819C63D2-7374-4700-B5DE-C90E74A76723}" destId="{A8FBECA6-9251-43C5-9862-D96CDDD7B6BD}" srcOrd="0" destOrd="0" presId="urn:microsoft.com/office/officeart/2008/layout/LinedList"/>
    <dgm:cxn modelId="{058631A9-E217-4448-8F62-4F0CDC08ABC7}" srcId="{C0BBAEC7-67D8-4695-B811-AA2B172EC202}" destId="{06F07428-A0D0-429A-A6D9-A095B4E8BB69}" srcOrd="2" destOrd="0" parTransId="{C877B94E-E181-4DE2-B788-15C0A274133C}" sibTransId="{4B997EA8-27A3-4C83-A591-2A7FB9AEB6C2}"/>
    <dgm:cxn modelId="{484C12C1-648A-4CE6-A795-C6CA995AC571}" type="presOf" srcId="{C0BBAEC7-67D8-4695-B811-AA2B172EC202}" destId="{0A7687F8-3516-4EDB-BDD2-6988C8B020E3}" srcOrd="0" destOrd="0" presId="urn:microsoft.com/office/officeart/2008/layout/LinedList"/>
    <dgm:cxn modelId="{7FF66ECF-F94D-4562-9CD9-EAAEF45DE386}" type="presOf" srcId="{06F07428-A0D0-429A-A6D9-A095B4E8BB69}" destId="{4508FC30-21BA-4440-AA5C-CF197897995C}" srcOrd="0" destOrd="0" presId="urn:microsoft.com/office/officeart/2008/layout/LinedList"/>
    <dgm:cxn modelId="{AD20FFE7-8C4A-437B-B905-9DFD069C2784}" type="presOf" srcId="{65F821F3-09EB-469C-AD8D-A147D7DA3B2B}" destId="{70D35E81-1EFD-4073-8C47-2048E7CE4FCB}" srcOrd="0" destOrd="0" presId="urn:microsoft.com/office/officeart/2008/layout/LinedList"/>
    <dgm:cxn modelId="{7D842EFA-406C-4D6D-A41B-098FB8BBB185}" srcId="{C0BBAEC7-67D8-4695-B811-AA2B172EC202}" destId="{819C63D2-7374-4700-B5DE-C90E74A76723}" srcOrd="0" destOrd="0" parTransId="{66F5D770-C354-4FCF-BCF4-B04DEED5CA29}" sibTransId="{B344A274-C960-4AC9-BCE9-A91AE2E21676}"/>
    <dgm:cxn modelId="{EA9721F3-CD0F-43C3-B299-F5C760C71D36}" type="presParOf" srcId="{0A7687F8-3516-4EDB-BDD2-6988C8B020E3}" destId="{538E937B-B6E6-4B01-9790-A8501D4DDA1F}" srcOrd="0" destOrd="0" presId="urn:microsoft.com/office/officeart/2008/layout/LinedList"/>
    <dgm:cxn modelId="{531FCBA1-EA6C-445F-9518-5EB649BDB402}" type="presParOf" srcId="{0A7687F8-3516-4EDB-BDD2-6988C8B020E3}" destId="{795E7B3C-958D-457B-A691-316939689C83}" srcOrd="1" destOrd="0" presId="urn:microsoft.com/office/officeart/2008/layout/LinedList"/>
    <dgm:cxn modelId="{38CD4E4D-BABC-407C-8A02-FB576FD4D6F1}" type="presParOf" srcId="{795E7B3C-958D-457B-A691-316939689C83}" destId="{A8FBECA6-9251-43C5-9862-D96CDDD7B6BD}" srcOrd="0" destOrd="0" presId="urn:microsoft.com/office/officeart/2008/layout/LinedList"/>
    <dgm:cxn modelId="{16BFBBEF-0D1A-4C5F-89DD-BBC189B5D843}" type="presParOf" srcId="{795E7B3C-958D-457B-A691-316939689C83}" destId="{DC5E5A8A-95B0-4B7B-9F6D-BB6995A90B2F}" srcOrd="1" destOrd="0" presId="urn:microsoft.com/office/officeart/2008/layout/LinedList"/>
    <dgm:cxn modelId="{CE7E9F18-BFC8-49A9-9651-3B2DF5C4205C}" type="presParOf" srcId="{0A7687F8-3516-4EDB-BDD2-6988C8B020E3}" destId="{FFFD6BB1-D8B8-4870-86A8-5341730C8B17}" srcOrd="2" destOrd="0" presId="urn:microsoft.com/office/officeart/2008/layout/LinedList"/>
    <dgm:cxn modelId="{7FA905E4-98EA-4F25-8620-6C8F3015217A}" type="presParOf" srcId="{0A7687F8-3516-4EDB-BDD2-6988C8B020E3}" destId="{06EEE59F-707B-4F8E-8869-D6229DE8BC1D}" srcOrd="3" destOrd="0" presId="urn:microsoft.com/office/officeart/2008/layout/LinedList"/>
    <dgm:cxn modelId="{D3E0BF44-7142-422F-8B8A-F6CA666591B3}" type="presParOf" srcId="{06EEE59F-707B-4F8E-8869-D6229DE8BC1D}" destId="{70D35E81-1EFD-4073-8C47-2048E7CE4FCB}" srcOrd="0" destOrd="0" presId="urn:microsoft.com/office/officeart/2008/layout/LinedList"/>
    <dgm:cxn modelId="{00768C2D-6778-4304-B7A1-526824F503CF}" type="presParOf" srcId="{06EEE59F-707B-4F8E-8869-D6229DE8BC1D}" destId="{5555854E-76AD-43A5-95E4-B0EA80944BDA}" srcOrd="1" destOrd="0" presId="urn:microsoft.com/office/officeart/2008/layout/LinedList"/>
    <dgm:cxn modelId="{D47E26C3-BE16-43B3-BB78-226229B71830}" type="presParOf" srcId="{0A7687F8-3516-4EDB-BDD2-6988C8B020E3}" destId="{3935A8E6-E277-4D2D-882E-4E6712AED4BD}" srcOrd="4" destOrd="0" presId="urn:microsoft.com/office/officeart/2008/layout/LinedList"/>
    <dgm:cxn modelId="{51E16A75-1241-4B71-82AF-CC620011FBE2}" type="presParOf" srcId="{0A7687F8-3516-4EDB-BDD2-6988C8B020E3}" destId="{0FD5D946-A27E-402B-B26A-AD6581F6610E}" srcOrd="5" destOrd="0" presId="urn:microsoft.com/office/officeart/2008/layout/LinedList"/>
    <dgm:cxn modelId="{D05300B0-84A4-46CE-8C16-BAA8373C8E22}" type="presParOf" srcId="{0FD5D946-A27E-402B-B26A-AD6581F6610E}" destId="{4508FC30-21BA-4440-AA5C-CF197897995C}" srcOrd="0" destOrd="0" presId="urn:microsoft.com/office/officeart/2008/layout/LinedList"/>
    <dgm:cxn modelId="{59F9C5E1-5862-4388-96A1-ABBABE155E60}" type="presParOf" srcId="{0FD5D946-A27E-402B-B26A-AD6581F6610E}" destId="{BED7B44B-D055-4AED-9E39-9F3222CB0DFB}" srcOrd="1" destOrd="0" presId="urn:microsoft.com/office/officeart/2008/layout/LinedList"/>
    <dgm:cxn modelId="{E0492BB0-EFE9-4C40-9650-73B46655EE9C}" type="presParOf" srcId="{0A7687F8-3516-4EDB-BDD2-6988C8B020E3}" destId="{7411F5BE-92D0-4B31-9284-0C0154A61966}" srcOrd="6" destOrd="0" presId="urn:microsoft.com/office/officeart/2008/layout/LinedList"/>
    <dgm:cxn modelId="{70E5947E-249E-4903-A232-CD3EEB89B58E}" type="presParOf" srcId="{0A7687F8-3516-4EDB-BDD2-6988C8B020E3}" destId="{545E0295-AEAA-4D96-AFE1-8B61AD955E68}" srcOrd="7" destOrd="0" presId="urn:microsoft.com/office/officeart/2008/layout/LinedList"/>
    <dgm:cxn modelId="{7F267D2C-D2F2-42D9-AFBC-88E516D31613}" type="presParOf" srcId="{545E0295-AEAA-4D96-AFE1-8B61AD955E68}" destId="{115480BF-7D51-4985-ABC3-8D177595A5E5}" srcOrd="0" destOrd="0" presId="urn:microsoft.com/office/officeart/2008/layout/LinedList"/>
    <dgm:cxn modelId="{00976ECF-9C71-48D9-A97A-7C48C938E4F0}" type="presParOf" srcId="{545E0295-AEAA-4D96-AFE1-8B61AD955E68}" destId="{3CB1BF64-1E61-497C-9AC9-5A141707F3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E937B-B6E6-4B01-9790-A8501D4DDA1F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BECA6-9251-43C5-9862-D96CDDD7B6BD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Oil &amp; vinegar</a:t>
          </a:r>
        </a:p>
      </dsp:txBody>
      <dsp:txXfrm>
        <a:off x="0" y="0"/>
        <a:ext cx="6900512" cy="1384035"/>
      </dsp:txXfrm>
    </dsp:sp>
    <dsp:sp modelId="{FFFD6BB1-D8B8-4870-86A8-5341730C8B17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35E81-1EFD-4073-8C47-2048E7CE4FCB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Rainbow</a:t>
          </a:r>
        </a:p>
      </dsp:txBody>
      <dsp:txXfrm>
        <a:off x="0" y="1384035"/>
        <a:ext cx="6900512" cy="1384035"/>
      </dsp:txXfrm>
    </dsp:sp>
    <dsp:sp modelId="{3935A8E6-E277-4D2D-882E-4E6712AED4B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8FC30-21BA-4440-AA5C-CF197897995C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New attacks</a:t>
          </a:r>
        </a:p>
      </dsp:txBody>
      <dsp:txXfrm>
        <a:off x="0" y="2768070"/>
        <a:ext cx="6900512" cy="1384035"/>
      </dsp:txXfrm>
    </dsp:sp>
    <dsp:sp modelId="{7411F5BE-92D0-4B31-9284-0C0154A61966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480BF-7D51-4985-ABC3-8D177595A5E5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Conclusion</a:t>
          </a:r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E937B-B6E6-4B01-9790-A8501D4DDA1F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BECA6-9251-43C5-9862-D96CDDD7B6BD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>
              <a:solidFill>
                <a:schemeClr val="bg1">
                  <a:lumMod val="85000"/>
                </a:schemeClr>
              </a:solidFill>
            </a:rPr>
            <a:t>Oil &amp; vinegar</a:t>
          </a:r>
        </a:p>
      </dsp:txBody>
      <dsp:txXfrm>
        <a:off x="0" y="0"/>
        <a:ext cx="6900512" cy="1384035"/>
      </dsp:txXfrm>
    </dsp:sp>
    <dsp:sp modelId="{FFFD6BB1-D8B8-4870-86A8-5341730C8B17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35E81-1EFD-4073-8C47-2048E7CE4FCB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Rainbow</a:t>
          </a:r>
        </a:p>
      </dsp:txBody>
      <dsp:txXfrm>
        <a:off x="0" y="1384035"/>
        <a:ext cx="6900512" cy="1384035"/>
      </dsp:txXfrm>
    </dsp:sp>
    <dsp:sp modelId="{3935A8E6-E277-4D2D-882E-4E6712AED4B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8FC30-21BA-4440-AA5C-CF197897995C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>
              <a:solidFill>
                <a:schemeClr val="bg1">
                  <a:lumMod val="85000"/>
                </a:schemeClr>
              </a:solidFill>
            </a:rPr>
            <a:t>New attacks</a:t>
          </a:r>
        </a:p>
      </dsp:txBody>
      <dsp:txXfrm>
        <a:off x="0" y="2768070"/>
        <a:ext cx="6900512" cy="1384035"/>
      </dsp:txXfrm>
    </dsp:sp>
    <dsp:sp modelId="{7411F5BE-92D0-4B31-9284-0C0154A61966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480BF-7D51-4985-ABC3-8D177595A5E5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>
              <a:solidFill>
                <a:schemeClr val="bg1">
                  <a:lumMod val="85000"/>
                </a:schemeClr>
              </a:solidFill>
            </a:rPr>
            <a:t>Conclusion</a:t>
          </a:r>
        </a:p>
      </dsp:txBody>
      <dsp:txXfrm>
        <a:off x="0" y="4152105"/>
        <a:ext cx="6900512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E937B-B6E6-4B01-9790-A8501D4DDA1F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BECA6-9251-43C5-9862-D96CDDD7B6BD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>
              <a:solidFill>
                <a:schemeClr val="bg1">
                  <a:lumMod val="85000"/>
                </a:schemeClr>
              </a:solidFill>
            </a:rPr>
            <a:t>Oil &amp; vinegar</a:t>
          </a:r>
        </a:p>
      </dsp:txBody>
      <dsp:txXfrm>
        <a:off x="0" y="0"/>
        <a:ext cx="6900512" cy="1384035"/>
      </dsp:txXfrm>
    </dsp:sp>
    <dsp:sp modelId="{FFFD6BB1-D8B8-4870-86A8-5341730C8B17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35E81-1EFD-4073-8C47-2048E7CE4FCB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>
              <a:solidFill>
                <a:schemeClr val="bg1">
                  <a:lumMod val="85000"/>
                </a:schemeClr>
              </a:solidFill>
            </a:rPr>
            <a:t>Rainbow</a:t>
          </a:r>
        </a:p>
      </dsp:txBody>
      <dsp:txXfrm>
        <a:off x="0" y="1384035"/>
        <a:ext cx="6900512" cy="1384035"/>
      </dsp:txXfrm>
    </dsp:sp>
    <dsp:sp modelId="{3935A8E6-E277-4D2D-882E-4E6712AED4B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8FC30-21BA-4440-AA5C-CF197897995C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New attacks</a:t>
          </a:r>
        </a:p>
      </dsp:txBody>
      <dsp:txXfrm>
        <a:off x="0" y="2768070"/>
        <a:ext cx="6900512" cy="1384035"/>
      </dsp:txXfrm>
    </dsp:sp>
    <dsp:sp modelId="{7411F5BE-92D0-4B31-9284-0C0154A61966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480BF-7D51-4985-ABC3-8D177595A5E5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>
              <a:solidFill>
                <a:schemeClr val="bg1">
                  <a:lumMod val="85000"/>
                </a:schemeClr>
              </a:solidFill>
            </a:rPr>
            <a:t>Conclusion</a:t>
          </a:r>
        </a:p>
      </dsp:txBody>
      <dsp:txXfrm>
        <a:off x="0" y="4152105"/>
        <a:ext cx="6900512" cy="13840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E937B-B6E6-4B01-9790-A8501D4DDA1F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BECA6-9251-43C5-9862-D96CDDD7B6BD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>
              <a:solidFill>
                <a:schemeClr val="bg1">
                  <a:lumMod val="85000"/>
                </a:schemeClr>
              </a:solidFill>
            </a:rPr>
            <a:t>Oil &amp; vinegar</a:t>
          </a:r>
        </a:p>
      </dsp:txBody>
      <dsp:txXfrm>
        <a:off x="0" y="0"/>
        <a:ext cx="6900512" cy="1384035"/>
      </dsp:txXfrm>
    </dsp:sp>
    <dsp:sp modelId="{FFFD6BB1-D8B8-4870-86A8-5341730C8B17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35E81-1EFD-4073-8C47-2048E7CE4FCB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>
              <a:solidFill>
                <a:schemeClr val="bg1">
                  <a:lumMod val="85000"/>
                </a:schemeClr>
              </a:solidFill>
            </a:rPr>
            <a:t>Rainbow</a:t>
          </a:r>
        </a:p>
      </dsp:txBody>
      <dsp:txXfrm>
        <a:off x="0" y="1384035"/>
        <a:ext cx="6900512" cy="1384035"/>
      </dsp:txXfrm>
    </dsp:sp>
    <dsp:sp modelId="{3935A8E6-E277-4D2D-882E-4E6712AED4B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8FC30-21BA-4440-AA5C-CF197897995C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>
              <a:solidFill>
                <a:schemeClr val="bg1">
                  <a:lumMod val="85000"/>
                </a:schemeClr>
              </a:solidFill>
            </a:rPr>
            <a:t>New attacks</a:t>
          </a:r>
        </a:p>
      </dsp:txBody>
      <dsp:txXfrm>
        <a:off x="0" y="2768070"/>
        <a:ext cx="6900512" cy="1384035"/>
      </dsp:txXfrm>
    </dsp:sp>
    <dsp:sp modelId="{7411F5BE-92D0-4B31-9284-0C0154A61966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480BF-7D51-4985-ABC3-8D177595A5E5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Conclusion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0T11:09:56.0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1,'1076'0,"-937"6,-5 0,349-6,-360 11,-25-1,371-7,-261-4,-4 1,-190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BD6B-6E48-48C7-BA54-01DB0AC07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C61DF-DD41-4CA1-86B2-06C68DBA8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A4E84-FC2F-4961-AF60-960DB58E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E15A-18EC-4DC7-B183-ACB6AD029DBE}" type="datetimeFigureOut">
              <a:rPr lang="en-CH" smtClean="0"/>
              <a:t>16/08/2022</a:t>
            </a:fld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983DD-F078-492F-A1F1-7AA92480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DF579-7F0A-4A48-8552-5779B919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4C7E-4ACF-47D1-80CC-79C17DEF487C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9307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6608-AF87-4A1F-8365-F2D55A1F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BACE1-578F-4D7A-A95F-D6C08C0A6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6CBCB-F8F7-4E30-8F52-BACDE6DD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E15A-18EC-4DC7-B183-ACB6AD029DBE}" type="datetimeFigureOut">
              <a:rPr lang="en-CH" smtClean="0"/>
              <a:t>16/08/2022</a:t>
            </a:fld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09DB5-FA44-4CF0-BF32-CEC46F67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54E58-0984-44CA-818F-CDA639E8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4C7E-4ACF-47D1-80CC-79C17DEF487C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3119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77F754-F064-4229-B608-6CFFE5C32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D8995-1727-4807-B767-00F7D9718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FCB34-2A5B-41AE-BD6D-7C5C2BD9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E15A-18EC-4DC7-B183-ACB6AD029DBE}" type="datetimeFigureOut">
              <a:rPr lang="en-CH" smtClean="0"/>
              <a:t>16/08/2022</a:t>
            </a:fld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0FFD3-D95C-4129-A67C-4C33D58D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D68A1-EDE4-40B8-B118-A930543D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4C7E-4ACF-47D1-80CC-79C17DEF487C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2941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3C67-0659-4970-8945-6947B33E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BF722-03A6-45F4-B289-F2AA791A3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242FA-B6BA-41DF-937E-F7A063B0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E15A-18EC-4DC7-B183-ACB6AD029DBE}" type="datetimeFigureOut">
              <a:rPr lang="en-CH" smtClean="0"/>
              <a:t>16/08/2022</a:t>
            </a:fld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A9203-0F14-48D5-8222-3630BDF7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A7982-469A-4A72-ABC6-736D087F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4C7E-4ACF-47D1-80CC-79C17DEF487C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8275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CA9D-201A-4A64-93C6-A7C7A5154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4D3FB-6666-413A-914D-4522917C5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84FBC-5E1A-4325-9136-6465F761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E15A-18EC-4DC7-B183-ACB6AD029DBE}" type="datetimeFigureOut">
              <a:rPr lang="en-CH" smtClean="0"/>
              <a:t>16/08/2022</a:t>
            </a:fld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1AFC4-3139-4420-A9F8-D4DD2D949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E6649-8F31-4E68-AFAA-3084B4E7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4C7E-4ACF-47D1-80CC-79C17DEF487C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0902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55B4-E7FA-4963-8E20-C35B773F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6E9CB-85E0-446B-BBAF-585F1A599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7EFCD-71FC-4BCF-BCCB-8B3F82056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139E2-F735-48C3-BF3E-969B6FBB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E15A-18EC-4DC7-B183-ACB6AD029DBE}" type="datetimeFigureOut">
              <a:rPr lang="en-CH" smtClean="0"/>
              <a:t>16/08/2022</a:t>
            </a:fld>
            <a:endParaRPr lang="en-C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FC485-38E9-41E6-8D55-C193331B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9AD1F-FA89-4393-8984-C4E69629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4C7E-4ACF-47D1-80CC-79C17DEF487C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3736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D76D-3806-4EA6-85E3-36D75380F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CC49F-DDC0-41EC-871B-0A6860CF9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355F1-39A4-46FB-9495-527E70944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65177-2F49-4A28-A4D6-C7DD7C678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3655A-02E4-48C6-8CBB-419803D67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634D1-D89D-4D45-8BCA-CD65007E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E15A-18EC-4DC7-B183-ACB6AD029DBE}" type="datetimeFigureOut">
              <a:rPr lang="en-CH" smtClean="0"/>
              <a:t>16/08/2022</a:t>
            </a:fld>
            <a:endParaRPr lang="en-CH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7AC38-CDCE-4CD4-A683-974CB1F0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CE8BE-5CB0-4A88-8485-8253AF75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4C7E-4ACF-47D1-80CC-79C17DEF487C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1446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F6C7-8F54-44AA-B359-FB6F813AB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16EDA-5BA7-420F-A77D-62C51FB3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E15A-18EC-4DC7-B183-ACB6AD029DBE}" type="datetimeFigureOut">
              <a:rPr lang="en-CH" smtClean="0"/>
              <a:t>16/08/2022</a:t>
            </a:fld>
            <a:endParaRPr lang="en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765A5-2B6F-4E47-A4EA-3F5D61F2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C6F8F-E058-4941-A0C6-D48D7E46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4C7E-4ACF-47D1-80CC-79C17DEF487C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54188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C8D83-5FE2-4E22-B6F7-233389EF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E15A-18EC-4DC7-B183-ACB6AD029DBE}" type="datetimeFigureOut">
              <a:rPr lang="en-CH" smtClean="0"/>
              <a:t>16/08/2022</a:t>
            </a:fld>
            <a:endParaRPr lang="en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4A804-6F9F-466E-A5EA-E634840C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E1B67-DB94-473C-AB60-78A46FF8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4C7E-4ACF-47D1-80CC-79C17DEF487C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5265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A061-6CB8-4159-9E59-D11328454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6CA85-77BE-4954-BBE4-B60F100B3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3A83E-199E-45EC-A375-7896F3416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4FA73-EECD-4BD6-A6C7-F85427DA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E15A-18EC-4DC7-B183-ACB6AD029DBE}" type="datetimeFigureOut">
              <a:rPr lang="en-CH" smtClean="0"/>
              <a:t>16/08/2022</a:t>
            </a:fld>
            <a:endParaRPr lang="en-C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6D490-7793-4F18-BA8F-C3EF5D69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C9345-9775-4965-97FA-BF5CB050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4C7E-4ACF-47D1-80CC-79C17DEF487C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5929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329D-24F9-4707-9B6B-4D51162C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84970-CB53-4EE6-A657-D2863DEE3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2EACD-EB84-4F65-B091-9496BE4A1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9D95B-73A4-4DEE-9374-EAED26D7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E15A-18EC-4DC7-B183-ACB6AD029DBE}" type="datetimeFigureOut">
              <a:rPr lang="en-CH" smtClean="0"/>
              <a:t>16/08/2022</a:t>
            </a:fld>
            <a:endParaRPr lang="en-C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D9241-B194-47EC-B80B-A56FA42A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E83E0-15A5-4639-A3AA-7F60A727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4C7E-4ACF-47D1-80CC-79C17DEF487C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1576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D37FF7-056F-45A1-8217-24C67F60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73233-B936-4EDE-AE6B-B5C5E604F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71ED8-FF8E-4D2A-9765-94CDCD961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FE15A-18EC-4DC7-B183-ACB6AD029DBE}" type="datetimeFigureOut">
              <a:rPr lang="en-CH" smtClean="0"/>
              <a:t>16/08/2022</a:t>
            </a:fld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A7CCB-FCEC-4C79-ABE6-1688DF4BF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F5766-7C97-4950-AA39-88C502EF9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54C7E-4ACF-47D1-80CC-79C17DEF487C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4465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41.png"/><Relationship Id="rId7" Type="http://schemas.openxmlformats.org/officeDocument/2006/relationships/image" Target="../media/image3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DEF1-B40B-430E-9A65-707BD0AE67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Breaking Rainbow takes a weekend on a Laptop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C4485-C352-4F86-8FEA-6E7CA7469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Ward Beullens</a:t>
            </a:r>
            <a:br>
              <a:rPr lang="en-US" dirty="0"/>
            </a:br>
            <a:r>
              <a:rPr lang="en-US" dirty="0"/>
              <a:t>IBM Research Europe</a:t>
            </a:r>
            <a:br>
              <a:rPr lang="en-US" dirty="0"/>
            </a:br>
            <a:r>
              <a:rPr lang="en-US" dirty="0"/>
              <a:t>Crypto 2022 </a:t>
            </a:r>
            <a:endParaRPr lang="en-CH" dirty="0"/>
          </a:p>
        </p:txBody>
      </p:sp>
      <p:pic>
        <p:nvPicPr>
          <p:cNvPr id="4" name="Picture 4" descr="IBM Research GmbH, Zurich, Switzerland - OPRECOMP">
            <a:extLst>
              <a:ext uri="{FF2B5EF4-FFF2-40B4-BE49-F238E27FC236}">
                <a16:creationId xmlns:a16="http://schemas.microsoft.com/office/drawing/2014/main" id="{117E8736-E46B-42CA-94BD-4F7159998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806" y="5121243"/>
            <a:ext cx="2857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61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E3C6C8-B03F-4224-84EA-03098D72BC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Using the trapdoor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CH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E3C6C8-B03F-4224-84EA-03098D72B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FA1A7-4563-4B85-B89E-BCBD2A49DA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/>
                  <a:t>. We want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s.t.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uniformly at random.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s.t.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en-US" b="0" dirty="0"/>
                </a:b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a linear system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equations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variables.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no solution, retry with different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  <a:endParaRPr lang="en-C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FA1A7-4563-4B85-B89E-BCBD2A49DA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16CD4F-8C88-4486-BD28-4C815E188DEF}"/>
              </a:ext>
            </a:extLst>
          </p:cNvPr>
          <p:cNvCxnSpPr/>
          <p:nvPr/>
        </p:nvCxnSpPr>
        <p:spPr>
          <a:xfrm flipV="1">
            <a:off x="6193367" y="4001294"/>
            <a:ext cx="817033" cy="35983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48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FC29-4FE5-4CDB-AAD0-28104C41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Overview</a:t>
            </a:r>
            <a:endParaRPr lang="en-CH" sz="5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3E89A9-8DA3-21D9-5E4E-CC12A7176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24317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9558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80AEB9-E27F-47F1-82AB-A7E509412872}"/>
              </a:ext>
            </a:extLst>
          </p:cNvPr>
          <p:cNvSpPr/>
          <p:nvPr/>
        </p:nvSpPr>
        <p:spPr>
          <a:xfrm>
            <a:off x="7387843" y="3516303"/>
            <a:ext cx="3009222" cy="243839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A7CFD4F-392A-4266-9F63-F87C71CDAE9F}"/>
              </a:ext>
            </a:extLst>
          </p:cNvPr>
          <p:cNvSpPr/>
          <p:nvPr/>
        </p:nvSpPr>
        <p:spPr>
          <a:xfrm>
            <a:off x="7756448" y="4440050"/>
            <a:ext cx="1933575" cy="131314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A4894-F0E9-4264-B15B-E6956688214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Rainbow Trapdoor </a:t>
            </a:r>
            <a:r>
              <a:rPr lang="en-US" sz="1600" dirty="0"/>
              <a:t>as presented in [Beu21]</a:t>
            </a:r>
            <a:endParaRPr lang="LID4096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B90271-9608-4695-A5CD-213FC0A74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998082"/>
              </a:xfrm>
              <a:ln>
                <a:solidFill>
                  <a:schemeClr val="bg1"/>
                </a:solidFill>
              </a:ln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Public key is a quadratic map: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Trapdoor consists of subspaces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subspaces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s.t.</a:t>
                </a:r>
              </a:p>
              <a:p>
                <a:pPr marL="0" indent="0">
                  <a:buNone/>
                </a:pPr>
                <a:endParaRPr lang="en-US" u="sng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B90271-9608-4695-A5CD-213FC0A74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998082"/>
              </a:xfrm>
              <a:blipFill>
                <a:blip r:embed="rId2"/>
                <a:stretch>
                  <a:fillRect l="-984" t="-7229" b="-1265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2F36F0-FF24-4D9D-BE31-3BF0F4737ED7}"/>
              </a:ext>
            </a:extLst>
          </p:cNvPr>
          <p:cNvSpPr/>
          <p:nvPr/>
        </p:nvSpPr>
        <p:spPr>
          <a:xfrm>
            <a:off x="1524000" y="3214627"/>
            <a:ext cx="3831771" cy="327824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47D247-F0D2-479F-BE01-7BAFB7900D29}"/>
              </a:ext>
            </a:extLst>
          </p:cNvPr>
          <p:cNvSpPr/>
          <p:nvPr/>
        </p:nvSpPr>
        <p:spPr>
          <a:xfrm>
            <a:off x="1962150" y="3862544"/>
            <a:ext cx="3095625" cy="253825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BE7199-3168-4546-A8F5-EF28E6D97871}"/>
                  </a:ext>
                </a:extLst>
              </p:cNvPr>
              <p:cNvSpPr txBox="1"/>
              <p:nvPr/>
            </p:nvSpPr>
            <p:spPr>
              <a:xfrm>
                <a:off x="2944585" y="2707885"/>
                <a:ext cx="990600" cy="506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LID4096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BE7199-3168-4546-A8F5-EF28E6D97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585" y="2707885"/>
                <a:ext cx="990600" cy="506742"/>
              </a:xfrm>
              <a:prstGeom prst="rect">
                <a:avLst/>
              </a:prstGeom>
              <a:blipFill>
                <a:blip r:embed="rId3"/>
                <a:stretch>
                  <a:fillRect b="-60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701C41-CFBC-4477-B854-4E4B28CF2350}"/>
                  </a:ext>
                </a:extLst>
              </p:cNvPr>
              <p:cNvSpPr txBox="1"/>
              <p:nvPr/>
            </p:nvSpPr>
            <p:spPr>
              <a:xfrm>
                <a:off x="8019372" y="3009561"/>
                <a:ext cx="990600" cy="506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LID4096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701C41-CFBC-4477-B854-4E4B28CF2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372" y="3009561"/>
                <a:ext cx="990600" cy="506742"/>
              </a:xfrm>
              <a:prstGeom prst="rect">
                <a:avLst/>
              </a:prstGeom>
              <a:blipFill>
                <a:blip r:embed="rId4"/>
                <a:stretch>
                  <a:fillRect b="-60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AED077-1DBC-48E6-AB4D-76C2EC3E76CF}"/>
                  </a:ext>
                </a:extLst>
              </p:cNvPr>
              <p:cNvSpPr txBox="1"/>
              <p:nvPr/>
            </p:nvSpPr>
            <p:spPr>
              <a:xfrm>
                <a:off x="3133045" y="3385490"/>
                <a:ext cx="990600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5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AED077-1DBC-48E6-AB4D-76C2EC3E7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045" y="3385490"/>
                <a:ext cx="990600" cy="477054"/>
              </a:xfrm>
              <a:prstGeom prst="rect">
                <a:avLst/>
              </a:prstGeom>
              <a:blipFill>
                <a:blip r:embed="rId5"/>
                <a:stretch>
                  <a:fillRect b="-12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57A6C4-11F2-4FC7-9868-4488170AD1A6}"/>
                  </a:ext>
                </a:extLst>
              </p:cNvPr>
              <p:cNvSpPr txBox="1"/>
              <p:nvPr/>
            </p:nvSpPr>
            <p:spPr>
              <a:xfrm>
                <a:off x="5857177" y="4182507"/>
                <a:ext cx="990600" cy="90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</m:e>
                            <m:sub>
                              <m:r>
                                <a:rPr lang="en-US" sz="25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LID4096" sz="2500" dirty="0">
                  <a:solidFill>
                    <a:schemeClr val="tx1"/>
                  </a:solidFill>
                </a:endParaRPr>
              </a:p>
              <a:p>
                <a:endParaRPr lang="LID4096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57A6C4-11F2-4FC7-9868-4488170AD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177" y="4182507"/>
                <a:ext cx="990600" cy="909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B52254-5615-48A9-8CC6-549DEADB1E17}"/>
              </a:ext>
            </a:extLst>
          </p:cNvPr>
          <p:cNvSpPr txBox="1"/>
          <p:nvPr/>
        </p:nvSpPr>
        <p:spPr>
          <a:xfrm>
            <a:off x="8096250" y="5229225"/>
            <a:ext cx="266700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500" dirty="0"/>
              <a:t>.</a:t>
            </a:r>
            <a:endParaRPr lang="LID4096" sz="2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3684D3-9430-4A36-922B-C20B057D7C6E}"/>
              </a:ext>
            </a:extLst>
          </p:cNvPr>
          <p:cNvSpPr txBox="1"/>
          <p:nvPr/>
        </p:nvSpPr>
        <p:spPr>
          <a:xfrm>
            <a:off x="8229600" y="5296459"/>
            <a:ext cx="4000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LID4096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6611BCA-DC02-4520-ABE4-BF91744DD3A1}"/>
              </a:ext>
            </a:extLst>
          </p:cNvPr>
          <p:cNvSpPr/>
          <p:nvPr/>
        </p:nvSpPr>
        <p:spPr>
          <a:xfrm>
            <a:off x="2621419" y="4946196"/>
            <a:ext cx="1933575" cy="131314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BC8DE3-EEE2-4592-ABA0-C889526C666F}"/>
                  </a:ext>
                </a:extLst>
              </p:cNvPr>
              <p:cNvSpPr txBox="1"/>
              <p:nvPr/>
            </p:nvSpPr>
            <p:spPr>
              <a:xfrm>
                <a:off x="3133045" y="4473883"/>
                <a:ext cx="990600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5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BC8DE3-EEE2-4592-ABA0-C889526C6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045" y="4473883"/>
                <a:ext cx="990600" cy="477054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3A50F2-A25D-4EEC-B8CA-87A2131799C0}"/>
                  </a:ext>
                </a:extLst>
              </p:cNvPr>
              <p:cNvSpPr txBox="1"/>
              <p:nvPr/>
            </p:nvSpPr>
            <p:spPr>
              <a:xfrm>
                <a:off x="7996089" y="3987790"/>
                <a:ext cx="990600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5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3A50F2-A25D-4EEC-B8CA-87A213179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089" y="3987790"/>
                <a:ext cx="990600" cy="477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7999BE-305F-4321-BF93-36A9A117DC87}"/>
              </a:ext>
            </a:extLst>
          </p:cNvPr>
          <p:cNvCxnSpPr>
            <a:cxnSpLocks/>
          </p:cNvCxnSpPr>
          <p:nvPr/>
        </p:nvCxnSpPr>
        <p:spPr>
          <a:xfrm>
            <a:off x="4844473" y="4680011"/>
            <a:ext cx="3116186" cy="5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2D9F80-0170-41FE-B769-0A1E1892E56D}"/>
              </a:ext>
            </a:extLst>
          </p:cNvPr>
          <p:cNvCxnSpPr>
            <a:cxnSpLocks/>
          </p:cNvCxnSpPr>
          <p:nvPr/>
        </p:nvCxnSpPr>
        <p:spPr>
          <a:xfrm>
            <a:off x="4123645" y="5646443"/>
            <a:ext cx="40107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441FB73-B058-4FE4-A126-37D186D89ECE}"/>
                  </a:ext>
                </a:extLst>
              </p:cNvPr>
              <p:cNvSpPr txBox="1"/>
              <p:nvPr/>
            </p:nvSpPr>
            <p:spPr>
              <a:xfrm>
                <a:off x="5866726" y="5144792"/>
                <a:ext cx="990600" cy="5102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5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</m:e>
                            <m:sub>
                              <m:r>
                                <a:rPr lang="en-US" sz="25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LID4096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441FB73-B058-4FE4-A126-37D186D89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726" y="5144792"/>
                <a:ext cx="990600" cy="510204"/>
              </a:xfrm>
              <a:prstGeom prst="rect">
                <a:avLst/>
              </a:prstGeom>
              <a:blipFill>
                <a:blip r:embed="rId9"/>
                <a:stretch>
                  <a:fillRect b="-10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1D97F7-B084-4710-8D15-763E33D7D203}"/>
              </a:ext>
            </a:extLst>
          </p:cNvPr>
          <p:cNvCxnSpPr>
            <a:cxnSpLocks/>
          </p:cNvCxnSpPr>
          <p:nvPr/>
        </p:nvCxnSpPr>
        <p:spPr>
          <a:xfrm flipV="1">
            <a:off x="4327236" y="5045501"/>
            <a:ext cx="3633423" cy="195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BA84BE-0019-4991-9ECD-67BEC35ADC41}"/>
                  </a:ext>
                </a:extLst>
              </p:cNvPr>
              <p:cNvSpPr txBox="1"/>
              <p:nvPr/>
            </p:nvSpPr>
            <p:spPr>
              <a:xfrm>
                <a:off x="5584312" y="3121687"/>
                <a:ext cx="1444405" cy="2045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5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br>
                  <a:rPr lang="en-US" sz="25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sz="25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sz="25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LID4096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BA84BE-0019-4991-9ECD-67BEC35AD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312" y="3121687"/>
                <a:ext cx="1444405" cy="20456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2AE347-A80A-4F20-B33C-2A855324A3CF}"/>
              </a:ext>
            </a:extLst>
          </p:cNvPr>
          <p:cNvCxnSpPr>
            <a:cxnSpLocks/>
          </p:cNvCxnSpPr>
          <p:nvPr/>
        </p:nvCxnSpPr>
        <p:spPr>
          <a:xfrm>
            <a:off x="4856242" y="4679980"/>
            <a:ext cx="3116186" cy="5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F431E3-950A-4C59-A4DF-31E480B1E972}"/>
              </a:ext>
            </a:extLst>
          </p:cNvPr>
          <p:cNvCxnSpPr>
            <a:cxnSpLocks/>
          </p:cNvCxnSpPr>
          <p:nvPr/>
        </p:nvCxnSpPr>
        <p:spPr>
          <a:xfrm flipV="1">
            <a:off x="4339005" y="5045470"/>
            <a:ext cx="3633423" cy="195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EE3176-0A2D-406D-B6A9-9086866F248C}"/>
              </a:ext>
            </a:extLst>
          </p:cNvPr>
          <p:cNvCxnSpPr>
            <a:cxnSpLocks/>
          </p:cNvCxnSpPr>
          <p:nvPr/>
        </p:nvCxnSpPr>
        <p:spPr>
          <a:xfrm>
            <a:off x="5147025" y="4019168"/>
            <a:ext cx="2419803" cy="73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9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31474B5-4A2B-4E0A-9681-591A81CC97BC}"/>
              </a:ext>
            </a:extLst>
          </p:cNvPr>
          <p:cNvSpPr/>
          <p:nvPr/>
        </p:nvSpPr>
        <p:spPr>
          <a:xfrm>
            <a:off x="1524000" y="2857680"/>
            <a:ext cx="3831771" cy="3278248"/>
          </a:xfrm>
          <a:prstGeom prst="roundRect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80AEB9-E27F-47F1-82AB-A7E509412872}"/>
              </a:ext>
            </a:extLst>
          </p:cNvPr>
          <p:cNvSpPr/>
          <p:nvPr/>
        </p:nvSpPr>
        <p:spPr>
          <a:xfrm>
            <a:off x="7387843" y="3160706"/>
            <a:ext cx="3009222" cy="2438395"/>
          </a:xfrm>
          <a:prstGeom prst="round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A7CFD4F-392A-4266-9F63-F87C71CDAE9F}"/>
              </a:ext>
            </a:extLst>
          </p:cNvPr>
          <p:cNvSpPr/>
          <p:nvPr/>
        </p:nvSpPr>
        <p:spPr>
          <a:xfrm>
            <a:off x="7756448" y="4084453"/>
            <a:ext cx="1933575" cy="1313148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8A4894-F0E9-4264-B15B-E695668821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067931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000" dirty="0"/>
                  <a:t>There are two Oil and Vinegar trapdoors in a Rainbow trapdoor:</a:t>
                </a:r>
                <a:br>
                  <a:rPr lang="en-US" sz="3000" dirty="0"/>
                </a:br>
                <a:br>
                  <a:rPr lang="en-US" sz="3000" dirty="0"/>
                </a:br>
                <a:r>
                  <a:rPr lang="en-US" sz="3000" dirty="0"/>
                  <a:t>Restrict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LID4096" sz="3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8A4894-F0E9-4264-B15B-E695668821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067931"/>
                <a:ext cx="10515600" cy="1325563"/>
              </a:xfrm>
              <a:blipFill>
                <a:blip r:embed="rId2"/>
                <a:stretch>
                  <a:fillRect l="-1101" t="-2294" b="-779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2F36F0-FF24-4D9D-BE31-3BF0F4737ED7}"/>
              </a:ext>
            </a:extLst>
          </p:cNvPr>
          <p:cNvSpPr/>
          <p:nvPr/>
        </p:nvSpPr>
        <p:spPr>
          <a:xfrm>
            <a:off x="1524000" y="2859030"/>
            <a:ext cx="3831771" cy="3278248"/>
          </a:xfrm>
          <a:prstGeom prst="round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47D247-F0D2-479F-BE01-7BAFB7900D29}"/>
              </a:ext>
            </a:extLst>
          </p:cNvPr>
          <p:cNvSpPr/>
          <p:nvPr/>
        </p:nvSpPr>
        <p:spPr>
          <a:xfrm>
            <a:off x="1962150" y="3506947"/>
            <a:ext cx="3095625" cy="2538256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BE7199-3168-4546-A8F5-EF28E6D97871}"/>
                  </a:ext>
                </a:extLst>
              </p:cNvPr>
              <p:cNvSpPr txBox="1"/>
              <p:nvPr/>
            </p:nvSpPr>
            <p:spPr>
              <a:xfrm>
                <a:off x="2944585" y="2352288"/>
                <a:ext cx="990600" cy="506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5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5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LID4096" sz="25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BE7199-3168-4546-A8F5-EF28E6D97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585" y="2352288"/>
                <a:ext cx="990600" cy="506742"/>
              </a:xfrm>
              <a:prstGeom prst="rect">
                <a:avLst/>
              </a:prstGeom>
              <a:blipFill>
                <a:blip r:embed="rId3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701C41-CFBC-4477-B854-4E4B28CF2350}"/>
                  </a:ext>
                </a:extLst>
              </p:cNvPr>
              <p:cNvSpPr txBox="1"/>
              <p:nvPr/>
            </p:nvSpPr>
            <p:spPr>
              <a:xfrm>
                <a:off x="8019372" y="2653964"/>
                <a:ext cx="990600" cy="506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5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5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LID4096" sz="25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701C41-CFBC-4477-B854-4E4B28CF2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372" y="2653964"/>
                <a:ext cx="990600" cy="506742"/>
              </a:xfrm>
              <a:prstGeom prst="rect">
                <a:avLst/>
              </a:prstGeom>
              <a:blipFill>
                <a:blip r:embed="rId4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AED077-1DBC-48E6-AB4D-76C2EC3E76CF}"/>
                  </a:ext>
                </a:extLst>
              </p:cNvPr>
              <p:cNvSpPr txBox="1"/>
              <p:nvPr/>
            </p:nvSpPr>
            <p:spPr>
              <a:xfrm>
                <a:off x="3133045" y="3029893"/>
                <a:ext cx="990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5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AED077-1DBC-48E6-AB4D-76C2EC3E7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045" y="3029893"/>
                <a:ext cx="990600" cy="477054"/>
              </a:xfrm>
              <a:prstGeom prst="rect">
                <a:avLst/>
              </a:prstGeom>
              <a:blipFill>
                <a:blip r:embed="rId5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57A6C4-11F2-4FC7-9868-4488170AD1A6}"/>
                  </a:ext>
                </a:extLst>
              </p:cNvPr>
              <p:cNvSpPr txBox="1"/>
              <p:nvPr/>
            </p:nvSpPr>
            <p:spPr>
              <a:xfrm>
                <a:off x="5854787" y="3825492"/>
                <a:ext cx="990600" cy="909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5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5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</m:e>
                            <m:sub>
                              <m:r>
                                <a:rPr lang="en-US" sz="25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LID4096" sz="2500" dirty="0">
                  <a:solidFill>
                    <a:schemeClr val="accent1"/>
                  </a:solidFill>
                </a:endParaRPr>
              </a:p>
              <a:p>
                <a:endParaRPr lang="LID4096" sz="25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57A6C4-11F2-4FC7-9868-4488170AD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787" y="3825492"/>
                <a:ext cx="990600" cy="909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B52254-5615-48A9-8CC6-549DEADB1E17}"/>
              </a:ext>
            </a:extLst>
          </p:cNvPr>
          <p:cNvSpPr txBox="1"/>
          <p:nvPr/>
        </p:nvSpPr>
        <p:spPr>
          <a:xfrm>
            <a:off x="8065366" y="4984270"/>
            <a:ext cx="266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1"/>
                </a:solidFill>
              </a:rPr>
              <a:t>.</a:t>
            </a:r>
            <a:endParaRPr lang="LID4096" sz="2500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3684D3-9430-4A36-922B-C20B057D7C6E}"/>
              </a:ext>
            </a:extLst>
          </p:cNvPr>
          <p:cNvSpPr txBox="1"/>
          <p:nvPr/>
        </p:nvSpPr>
        <p:spPr>
          <a:xfrm>
            <a:off x="8191115" y="5032994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  <a:endParaRPr lang="LID4096" dirty="0">
              <a:solidFill>
                <a:schemeClr val="accent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6611BCA-DC02-4520-ABE4-BF91744DD3A1}"/>
              </a:ext>
            </a:extLst>
          </p:cNvPr>
          <p:cNvSpPr/>
          <p:nvPr/>
        </p:nvSpPr>
        <p:spPr>
          <a:xfrm>
            <a:off x="2621419" y="4590599"/>
            <a:ext cx="1933575" cy="1313148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BC8DE3-EEE2-4592-ABA0-C889526C666F}"/>
                  </a:ext>
                </a:extLst>
              </p:cNvPr>
              <p:cNvSpPr txBox="1"/>
              <p:nvPr/>
            </p:nvSpPr>
            <p:spPr>
              <a:xfrm>
                <a:off x="3133045" y="4118286"/>
                <a:ext cx="990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5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BC8DE3-EEE2-4592-ABA0-C889526C6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045" y="4118286"/>
                <a:ext cx="990600" cy="477054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3A50F2-A25D-4EEC-B8CA-87A2131799C0}"/>
                  </a:ext>
                </a:extLst>
              </p:cNvPr>
              <p:cNvSpPr txBox="1"/>
              <p:nvPr/>
            </p:nvSpPr>
            <p:spPr>
              <a:xfrm>
                <a:off x="7996089" y="3632193"/>
                <a:ext cx="990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5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3A50F2-A25D-4EEC-B8CA-87A213179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089" y="3632193"/>
                <a:ext cx="990600" cy="477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7999BE-305F-4321-BF93-36A9A117DC87}"/>
              </a:ext>
            </a:extLst>
          </p:cNvPr>
          <p:cNvCxnSpPr>
            <a:cxnSpLocks/>
          </p:cNvCxnSpPr>
          <p:nvPr/>
        </p:nvCxnSpPr>
        <p:spPr>
          <a:xfrm>
            <a:off x="4844473" y="4324414"/>
            <a:ext cx="3116186" cy="5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2D9F80-0170-41FE-B769-0A1E1892E56D}"/>
              </a:ext>
            </a:extLst>
          </p:cNvPr>
          <p:cNvCxnSpPr>
            <a:cxnSpLocks/>
          </p:cNvCxnSpPr>
          <p:nvPr/>
        </p:nvCxnSpPr>
        <p:spPr>
          <a:xfrm>
            <a:off x="4123645" y="5290846"/>
            <a:ext cx="401070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441FB73-B058-4FE4-A126-37D186D89ECE}"/>
                  </a:ext>
                </a:extLst>
              </p:cNvPr>
              <p:cNvSpPr txBox="1"/>
              <p:nvPr/>
            </p:nvSpPr>
            <p:spPr>
              <a:xfrm>
                <a:off x="5861627" y="4799624"/>
                <a:ext cx="990600" cy="5102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5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</m:e>
                            <m:sub>
                              <m:r>
                                <a:rPr lang="en-US" sz="25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LID4096" sz="25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441FB73-B058-4FE4-A126-37D186D89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27" y="4799624"/>
                <a:ext cx="990600" cy="510204"/>
              </a:xfrm>
              <a:prstGeom prst="rect">
                <a:avLst/>
              </a:prstGeom>
              <a:blipFill>
                <a:blip r:embed="rId9"/>
                <a:stretch>
                  <a:fillRect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2AE347-A80A-4F20-B33C-2A855324A3CF}"/>
              </a:ext>
            </a:extLst>
          </p:cNvPr>
          <p:cNvCxnSpPr>
            <a:cxnSpLocks/>
          </p:cNvCxnSpPr>
          <p:nvPr/>
        </p:nvCxnSpPr>
        <p:spPr>
          <a:xfrm>
            <a:off x="4856242" y="4324383"/>
            <a:ext cx="3116186" cy="58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E61F60-01C4-4EE1-A920-74C347A25CB9}"/>
              </a:ext>
            </a:extLst>
          </p:cNvPr>
          <p:cNvCxnSpPr>
            <a:cxnSpLocks/>
          </p:cNvCxnSpPr>
          <p:nvPr/>
        </p:nvCxnSpPr>
        <p:spPr>
          <a:xfrm>
            <a:off x="5192664" y="3599887"/>
            <a:ext cx="2419803" cy="7311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61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2C5567-EDD0-4F32-95FE-B2A746733EBF}"/>
              </a:ext>
            </a:extLst>
          </p:cNvPr>
          <p:cNvSpPr/>
          <p:nvPr/>
        </p:nvSpPr>
        <p:spPr>
          <a:xfrm>
            <a:off x="7387843" y="3162056"/>
            <a:ext cx="3009222" cy="2438395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7DF6B7C-69BB-4DD3-BC33-9E0AB1E0BA58}"/>
              </a:ext>
            </a:extLst>
          </p:cNvPr>
          <p:cNvCxnSpPr>
            <a:cxnSpLocks/>
          </p:cNvCxnSpPr>
          <p:nvPr/>
        </p:nvCxnSpPr>
        <p:spPr>
          <a:xfrm>
            <a:off x="5147025" y="3663571"/>
            <a:ext cx="2419803" cy="731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31474B5-4A2B-4E0A-9681-591A81CC97BC}"/>
              </a:ext>
            </a:extLst>
          </p:cNvPr>
          <p:cNvSpPr/>
          <p:nvPr/>
        </p:nvSpPr>
        <p:spPr>
          <a:xfrm>
            <a:off x="1524000" y="2857680"/>
            <a:ext cx="3831771" cy="3278248"/>
          </a:xfrm>
          <a:prstGeom prst="roundRect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80AEB9-E27F-47F1-82AB-A7E509412872}"/>
              </a:ext>
            </a:extLst>
          </p:cNvPr>
          <p:cNvSpPr/>
          <p:nvPr/>
        </p:nvSpPr>
        <p:spPr>
          <a:xfrm>
            <a:off x="7387843" y="3160706"/>
            <a:ext cx="3009222" cy="2438395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A7CFD4F-392A-4266-9F63-F87C71CDAE9F}"/>
              </a:ext>
            </a:extLst>
          </p:cNvPr>
          <p:cNvSpPr/>
          <p:nvPr/>
        </p:nvSpPr>
        <p:spPr>
          <a:xfrm>
            <a:off x="7756448" y="4084453"/>
            <a:ext cx="1933575" cy="1313148"/>
          </a:xfrm>
          <a:prstGeom prst="round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8A4894-F0E9-4264-B15B-E695668821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067931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000" dirty="0"/>
                  <a:t>There are two Oil and Vinegar trapdoors in a Rainbow trapdoor:</a:t>
                </a:r>
                <a:br>
                  <a:rPr lang="en-US" sz="3000" dirty="0"/>
                </a:br>
                <a:br>
                  <a:rPr lang="en-US" sz="3000" dirty="0"/>
                </a:br>
                <a:r>
                  <a:rPr lang="en-US" sz="3000" dirty="0"/>
                  <a:t>Quotient out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/>
                  <a:t> and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LID4096" sz="3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8A4894-F0E9-4264-B15B-E695668821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067931"/>
                <a:ext cx="10515600" cy="1325563"/>
              </a:xfrm>
              <a:blipFill>
                <a:blip r:embed="rId2"/>
                <a:stretch>
                  <a:fillRect l="-1101" t="-2294" b="-779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2F36F0-FF24-4D9D-BE31-3BF0F4737ED7}"/>
              </a:ext>
            </a:extLst>
          </p:cNvPr>
          <p:cNvSpPr/>
          <p:nvPr/>
        </p:nvSpPr>
        <p:spPr>
          <a:xfrm>
            <a:off x="1524000" y="2857680"/>
            <a:ext cx="3831771" cy="3278248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47D247-F0D2-479F-BE01-7BAFB7900D29}"/>
              </a:ext>
            </a:extLst>
          </p:cNvPr>
          <p:cNvSpPr/>
          <p:nvPr/>
        </p:nvSpPr>
        <p:spPr>
          <a:xfrm>
            <a:off x="1962150" y="3506947"/>
            <a:ext cx="3095625" cy="2538256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BE7199-3168-4546-A8F5-EF28E6D97871}"/>
                  </a:ext>
                </a:extLst>
              </p:cNvPr>
              <p:cNvSpPr txBox="1"/>
              <p:nvPr/>
            </p:nvSpPr>
            <p:spPr>
              <a:xfrm>
                <a:off x="2944584" y="2352288"/>
                <a:ext cx="1386115" cy="506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5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LID4096" sz="25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BE7199-3168-4546-A8F5-EF28E6D97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584" y="2352288"/>
                <a:ext cx="1386115" cy="506742"/>
              </a:xfrm>
              <a:prstGeom prst="rect">
                <a:avLst/>
              </a:prstGeom>
              <a:blipFill>
                <a:blip r:embed="rId3"/>
                <a:stretch>
                  <a:fillRect b="-963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701C41-CFBC-4477-B854-4E4B28CF2350}"/>
                  </a:ext>
                </a:extLst>
              </p:cNvPr>
              <p:cNvSpPr txBox="1"/>
              <p:nvPr/>
            </p:nvSpPr>
            <p:spPr>
              <a:xfrm>
                <a:off x="8019372" y="2653964"/>
                <a:ext cx="1386114" cy="506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25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5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LID4096" sz="25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701C41-CFBC-4477-B854-4E4B28CF2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372" y="2653964"/>
                <a:ext cx="1386114" cy="506742"/>
              </a:xfrm>
              <a:prstGeom prst="rect">
                <a:avLst/>
              </a:prstGeom>
              <a:blipFill>
                <a:blip r:embed="rId4"/>
                <a:stretch>
                  <a:fillRect b="-1084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AED077-1DBC-48E6-AB4D-76C2EC3E76CF}"/>
                  </a:ext>
                </a:extLst>
              </p:cNvPr>
              <p:cNvSpPr txBox="1"/>
              <p:nvPr/>
            </p:nvSpPr>
            <p:spPr>
              <a:xfrm>
                <a:off x="3133044" y="3029893"/>
                <a:ext cx="130590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5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5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AED077-1DBC-48E6-AB4D-76C2EC3E7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044" y="3029893"/>
                <a:ext cx="1305903" cy="477054"/>
              </a:xfrm>
              <a:prstGeom prst="rect">
                <a:avLst/>
              </a:prstGeom>
              <a:blipFill>
                <a:blip r:embed="rId5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57A6C4-11F2-4FC7-9868-4488170AD1A6}"/>
                  </a:ext>
                </a:extLst>
              </p:cNvPr>
              <p:cNvSpPr txBox="1"/>
              <p:nvPr/>
            </p:nvSpPr>
            <p:spPr>
              <a:xfrm>
                <a:off x="5854787" y="3825492"/>
                <a:ext cx="990600" cy="909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5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5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</m:e>
                            <m:sub>
                              <m:r>
                                <a:rPr lang="en-US" sz="25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LID4096" sz="2500" dirty="0">
                  <a:solidFill>
                    <a:schemeClr val="accent1"/>
                  </a:solidFill>
                </a:endParaRPr>
              </a:p>
              <a:p>
                <a:endParaRPr lang="LID4096" sz="25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57A6C4-11F2-4FC7-9868-4488170AD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787" y="3825492"/>
                <a:ext cx="990600" cy="909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B52254-5615-48A9-8CC6-549DEADB1E17}"/>
              </a:ext>
            </a:extLst>
          </p:cNvPr>
          <p:cNvSpPr txBox="1"/>
          <p:nvPr/>
        </p:nvSpPr>
        <p:spPr>
          <a:xfrm>
            <a:off x="8065366" y="4984270"/>
            <a:ext cx="266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1"/>
                </a:solidFill>
              </a:rPr>
              <a:t>.</a:t>
            </a:r>
            <a:endParaRPr lang="LID4096" sz="2500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3684D3-9430-4A36-922B-C20B057D7C6E}"/>
              </a:ext>
            </a:extLst>
          </p:cNvPr>
          <p:cNvSpPr txBox="1"/>
          <p:nvPr/>
        </p:nvSpPr>
        <p:spPr>
          <a:xfrm>
            <a:off x="8191115" y="5032994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  <a:endParaRPr lang="LID4096" dirty="0">
              <a:solidFill>
                <a:schemeClr val="accent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6611BCA-DC02-4520-ABE4-BF91744DD3A1}"/>
              </a:ext>
            </a:extLst>
          </p:cNvPr>
          <p:cNvSpPr/>
          <p:nvPr/>
        </p:nvSpPr>
        <p:spPr>
          <a:xfrm>
            <a:off x="2621419" y="4590599"/>
            <a:ext cx="1933575" cy="1313148"/>
          </a:xfrm>
          <a:prstGeom prst="round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3A50F2-A25D-4EEC-B8CA-87A2131799C0}"/>
                  </a:ext>
                </a:extLst>
              </p:cNvPr>
              <p:cNvSpPr txBox="1"/>
              <p:nvPr/>
            </p:nvSpPr>
            <p:spPr>
              <a:xfrm>
                <a:off x="7991346" y="3632193"/>
                <a:ext cx="990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500" b="0" dirty="0">
                    <a:solidFill>
                      <a:schemeClr val="bg1">
                        <a:lumMod val="85000"/>
                      </a:schemeClr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lang="en-US" sz="2500" b="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500" b="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3A50F2-A25D-4EEC-B8CA-87A213179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346" y="3632193"/>
                <a:ext cx="990600" cy="477054"/>
              </a:xfrm>
              <a:prstGeom prst="rect">
                <a:avLst/>
              </a:prstGeom>
              <a:blipFill>
                <a:blip r:embed="rId7"/>
                <a:stretch>
                  <a:fillRect l="-1852" t="-10256" b="-3076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7999BE-305F-4321-BF93-36A9A117DC87}"/>
              </a:ext>
            </a:extLst>
          </p:cNvPr>
          <p:cNvCxnSpPr>
            <a:cxnSpLocks/>
          </p:cNvCxnSpPr>
          <p:nvPr/>
        </p:nvCxnSpPr>
        <p:spPr>
          <a:xfrm>
            <a:off x="4844473" y="4324414"/>
            <a:ext cx="3116186" cy="5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2D9F80-0170-41FE-B769-0A1E1892E56D}"/>
              </a:ext>
            </a:extLst>
          </p:cNvPr>
          <p:cNvCxnSpPr>
            <a:cxnSpLocks/>
          </p:cNvCxnSpPr>
          <p:nvPr/>
        </p:nvCxnSpPr>
        <p:spPr>
          <a:xfrm>
            <a:off x="4123645" y="5290846"/>
            <a:ext cx="4010705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441FB73-B058-4FE4-A126-37D186D89ECE}"/>
                  </a:ext>
                </a:extLst>
              </p:cNvPr>
              <p:cNvSpPr txBox="1"/>
              <p:nvPr/>
            </p:nvSpPr>
            <p:spPr>
              <a:xfrm>
                <a:off x="5861627" y="4799624"/>
                <a:ext cx="990600" cy="51020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500" b="0" i="0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</m:e>
                            <m:sub>
                              <m:r>
                                <a:rPr lang="en-US" sz="2500" b="0" i="0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LID4096" sz="25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441FB73-B058-4FE4-A126-37D186D89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27" y="4799624"/>
                <a:ext cx="990600" cy="510204"/>
              </a:xfrm>
              <a:prstGeom prst="rect">
                <a:avLst/>
              </a:prstGeom>
              <a:blipFill>
                <a:blip r:embed="rId8"/>
                <a:stretch>
                  <a:fillRect b="-10465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2AE347-A80A-4F20-B33C-2A855324A3CF}"/>
              </a:ext>
            </a:extLst>
          </p:cNvPr>
          <p:cNvCxnSpPr>
            <a:cxnSpLocks/>
          </p:cNvCxnSpPr>
          <p:nvPr/>
        </p:nvCxnSpPr>
        <p:spPr>
          <a:xfrm>
            <a:off x="4856242" y="4324383"/>
            <a:ext cx="3116186" cy="58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EE3176-0A2D-406D-B6A9-9086866F248C}"/>
              </a:ext>
            </a:extLst>
          </p:cNvPr>
          <p:cNvCxnSpPr>
            <a:cxnSpLocks/>
          </p:cNvCxnSpPr>
          <p:nvPr/>
        </p:nvCxnSpPr>
        <p:spPr>
          <a:xfrm>
            <a:off x="5147025" y="3663571"/>
            <a:ext cx="2419803" cy="7311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E61F60-01C4-4EE1-A920-74C347A25CB9}"/>
              </a:ext>
            </a:extLst>
          </p:cNvPr>
          <p:cNvCxnSpPr>
            <a:cxnSpLocks/>
          </p:cNvCxnSpPr>
          <p:nvPr/>
        </p:nvCxnSpPr>
        <p:spPr>
          <a:xfrm>
            <a:off x="5147025" y="3662221"/>
            <a:ext cx="2419803" cy="731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8D99D29-D419-457D-A945-7DADFD9FA886}"/>
                  </a:ext>
                </a:extLst>
              </p:cNvPr>
              <p:cNvSpPr txBox="1"/>
              <p:nvPr/>
            </p:nvSpPr>
            <p:spPr>
              <a:xfrm>
                <a:off x="2895095" y="4143387"/>
                <a:ext cx="130590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5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5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500" b="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8D99D29-D419-457D-A945-7DADFD9FA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095" y="4143387"/>
                <a:ext cx="1305903" cy="477054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38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FC29-4FE5-4CDB-AAD0-28104C41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Overview</a:t>
            </a:r>
            <a:endParaRPr lang="en-CH" sz="5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3E89A9-8DA3-21D9-5E4E-CC12A7176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85295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1945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80AEB9-E27F-47F1-82AB-A7E509412872}"/>
              </a:ext>
            </a:extLst>
          </p:cNvPr>
          <p:cNvSpPr/>
          <p:nvPr/>
        </p:nvSpPr>
        <p:spPr>
          <a:xfrm>
            <a:off x="7387843" y="2174342"/>
            <a:ext cx="3009222" cy="243839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A7CFD4F-392A-4266-9F63-F87C71CDAE9F}"/>
              </a:ext>
            </a:extLst>
          </p:cNvPr>
          <p:cNvSpPr/>
          <p:nvPr/>
        </p:nvSpPr>
        <p:spPr>
          <a:xfrm>
            <a:off x="7756448" y="3098089"/>
            <a:ext cx="1933575" cy="131314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A4894-F0E9-4264-B15B-E6956688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95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Main idea</a:t>
            </a:r>
            <a:endParaRPr lang="LID4096" sz="2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B90271-9608-4695-A5CD-213FC0A74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7400" y="4956168"/>
                <a:ext cx="10515600" cy="167111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we get a linear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/>
                  <a:t> that 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</a:t>
                </a:r>
                <a:endParaRPr lang="LID4096" dirty="0"/>
              </a:p>
              <a:p>
                <a:pPr marL="0" indent="0">
                  <a:buNone/>
                </a:pPr>
                <a:r>
                  <a:rPr lang="en-US" dirty="0"/>
                  <a:t>We want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(This reduces to a MinRank problem [Beu21])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Main observation: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more likely to have a kernel vector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LID4096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B90271-9608-4695-A5CD-213FC0A74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7400" y="4956168"/>
                <a:ext cx="10515600" cy="1671119"/>
              </a:xfrm>
              <a:blipFill>
                <a:blip r:embed="rId2"/>
                <a:stretch>
                  <a:fillRect l="-1043" t="-6569" b="-839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2F36F0-FF24-4D9D-BE31-3BF0F4737ED7}"/>
              </a:ext>
            </a:extLst>
          </p:cNvPr>
          <p:cNvSpPr/>
          <p:nvPr/>
        </p:nvSpPr>
        <p:spPr>
          <a:xfrm>
            <a:off x="1524000" y="1872666"/>
            <a:ext cx="3564467" cy="27400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BE7199-3168-4546-A8F5-EF28E6D97871}"/>
                  </a:ext>
                </a:extLst>
              </p:cNvPr>
              <p:cNvSpPr txBox="1"/>
              <p:nvPr/>
            </p:nvSpPr>
            <p:spPr>
              <a:xfrm>
                <a:off x="2944585" y="1365924"/>
                <a:ext cx="990600" cy="506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LID4096" sz="25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BE7199-3168-4546-A8F5-EF28E6D97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585" y="1365924"/>
                <a:ext cx="990600" cy="506742"/>
              </a:xfrm>
              <a:prstGeom prst="rect">
                <a:avLst/>
              </a:prstGeom>
              <a:blipFill>
                <a:blip r:embed="rId3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701C41-CFBC-4477-B854-4E4B28CF2350}"/>
                  </a:ext>
                </a:extLst>
              </p:cNvPr>
              <p:cNvSpPr txBox="1"/>
              <p:nvPr/>
            </p:nvSpPr>
            <p:spPr>
              <a:xfrm>
                <a:off x="8019372" y="1667600"/>
                <a:ext cx="990600" cy="506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LID4096" sz="25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701C41-CFBC-4477-B854-4E4B28CF2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372" y="1667600"/>
                <a:ext cx="990600" cy="506742"/>
              </a:xfrm>
              <a:prstGeom prst="rect">
                <a:avLst/>
              </a:prstGeom>
              <a:blipFill>
                <a:blip r:embed="rId4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6611BCA-DC02-4520-ABE4-BF91744DD3A1}"/>
              </a:ext>
            </a:extLst>
          </p:cNvPr>
          <p:cNvSpPr/>
          <p:nvPr/>
        </p:nvSpPr>
        <p:spPr>
          <a:xfrm>
            <a:off x="2697619" y="3098089"/>
            <a:ext cx="1933575" cy="131314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BC8DE3-EEE2-4592-ABA0-C889526C666F}"/>
                  </a:ext>
                </a:extLst>
              </p:cNvPr>
              <p:cNvSpPr txBox="1"/>
              <p:nvPr/>
            </p:nvSpPr>
            <p:spPr>
              <a:xfrm>
                <a:off x="3227308" y="2634938"/>
                <a:ext cx="990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500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BC8DE3-EEE2-4592-ABA0-C889526C6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308" y="2634938"/>
                <a:ext cx="990600" cy="477054"/>
              </a:xfrm>
              <a:prstGeom prst="rect">
                <a:avLst/>
              </a:prstGeom>
              <a:blipFill>
                <a:blip r:embed="rId5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3A50F2-A25D-4EEC-B8CA-87A2131799C0}"/>
                  </a:ext>
                </a:extLst>
              </p:cNvPr>
              <p:cNvSpPr txBox="1"/>
              <p:nvPr/>
            </p:nvSpPr>
            <p:spPr>
              <a:xfrm>
                <a:off x="8019372" y="2382508"/>
                <a:ext cx="990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500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3A50F2-A25D-4EEC-B8CA-87A213179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372" y="2382508"/>
                <a:ext cx="990600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1D97F7-B084-4710-8D15-763E33D7D203}"/>
              </a:ext>
            </a:extLst>
          </p:cNvPr>
          <p:cNvCxnSpPr>
            <a:cxnSpLocks/>
          </p:cNvCxnSpPr>
          <p:nvPr/>
        </p:nvCxnSpPr>
        <p:spPr>
          <a:xfrm flipV="1">
            <a:off x="4327236" y="3705239"/>
            <a:ext cx="3633423" cy="195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BA84BE-0019-4991-9ECD-67BEC35ADC41}"/>
                  </a:ext>
                </a:extLst>
              </p:cNvPr>
              <p:cNvSpPr txBox="1"/>
              <p:nvPr/>
            </p:nvSpPr>
            <p:spPr>
              <a:xfrm>
                <a:off x="5605001" y="2887705"/>
                <a:ext cx="1444405" cy="891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5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5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LID4096" sz="2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BA84BE-0019-4991-9ECD-67BEC35AD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001" y="2887705"/>
                <a:ext cx="1444405" cy="8914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99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8" grpId="0" animBg="1"/>
      <p:bldP spid="26" grpId="0"/>
      <p:bldP spid="29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E93AD7F-5C22-42BB-A61C-B8AB81EF95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likely to have kernel vectors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CH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E93AD7F-5C22-42BB-A61C-B8AB81EF9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42D3E-3716-4AC7-AB71-67480EC1A8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54674"/>
                <a:ext cx="10515600" cy="22249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Average number of non-zero kernel vectors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 i</a:t>
                </a:r>
                <a:r>
                  <a:rPr lang="en-US" dirty="0"/>
                  <a:t>s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The probability of a non-zero kernel vector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≈1/(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CH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42D3E-3716-4AC7-AB71-67480EC1A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54674"/>
                <a:ext cx="10515600" cy="2224933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A4DADA-6AEB-4481-BE00-ED0061729C4A}"/>
              </a:ext>
            </a:extLst>
          </p:cNvPr>
          <p:cNvSpPr/>
          <p:nvPr/>
        </p:nvSpPr>
        <p:spPr>
          <a:xfrm>
            <a:off x="7405004" y="1872666"/>
            <a:ext cx="3009222" cy="1979667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7F72FF-CE5D-414D-B5A2-0D177514C59F}"/>
              </a:ext>
            </a:extLst>
          </p:cNvPr>
          <p:cNvSpPr/>
          <p:nvPr/>
        </p:nvSpPr>
        <p:spPr>
          <a:xfrm>
            <a:off x="7756448" y="2429226"/>
            <a:ext cx="1933575" cy="131314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DFE6AF-BF2E-432C-A37E-09A4D614A720}"/>
              </a:ext>
            </a:extLst>
          </p:cNvPr>
          <p:cNvSpPr/>
          <p:nvPr/>
        </p:nvSpPr>
        <p:spPr>
          <a:xfrm>
            <a:off x="1524000" y="1872666"/>
            <a:ext cx="3585633" cy="1979667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9DEFE8-8BA2-43F6-94F2-9E54CDC8B70C}"/>
                  </a:ext>
                </a:extLst>
              </p:cNvPr>
              <p:cNvSpPr txBox="1"/>
              <p:nvPr/>
            </p:nvSpPr>
            <p:spPr>
              <a:xfrm>
                <a:off x="2944585" y="1365924"/>
                <a:ext cx="990600" cy="506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LID4096" sz="25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9DEFE8-8BA2-43F6-94F2-9E54CDC8B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585" y="1365924"/>
                <a:ext cx="990600" cy="506742"/>
              </a:xfrm>
              <a:prstGeom prst="rect">
                <a:avLst/>
              </a:prstGeom>
              <a:blipFill>
                <a:blip r:embed="rId4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D01813-84B1-4120-ABF4-8178C2114F9C}"/>
                  </a:ext>
                </a:extLst>
              </p:cNvPr>
              <p:cNvSpPr txBox="1"/>
              <p:nvPr/>
            </p:nvSpPr>
            <p:spPr>
              <a:xfrm>
                <a:off x="8019372" y="1344115"/>
                <a:ext cx="990600" cy="506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LID4096" sz="25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D01813-84B1-4120-ABF4-8178C2114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372" y="1344115"/>
                <a:ext cx="990600" cy="506742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C47A16-86AF-4D35-9DFC-79A76C036182}"/>
              </a:ext>
            </a:extLst>
          </p:cNvPr>
          <p:cNvSpPr/>
          <p:nvPr/>
        </p:nvSpPr>
        <p:spPr>
          <a:xfrm>
            <a:off x="2714780" y="2429226"/>
            <a:ext cx="1933575" cy="131314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870FC0-CF64-48A3-B2D3-CB0ED7627456}"/>
                  </a:ext>
                </a:extLst>
              </p:cNvPr>
              <p:cNvSpPr txBox="1"/>
              <p:nvPr/>
            </p:nvSpPr>
            <p:spPr>
              <a:xfrm>
                <a:off x="3244469" y="1966075"/>
                <a:ext cx="990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5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870FC0-CF64-48A3-B2D3-CB0ED7627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469" y="1966075"/>
                <a:ext cx="990600" cy="477054"/>
              </a:xfrm>
              <a:prstGeom prst="rect">
                <a:avLst/>
              </a:prstGeom>
              <a:blipFill>
                <a:blip r:embed="rId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1A8634-54A1-4129-91EF-157DFBC6E2AC}"/>
                  </a:ext>
                </a:extLst>
              </p:cNvPr>
              <p:cNvSpPr txBox="1"/>
              <p:nvPr/>
            </p:nvSpPr>
            <p:spPr>
              <a:xfrm>
                <a:off x="8019372" y="2382508"/>
                <a:ext cx="990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5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1A8634-54A1-4129-91EF-157DFBC6E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372" y="2382508"/>
                <a:ext cx="990600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27E60-6779-41C5-B89E-8375B33877CA}"/>
              </a:ext>
            </a:extLst>
          </p:cNvPr>
          <p:cNvCxnSpPr>
            <a:cxnSpLocks/>
          </p:cNvCxnSpPr>
          <p:nvPr/>
        </p:nvCxnSpPr>
        <p:spPr>
          <a:xfrm flipV="1">
            <a:off x="4339167" y="3085800"/>
            <a:ext cx="3680205" cy="24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886D7D-CDBC-40CE-BF68-9E4E2EE6BE78}"/>
                  </a:ext>
                </a:extLst>
              </p:cNvPr>
              <p:cNvSpPr txBox="1"/>
              <p:nvPr/>
            </p:nvSpPr>
            <p:spPr>
              <a:xfrm>
                <a:off x="5622162" y="2218842"/>
                <a:ext cx="1444405" cy="891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5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5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LID4096" sz="25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886D7D-CDBC-40CE-BF68-9E4E2EE6B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162" y="2218842"/>
                <a:ext cx="1444405" cy="8914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051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0213-FC9B-4055-993A-4E6A0694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New Attack:</a:t>
            </a:r>
            <a:endParaRPr lang="en-CH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2E839A-547D-4E31-BBA3-1C491320C2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Guess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, hope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non-trivial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Solve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no solutions, return to 1.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R2SL1: Attempting to solving the system takes 3 hours 32 minutes using standard techniques. (Wiedemann-XL)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−1=15</m:t>
                    </m:r>
                  </m:oMath>
                </a14:m>
                <a:r>
                  <a:rPr lang="en-US" dirty="0"/>
                  <a:t> times                53 hours (one weekend)</a:t>
                </a:r>
                <a:endParaRPr lang="en-C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2E839A-547D-4E31-BBA3-1C491320C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 r="-179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5209AFE7-0D1D-4F4E-AD4C-F3BC7022D715}"/>
              </a:ext>
            </a:extLst>
          </p:cNvPr>
          <p:cNvSpPr/>
          <p:nvPr/>
        </p:nvSpPr>
        <p:spPr>
          <a:xfrm>
            <a:off x="4944535" y="5571066"/>
            <a:ext cx="630766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525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80AEB9-E27F-47F1-82AB-A7E509412872}"/>
              </a:ext>
            </a:extLst>
          </p:cNvPr>
          <p:cNvSpPr/>
          <p:nvPr/>
        </p:nvSpPr>
        <p:spPr>
          <a:xfrm>
            <a:off x="7387843" y="3702565"/>
            <a:ext cx="3009222" cy="243839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A7CFD4F-392A-4266-9F63-F87C71CDAE9F}"/>
              </a:ext>
            </a:extLst>
          </p:cNvPr>
          <p:cNvSpPr/>
          <p:nvPr/>
        </p:nvSpPr>
        <p:spPr>
          <a:xfrm>
            <a:off x="7756448" y="4626312"/>
            <a:ext cx="1933575" cy="131314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A4894-F0E9-4264-B15B-E6956688214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Finishing the attack</a:t>
            </a:r>
            <a:endParaRPr lang="LID4096" sz="1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B90271-9608-4695-A5CD-213FC0A74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1334272"/>
              </a:xfrm>
              <a:ln>
                <a:solidFill>
                  <a:schemeClr val="bg1"/>
                </a:solidFill>
              </a:ln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We have a single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How to find the full sk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1)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, so we learn all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2) Solve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, reveals all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B90271-9608-4695-A5CD-213FC0A74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1334272"/>
              </a:xfrm>
              <a:blipFill>
                <a:blip r:embed="rId2"/>
                <a:stretch>
                  <a:fillRect l="-984" t="-8597" b="-950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2F36F0-FF24-4D9D-BE31-3BF0F4737ED7}"/>
              </a:ext>
            </a:extLst>
          </p:cNvPr>
          <p:cNvSpPr/>
          <p:nvPr/>
        </p:nvSpPr>
        <p:spPr>
          <a:xfrm>
            <a:off x="1524000" y="3400889"/>
            <a:ext cx="3831771" cy="327824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47D247-F0D2-479F-BE01-7BAFB7900D29}"/>
              </a:ext>
            </a:extLst>
          </p:cNvPr>
          <p:cNvSpPr/>
          <p:nvPr/>
        </p:nvSpPr>
        <p:spPr>
          <a:xfrm>
            <a:off x="1962150" y="4048806"/>
            <a:ext cx="3095625" cy="253825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BE7199-3168-4546-A8F5-EF28E6D97871}"/>
                  </a:ext>
                </a:extLst>
              </p:cNvPr>
              <p:cNvSpPr txBox="1"/>
              <p:nvPr/>
            </p:nvSpPr>
            <p:spPr>
              <a:xfrm>
                <a:off x="2944585" y="2894147"/>
                <a:ext cx="990600" cy="506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LID4096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BE7199-3168-4546-A8F5-EF28E6D97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585" y="2894147"/>
                <a:ext cx="990600" cy="506742"/>
              </a:xfrm>
              <a:prstGeom prst="rect">
                <a:avLst/>
              </a:prstGeom>
              <a:blipFill>
                <a:blip r:embed="rId3"/>
                <a:stretch>
                  <a:fillRect b="-60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701C41-CFBC-4477-B854-4E4B28CF2350}"/>
                  </a:ext>
                </a:extLst>
              </p:cNvPr>
              <p:cNvSpPr txBox="1"/>
              <p:nvPr/>
            </p:nvSpPr>
            <p:spPr>
              <a:xfrm>
                <a:off x="8019372" y="3195823"/>
                <a:ext cx="990600" cy="506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LID4096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701C41-CFBC-4477-B854-4E4B28CF2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372" y="3195823"/>
                <a:ext cx="990600" cy="506742"/>
              </a:xfrm>
              <a:prstGeom prst="rect">
                <a:avLst/>
              </a:prstGeom>
              <a:blipFill>
                <a:blip r:embed="rId4"/>
                <a:stretch>
                  <a:fillRect b="-60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AED077-1DBC-48E6-AB4D-76C2EC3E76CF}"/>
                  </a:ext>
                </a:extLst>
              </p:cNvPr>
              <p:cNvSpPr txBox="1"/>
              <p:nvPr/>
            </p:nvSpPr>
            <p:spPr>
              <a:xfrm>
                <a:off x="3133045" y="3571752"/>
                <a:ext cx="990600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5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AED077-1DBC-48E6-AB4D-76C2EC3E7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045" y="3571752"/>
                <a:ext cx="990600" cy="477054"/>
              </a:xfrm>
              <a:prstGeom prst="rect">
                <a:avLst/>
              </a:prstGeom>
              <a:blipFill>
                <a:blip r:embed="rId5"/>
                <a:stretch>
                  <a:fillRect b="-25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57A6C4-11F2-4FC7-9868-4488170AD1A6}"/>
                  </a:ext>
                </a:extLst>
              </p:cNvPr>
              <p:cNvSpPr txBox="1"/>
              <p:nvPr/>
            </p:nvSpPr>
            <p:spPr>
              <a:xfrm>
                <a:off x="5857177" y="4368769"/>
                <a:ext cx="990600" cy="90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</m:e>
                            <m:sub>
                              <m:r>
                                <a:rPr lang="en-US" sz="25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LID4096" sz="2500" dirty="0">
                  <a:solidFill>
                    <a:schemeClr val="tx1"/>
                  </a:solidFill>
                </a:endParaRPr>
              </a:p>
              <a:p>
                <a:endParaRPr lang="LID4096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57A6C4-11F2-4FC7-9868-4488170AD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177" y="4368769"/>
                <a:ext cx="990600" cy="909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B52254-5615-48A9-8CC6-549DEADB1E17}"/>
              </a:ext>
            </a:extLst>
          </p:cNvPr>
          <p:cNvSpPr txBox="1"/>
          <p:nvPr/>
        </p:nvSpPr>
        <p:spPr>
          <a:xfrm>
            <a:off x="8096250" y="5415487"/>
            <a:ext cx="266700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500" dirty="0"/>
              <a:t>.</a:t>
            </a:r>
            <a:endParaRPr lang="LID4096" sz="2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3684D3-9430-4A36-922B-C20B057D7C6E}"/>
              </a:ext>
            </a:extLst>
          </p:cNvPr>
          <p:cNvSpPr txBox="1"/>
          <p:nvPr/>
        </p:nvSpPr>
        <p:spPr>
          <a:xfrm>
            <a:off x="8229600" y="5482721"/>
            <a:ext cx="4000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LID4096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6611BCA-DC02-4520-ABE4-BF91744DD3A1}"/>
              </a:ext>
            </a:extLst>
          </p:cNvPr>
          <p:cNvSpPr/>
          <p:nvPr/>
        </p:nvSpPr>
        <p:spPr>
          <a:xfrm>
            <a:off x="2621419" y="5132458"/>
            <a:ext cx="1933575" cy="131314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BC8DE3-EEE2-4592-ABA0-C889526C666F}"/>
                  </a:ext>
                </a:extLst>
              </p:cNvPr>
              <p:cNvSpPr txBox="1"/>
              <p:nvPr/>
            </p:nvSpPr>
            <p:spPr>
              <a:xfrm>
                <a:off x="3133045" y="4655404"/>
                <a:ext cx="990600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5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BC8DE3-EEE2-4592-ABA0-C889526C6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045" y="4655404"/>
                <a:ext cx="990600" cy="477054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3A50F2-A25D-4EEC-B8CA-87A2131799C0}"/>
                  </a:ext>
                </a:extLst>
              </p:cNvPr>
              <p:cNvSpPr txBox="1"/>
              <p:nvPr/>
            </p:nvSpPr>
            <p:spPr>
              <a:xfrm>
                <a:off x="7996089" y="4174052"/>
                <a:ext cx="990600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5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3A50F2-A25D-4EEC-B8CA-87A213179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089" y="4174052"/>
                <a:ext cx="990600" cy="477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7999BE-305F-4321-BF93-36A9A117DC87}"/>
              </a:ext>
            </a:extLst>
          </p:cNvPr>
          <p:cNvCxnSpPr>
            <a:cxnSpLocks/>
          </p:cNvCxnSpPr>
          <p:nvPr/>
        </p:nvCxnSpPr>
        <p:spPr>
          <a:xfrm>
            <a:off x="4844473" y="4866273"/>
            <a:ext cx="3116186" cy="5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2D9F80-0170-41FE-B769-0A1E1892E56D}"/>
              </a:ext>
            </a:extLst>
          </p:cNvPr>
          <p:cNvCxnSpPr>
            <a:cxnSpLocks/>
          </p:cNvCxnSpPr>
          <p:nvPr/>
        </p:nvCxnSpPr>
        <p:spPr>
          <a:xfrm>
            <a:off x="4123645" y="5832705"/>
            <a:ext cx="40107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441FB73-B058-4FE4-A126-37D186D89ECE}"/>
                  </a:ext>
                </a:extLst>
              </p:cNvPr>
              <p:cNvSpPr txBox="1"/>
              <p:nvPr/>
            </p:nvSpPr>
            <p:spPr>
              <a:xfrm>
                <a:off x="5866726" y="5331054"/>
                <a:ext cx="990600" cy="5102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5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</m:e>
                            <m:sub>
                              <m:r>
                                <a:rPr lang="en-US" sz="25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LID4096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441FB73-B058-4FE4-A126-37D186D89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726" y="5331054"/>
                <a:ext cx="990600" cy="510204"/>
              </a:xfrm>
              <a:prstGeom prst="rect">
                <a:avLst/>
              </a:prstGeom>
              <a:blipFill>
                <a:blip r:embed="rId9"/>
                <a:stretch>
                  <a:fillRect b="-120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1D97F7-B084-4710-8D15-763E33D7D203}"/>
              </a:ext>
            </a:extLst>
          </p:cNvPr>
          <p:cNvCxnSpPr>
            <a:cxnSpLocks/>
          </p:cNvCxnSpPr>
          <p:nvPr/>
        </p:nvCxnSpPr>
        <p:spPr>
          <a:xfrm flipV="1">
            <a:off x="4327236" y="5231763"/>
            <a:ext cx="3633423" cy="195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BA84BE-0019-4991-9ECD-67BEC35ADC41}"/>
                  </a:ext>
                </a:extLst>
              </p:cNvPr>
              <p:cNvSpPr txBox="1"/>
              <p:nvPr/>
            </p:nvSpPr>
            <p:spPr>
              <a:xfrm>
                <a:off x="5584312" y="3307949"/>
                <a:ext cx="1444405" cy="2045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5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br>
                  <a:rPr lang="en-US" sz="25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sz="25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sz="25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LID4096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BA84BE-0019-4991-9ECD-67BEC35AD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312" y="3307949"/>
                <a:ext cx="1444405" cy="20456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2AE347-A80A-4F20-B33C-2A855324A3CF}"/>
              </a:ext>
            </a:extLst>
          </p:cNvPr>
          <p:cNvCxnSpPr>
            <a:cxnSpLocks/>
          </p:cNvCxnSpPr>
          <p:nvPr/>
        </p:nvCxnSpPr>
        <p:spPr>
          <a:xfrm>
            <a:off x="4856242" y="4866242"/>
            <a:ext cx="3116186" cy="5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F431E3-950A-4C59-A4DF-31E480B1E972}"/>
              </a:ext>
            </a:extLst>
          </p:cNvPr>
          <p:cNvCxnSpPr>
            <a:cxnSpLocks/>
          </p:cNvCxnSpPr>
          <p:nvPr/>
        </p:nvCxnSpPr>
        <p:spPr>
          <a:xfrm flipV="1">
            <a:off x="4339005" y="5231732"/>
            <a:ext cx="3633423" cy="195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EE3176-0A2D-406D-B6A9-9086866F248C}"/>
              </a:ext>
            </a:extLst>
          </p:cNvPr>
          <p:cNvCxnSpPr>
            <a:cxnSpLocks/>
          </p:cNvCxnSpPr>
          <p:nvPr/>
        </p:nvCxnSpPr>
        <p:spPr>
          <a:xfrm>
            <a:off x="5147025" y="4205430"/>
            <a:ext cx="2419803" cy="73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66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2FBB-69EF-4FF5-8FAD-5B4AA0CB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95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Rainbow signatures (2005)</a:t>
            </a:r>
            <a:endParaRPr lang="en-CH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36026-BF11-4873-9864-870C939D8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Small signatures (66B), good performance.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large Keys (59KB) and not secure.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7B33F8-3A74-4BC7-B404-9CCB8AEBA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32" y="2071658"/>
            <a:ext cx="9372600" cy="1987161"/>
          </a:xfrm>
          <a:prstGeom prst="rect">
            <a:avLst/>
          </a:prstGeom>
        </p:spPr>
      </p:pic>
      <p:pic>
        <p:nvPicPr>
          <p:cNvPr id="16" name="Graphic 15" descr="Thumbs up sign with solid fill">
            <a:extLst>
              <a:ext uri="{FF2B5EF4-FFF2-40B4-BE49-F238E27FC236}">
                <a16:creationId xmlns:a16="http://schemas.microsoft.com/office/drawing/2014/main" id="{FF986A1C-3A6E-4DC3-92C9-A51B0D17E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84843" y="4390036"/>
            <a:ext cx="698500" cy="698500"/>
          </a:xfrm>
          <a:prstGeom prst="rect">
            <a:avLst/>
          </a:prstGeom>
        </p:spPr>
      </p:pic>
      <p:pic>
        <p:nvPicPr>
          <p:cNvPr id="18" name="Graphic 17" descr="Thumbs Down with solid fill">
            <a:extLst>
              <a:ext uri="{FF2B5EF4-FFF2-40B4-BE49-F238E27FC236}">
                <a16:creationId xmlns:a16="http://schemas.microsoft.com/office/drawing/2014/main" id="{AC74E0E6-C7BE-4F21-B7C2-69977CD1ED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5600" y="5449640"/>
            <a:ext cx="698500" cy="698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E7F8D85-D9B8-48F3-9AF3-822FFBEC59DF}"/>
                  </a:ext>
                </a:extLst>
              </p14:cNvPr>
              <p14:cNvContentPartPr/>
              <p14:nvPr/>
            </p14:nvContentPartPr>
            <p14:xfrm>
              <a:off x="7700232" y="3424250"/>
              <a:ext cx="1061640" cy="13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E7F8D85-D9B8-48F3-9AF3-822FFBEC59D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46232" y="3316250"/>
                <a:ext cx="1169280" cy="22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176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80AEB9-E27F-47F1-82AB-A7E509412872}"/>
              </a:ext>
            </a:extLst>
          </p:cNvPr>
          <p:cNvSpPr/>
          <p:nvPr/>
        </p:nvSpPr>
        <p:spPr>
          <a:xfrm>
            <a:off x="7403523" y="5355167"/>
            <a:ext cx="2237368" cy="1269992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A4894-F0E9-4264-B15B-E6956688214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Finishing the attack</a:t>
            </a:r>
            <a:endParaRPr lang="LID4096" sz="1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B90271-9608-4695-A5CD-213FC0A74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2424449"/>
              </a:xfrm>
              <a:ln>
                <a:solidFill>
                  <a:schemeClr val="bg1"/>
                </a:solidFill>
              </a:ln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We have a single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How to find the full sk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1)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, so we learn all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2) Solve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, reveals all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3) Take quotient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. Break the remaining Oil &amp; Vinegar key with existing attacks (e.g. Kipnis-Shamir)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B90271-9608-4695-A5CD-213FC0A74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2424449"/>
              </a:xfrm>
              <a:blipFill>
                <a:blip r:embed="rId2"/>
                <a:stretch>
                  <a:fillRect l="-984" t="-350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2F36F0-FF24-4D9D-BE31-3BF0F4737ED7}"/>
              </a:ext>
            </a:extLst>
          </p:cNvPr>
          <p:cNvSpPr/>
          <p:nvPr/>
        </p:nvSpPr>
        <p:spPr>
          <a:xfrm>
            <a:off x="2020591" y="4652432"/>
            <a:ext cx="3332238" cy="206868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47D247-F0D2-479F-BE01-7BAFB7900D29}"/>
              </a:ext>
            </a:extLst>
          </p:cNvPr>
          <p:cNvSpPr/>
          <p:nvPr/>
        </p:nvSpPr>
        <p:spPr>
          <a:xfrm>
            <a:off x="3022599" y="5355167"/>
            <a:ext cx="2035175" cy="1269992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BE7199-3168-4546-A8F5-EF28E6D97871}"/>
                  </a:ext>
                </a:extLst>
              </p:cNvPr>
              <p:cNvSpPr txBox="1"/>
              <p:nvPr/>
            </p:nvSpPr>
            <p:spPr>
              <a:xfrm>
                <a:off x="2846393" y="4179321"/>
                <a:ext cx="1680634" cy="506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LID4096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BE7199-3168-4546-A8F5-EF28E6D97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393" y="4179321"/>
                <a:ext cx="1680634" cy="506742"/>
              </a:xfrm>
              <a:prstGeom prst="rect">
                <a:avLst/>
              </a:prstGeom>
              <a:blipFill>
                <a:blip r:embed="rId3"/>
                <a:stretch>
                  <a:fillRect b="-9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701C41-CFBC-4477-B854-4E4B28CF2350}"/>
                  </a:ext>
                </a:extLst>
              </p:cNvPr>
              <p:cNvSpPr txBox="1"/>
              <p:nvPr/>
            </p:nvSpPr>
            <p:spPr>
              <a:xfrm>
                <a:off x="7808383" y="4871852"/>
                <a:ext cx="1327828" cy="506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LID4096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701C41-CFBC-4477-B854-4E4B28CF2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383" y="4871852"/>
                <a:ext cx="1327828" cy="506742"/>
              </a:xfrm>
              <a:prstGeom prst="rect">
                <a:avLst/>
              </a:prstGeom>
              <a:blipFill>
                <a:blip r:embed="rId4"/>
                <a:stretch>
                  <a:fillRect b="-108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AED077-1DBC-48E6-AB4D-76C2EC3E76CF}"/>
                  </a:ext>
                </a:extLst>
              </p:cNvPr>
              <p:cNvSpPr txBox="1"/>
              <p:nvPr/>
            </p:nvSpPr>
            <p:spPr>
              <a:xfrm>
                <a:off x="3221950" y="4867749"/>
                <a:ext cx="1236512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5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AED077-1DBC-48E6-AB4D-76C2EC3E7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950" y="4867749"/>
                <a:ext cx="1236512" cy="477054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57A6C4-11F2-4FC7-9868-4488170AD1A6}"/>
                  </a:ext>
                </a:extLst>
              </p:cNvPr>
              <p:cNvSpPr txBox="1"/>
              <p:nvPr/>
            </p:nvSpPr>
            <p:spPr>
              <a:xfrm>
                <a:off x="5882876" y="5830096"/>
                <a:ext cx="990600" cy="86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LID4096" sz="2500" dirty="0">
                  <a:solidFill>
                    <a:schemeClr val="tx1"/>
                  </a:solidFill>
                </a:endParaRPr>
              </a:p>
              <a:p>
                <a:endParaRPr lang="LID4096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57A6C4-11F2-4FC7-9868-4488170AD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876" y="5830096"/>
                <a:ext cx="990600" cy="8617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B52254-5615-48A9-8CC6-549DEADB1E17}"/>
              </a:ext>
            </a:extLst>
          </p:cNvPr>
          <p:cNvSpPr txBox="1"/>
          <p:nvPr/>
        </p:nvSpPr>
        <p:spPr>
          <a:xfrm>
            <a:off x="7808383" y="5958505"/>
            <a:ext cx="266700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500" dirty="0"/>
              <a:t>.</a:t>
            </a:r>
            <a:endParaRPr lang="LID4096" sz="2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3684D3-9430-4A36-922B-C20B057D7C6E}"/>
              </a:ext>
            </a:extLst>
          </p:cNvPr>
          <p:cNvSpPr txBox="1"/>
          <p:nvPr/>
        </p:nvSpPr>
        <p:spPr>
          <a:xfrm>
            <a:off x="7908965" y="6012366"/>
            <a:ext cx="4000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LID4096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2AE347-A80A-4F20-B33C-2A855324A3CF}"/>
              </a:ext>
            </a:extLst>
          </p:cNvPr>
          <p:cNvCxnSpPr>
            <a:cxnSpLocks/>
          </p:cNvCxnSpPr>
          <p:nvPr/>
        </p:nvCxnSpPr>
        <p:spPr>
          <a:xfrm>
            <a:off x="4734834" y="6242088"/>
            <a:ext cx="3116186" cy="5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601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FC29-4FE5-4CDB-AAD0-28104C41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Overview</a:t>
            </a:r>
            <a:endParaRPr lang="en-CH" sz="5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3E89A9-8DA3-21D9-5E4E-CC12A7176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33507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0987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ADE5-C92A-44A5-84BD-063C845A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Wrapping up: </a:t>
            </a:r>
            <a:endParaRPr lang="en-CH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06A65-5E46-442F-87B1-728CCDE4D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7742"/>
          </a:xfrm>
        </p:spPr>
        <p:txBody>
          <a:bodyPr/>
          <a:lstStyle/>
          <a:p>
            <a:r>
              <a:rPr lang="en-US" dirty="0"/>
              <a:t>Rainbow is not secure. (R2SL1 is broken in practice.)</a:t>
            </a:r>
          </a:p>
          <a:p>
            <a:r>
              <a:rPr lang="en-US" dirty="0"/>
              <a:t>Increasing parameters would be expensive</a:t>
            </a:r>
          </a:p>
          <a:p>
            <a:pPr lvl="1"/>
            <a:r>
              <a:rPr lang="en-US" dirty="0"/>
              <a:t>4.4x larger PK</a:t>
            </a:r>
          </a:p>
          <a:p>
            <a:pPr lvl="1"/>
            <a:r>
              <a:rPr lang="en-US" dirty="0"/>
              <a:t>2.5xlarger signatures</a:t>
            </a:r>
          </a:p>
          <a:p>
            <a:pPr lvl="1"/>
            <a:r>
              <a:rPr lang="en-US" dirty="0"/>
              <a:t>5x slower</a:t>
            </a:r>
          </a:p>
          <a:p>
            <a:r>
              <a:rPr lang="en-US" b="1" dirty="0"/>
              <a:t>Oil &amp; Vinegar is much simpler and now more efficient/compact.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F3EFC-3299-4121-97C6-168BCEB3194E}"/>
              </a:ext>
            </a:extLst>
          </p:cNvPr>
          <p:cNvSpPr txBox="1"/>
          <p:nvPr/>
        </p:nvSpPr>
        <p:spPr>
          <a:xfrm>
            <a:off x="4279899" y="5118100"/>
            <a:ext cx="34247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Questions?</a:t>
            </a:r>
            <a:endParaRPr lang="en-CH" sz="5000" dirty="0"/>
          </a:p>
        </p:txBody>
      </p:sp>
    </p:spTree>
    <p:extLst>
      <p:ext uri="{BB962C8B-B14F-4D97-AF65-F5344CB8AC3E}">
        <p14:creationId xmlns:p14="http://schemas.microsoft.com/office/powerpoint/2010/main" val="237026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604883-4644-482C-A3B6-771555AD07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563033" y="-678223"/>
            <a:ext cx="876300" cy="61425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4A6230-302D-408C-BD23-AFD4DFE80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2" y="5278241"/>
            <a:ext cx="1149061" cy="11934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9873D3-DA76-443E-821D-53B937C7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367" y="38629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    History of Rainbow</a:t>
            </a:r>
            <a:endParaRPr lang="en-CH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7DC62A3-926E-4C01-BF24-169944AA4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457676"/>
              </p:ext>
            </p:extLst>
          </p:nvPr>
        </p:nvGraphicFramePr>
        <p:xfrm>
          <a:off x="384651" y="1539940"/>
          <a:ext cx="10502900" cy="4625646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1249413">
                  <a:extLst>
                    <a:ext uri="{9D8B030D-6E8A-4147-A177-3AD203B41FA5}">
                      <a16:colId xmlns:a16="http://schemas.microsoft.com/office/drawing/2014/main" val="705830575"/>
                    </a:ext>
                  </a:extLst>
                </a:gridCol>
                <a:gridCol w="9253487">
                  <a:extLst>
                    <a:ext uri="{9D8B030D-6E8A-4147-A177-3AD203B41FA5}">
                      <a16:colId xmlns:a16="http://schemas.microsoft.com/office/drawing/2014/main" val="2173376995"/>
                    </a:ext>
                  </a:extLst>
                </a:gridCol>
              </a:tblGrid>
              <a:tr h="53726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1997</a:t>
                      </a:r>
                      <a:endParaRPr lang="en-C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Oil &amp; Vinegar </a:t>
                      </a:r>
                      <a:r>
                        <a:rPr lang="en-US" sz="1600" dirty="0"/>
                        <a:t>[Patarin]</a:t>
                      </a:r>
                      <a:endParaRPr lang="en-CH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8702812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2005</a:t>
                      </a:r>
                      <a:endParaRPr lang="en-C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Rainbow </a:t>
                      </a:r>
                      <a:r>
                        <a:rPr lang="en-US" sz="1600" dirty="0"/>
                        <a:t>[Ding, Schmidt]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1503847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2008</a:t>
                      </a:r>
                      <a:endParaRPr lang="en-C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First wave of cryptanalysis dries up </a:t>
                      </a:r>
                      <a:r>
                        <a:rPr lang="en-US" sz="1600" dirty="0"/>
                        <a:t>[KS98,BC05,BG06, DYCCC08,…]</a:t>
                      </a:r>
                    </a:p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658321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2017</a:t>
                      </a:r>
                      <a:endParaRPr lang="en-C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NIST PQC</a:t>
                      </a:r>
                      <a:endParaRPr lang="en-CH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46200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’20-’21</a:t>
                      </a:r>
                      <a:endParaRPr lang="en-C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Improved MinRank attacks, RBS </a:t>
                      </a:r>
                      <a:r>
                        <a:rPr lang="en-US" sz="1600" dirty="0"/>
                        <a:t>[BBCGPSTV20,BBBGNRT20,</a:t>
                      </a:r>
                      <a:r>
                        <a:rPr lang="en-US" sz="1600" b="1" dirty="0"/>
                        <a:t>BBCPSV21</a:t>
                      </a:r>
                      <a:r>
                        <a:rPr lang="en-US" sz="1600" dirty="0"/>
                        <a:t>, PS20,NIWDR20]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8288791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2021</a:t>
                      </a:r>
                      <a:endParaRPr lang="en-C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Rainbow is one of signature finalists.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5589796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2021</a:t>
                      </a:r>
                      <a:endParaRPr lang="en-C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New description of Rainbow, new attacks  </a:t>
                      </a:r>
                      <a:r>
                        <a:rPr lang="en-US" sz="1600" dirty="0"/>
                        <a:t>[Beu21]</a:t>
                      </a:r>
                    </a:p>
                    <a:p>
                      <a:endParaRPr lang="en-CH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8669901"/>
                  </a:ext>
                </a:extLst>
              </a:tr>
              <a:tr h="53726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n-CH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Practical break </a:t>
                      </a:r>
                      <a:r>
                        <a:rPr lang="en-US" sz="1600" dirty="0"/>
                        <a:t>[this work]</a:t>
                      </a:r>
                      <a:endParaRPr lang="en-CH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656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05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5A86738-9202-4A4D-A423-8A9D308D46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43958"/>
                <a:ext cx="10515600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New attacks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bit cost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5A86738-9202-4A4D-A423-8A9D308D46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43958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AF78DA-13F3-4F2A-B435-D11843E3D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4933" y="1690688"/>
            <a:ext cx="10515600" cy="400474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3FB9EB-7558-44F5-92F2-A6147CB328F9}"/>
              </a:ext>
            </a:extLst>
          </p:cNvPr>
          <p:cNvSpPr txBox="1"/>
          <p:nvPr/>
        </p:nvSpPr>
        <p:spPr>
          <a:xfrm>
            <a:off x="436032" y="6273800"/>
            <a:ext cx="661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*full key recovery attack (as opposed to universal forgery attack)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73416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1FC29-4FE5-4CDB-AAD0-28104C41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Overview</a:t>
            </a:r>
            <a:endParaRPr lang="en-CH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3E89A9-8DA3-21D9-5E4E-CC12A7176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60860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841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755C-7874-443E-8AE4-4C517717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Multivariate Trapdoors</a:t>
            </a:r>
            <a:endParaRPr lang="en-CH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705D3-CF48-4B8A-ACDA-D07E7BA26F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9533" y="1825625"/>
                <a:ext cx="10854267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Public key is multivariate quadratic map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)):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C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H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+6 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7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7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is supposed to look random               Sampling preimages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is hard.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But, there is hidden structure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which allows to solve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705D3-CF48-4B8A-ACDA-D07E7BA26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533" y="1825625"/>
                <a:ext cx="10854267" cy="4351338"/>
              </a:xfrm>
              <a:blipFill>
                <a:blip r:embed="rId2"/>
                <a:stretch>
                  <a:fillRect l="-898" t="-168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8DC374E9-B75D-4225-B98D-473CD55A6BA8}"/>
              </a:ext>
            </a:extLst>
          </p:cNvPr>
          <p:cNvSpPr/>
          <p:nvPr/>
        </p:nvSpPr>
        <p:spPr>
          <a:xfrm>
            <a:off x="4516967" y="4525433"/>
            <a:ext cx="630766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65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BCD2-3420-45C9-91D4-28CAAC82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Trapdoor signatures</a:t>
            </a:r>
            <a:endParaRPr lang="en-CH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02F26-D7D9-4C6D-AE37-DF8D5A3745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Public key: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)):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Secret key: trapdoor information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Signature for message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s.t.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 to trapdoor a MQ map?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02F26-D7D9-4C6D-AE37-DF8D5A3745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8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CD90083-E400-451E-A5C0-AC982CEDB9BE}"/>
              </a:ext>
            </a:extLst>
          </p:cNvPr>
          <p:cNvSpPr/>
          <p:nvPr/>
        </p:nvSpPr>
        <p:spPr>
          <a:xfrm>
            <a:off x="7199546" y="4269149"/>
            <a:ext cx="2220006" cy="1601977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A4894-F0E9-4264-B15B-E6956688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Oil &amp; Vinegar Trapdoor 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as presented in [Beu21]</a:t>
            </a:r>
            <a:endParaRPr lang="LID4096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B90271-9608-4695-A5CD-213FC0A74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99808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Public key is a quadratic map: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)):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Trapdoor is a subspaces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on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vanishes.</a:t>
                </a:r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endParaRPr lang="en-US" u="sn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B90271-9608-4695-A5CD-213FC0A74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998082"/>
              </a:xfrm>
              <a:blipFill>
                <a:blip r:embed="rId2"/>
                <a:stretch>
                  <a:fillRect l="-1217" t="-12195" b="-1219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2F36F0-FF24-4D9D-BE31-3BF0F4737ED7}"/>
              </a:ext>
            </a:extLst>
          </p:cNvPr>
          <p:cNvSpPr/>
          <p:nvPr/>
        </p:nvSpPr>
        <p:spPr>
          <a:xfrm>
            <a:off x="1524000" y="3214627"/>
            <a:ext cx="3831771" cy="327824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47D247-F0D2-479F-BE01-7BAFB7900D29}"/>
              </a:ext>
            </a:extLst>
          </p:cNvPr>
          <p:cNvSpPr/>
          <p:nvPr/>
        </p:nvSpPr>
        <p:spPr>
          <a:xfrm>
            <a:off x="2837769" y="4798822"/>
            <a:ext cx="2220006" cy="1601977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BE7199-3168-4546-A8F5-EF28E6D97871}"/>
                  </a:ext>
                </a:extLst>
              </p:cNvPr>
              <p:cNvSpPr txBox="1"/>
              <p:nvPr/>
            </p:nvSpPr>
            <p:spPr>
              <a:xfrm>
                <a:off x="2944585" y="2707885"/>
                <a:ext cx="990600" cy="506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LID4096" sz="25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BE7199-3168-4546-A8F5-EF28E6D97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585" y="2707885"/>
                <a:ext cx="990600" cy="506742"/>
              </a:xfrm>
              <a:prstGeom prst="rect">
                <a:avLst/>
              </a:prstGeom>
              <a:blipFill>
                <a:blip r:embed="rId3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701C41-CFBC-4477-B854-4E4B28CF2350}"/>
                  </a:ext>
                </a:extLst>
              </p:cNvPr>
              <p:cNvSpPr txBox="1"/>
              <p:nvPr/>
            </p:nvSpPr>
            <p:spPr>
              <a:xfrm>
                <a:off x="7934325" y="3662489"/>
                <a:ext cx="990600" cy="506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LID4096" sz="25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701C41-CFBC-4477-B854-4E4B28CF2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325" y="3662489"/>
                <a:ext cx="990600" cy="506742"/>
              </a:xfrm>
              <a:prstGeom prst="rect">
                <a:avLst/>
              </a:prstGeom>
              <a:blipFill>
                <a:blip r:embed="rId4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AED077-1DBC-48E6-AB4D-76C2EC3E76CF}"/>
                  </a:ext>
                </a:extLst>
              </p:cNvPr>
              <p:cNvSpPr txBox="1"/>
              <p:nvPr/>
            </p:nvSpPr>
            <p:spPr>
              <a:xfrm>
                <a:off x="2906579" y="4355544"/>
                <a:ext cx="990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5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AED077-1DBC-48E6-AB4D-76C2EC3E7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579" y="4355544"/>
                <a:ext cx="990600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57A6C4-11F2-4FC7-9868-4488170AD1A6}"/>
                  </a:ext>
                </a:extLst>
              </p:cNvPr>
              <p:cNvSpPr txBox="1"/>
              <p:nvPr/>
            </p:nvSpPr>
            <p:spPr>
              <a:xfrm>
                <a:off x="6023869" y="5070138"/>
                <a:ext cx="990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LID4096" sz="25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57A6C4-11F2-4FC7-9868-4488170AD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869" y="5070138"/>
                <a:ext cx="990600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B52254-5615-48A9-8CC6-549DEADB1E17}"/>
              </a:ext>
            </a:extLst>
          </p:cNvPr>
          <p:cNvSpPr txBox="1"/>
          <p:nvPr/>
        </p:nvSpPr>
        <p:spPr>
          <a:xfrm>
            <a:off x="8096250" y="5229225"/>
            <a:ext cx="266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.</a:t>
            </a:r>
            <a:endParaRPr lang="LID4096" sz="2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3684D3-9430-4A36-922B-C20B057D7C6E}"/>
              </a:ext>
            </a:extLst>
          </p:cNvPr>
          <p:cNvSpPr txBox="1"/>
          <p:nvPr/>
        </p:nvSpPr>
        <p:spPr>
          <a:xfrm>
            <a:off x="8229600" y="5296459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LID4096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7999BE-305F-4321-BF93-36A9A117DC87}"/>
              </a:ext>
            </a:extLst>
          </p:cNvPr>
          <p:cNvCxnSpPr>
            <a:cxnSpLocks/>
          </p:cNvCxnSpPr>
          <p:nvPr/>
        </p:nvCxnSpPr>
        <p:spPr>
          <a:xfrm>
            <a:off x="4616542" y="4523006"/>
            <a:ext cx="3024909" cy="149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2D9F80-0170-41FE-B769-0A1E1892E56D}"/>
              </a:ext>
            </a:extLst>
          </p:cNvPr>
          <p:cNvCxnSpPr>
            <a:cxnSpLocks/>
          </p:cNvCxnSpPr>
          <p:nvPr/>
        </p:nvCxnSpPr>
        <p:spPr>
          <a:xfrm>
            <a:off x="4123645" y="5552085"/>
            <a:ext cx="40107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A92385-A654-4D22-AC9B-FA489E4FBE6E}"/>
                  </a:ext>
                </a:extLst>
              </p:cNvPr>
              <p:cNvSpPr txBox="1"/>
              <p:nvPr/>
            </p:nvSpPr>
            <p:spPr>
              <a:xfrm>
                <a:off x="5943186" y="4073017"/>
                <a:ext cx="990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LID4096" sz="25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A92385-A654-4D22-AC9B-FA489E4FB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86" y="4073017"/>
                <a:ext cx="990600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03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7CD1-41A8-46E8-A413-E7FDB235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differential: </a:t>
            </a:r>
            <a:endParaRPr lang="en-CH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934A4-AA23-47CF-90A2-CD8A623DCD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then we define it’s differential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as: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This is bi-linear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934A4-AA23-47CF-90A2-CD8A623DC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28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1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E6BF2624DC954FA1B91EDD12615883" ma:contentTypeVersion="2" ma:contentTypeDescription="Create a new document." ma:contentTypeScope="" ma:versionID="16941d64a9cc8592cea3bb16376efaaa">
  <xsd:schema xmlns:xsd="http://www.w3.org/2001/XMLSchema" xmlns:xs="http://www.w3.org/2001/XMLSchema" xmlns:p="http://schemas.microsoft.com/office/2006/metadata/properties" xmlns:ns3="a2a9773d-bb74-42a3-b0ed-20f59a386513" targetNamespace="http://schemas.microsoft.com/office/2006/metadata/properties" ma:root="true" ma:fieldsID="0686108a7473c9b79dfebdd3e5047945" ns3:_="">
    <xsd:import namespace="a2a9773d-bb74-42a3-b0ed-20f59a3865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a9773d-bb74-42a3-b0ed-20f59a3865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135E93-0029-49C6-B214-183F715060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a9773d-bb74-42a3-b0ed-20f59a3865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291B42-BFBD-4626-AD21-28B7B93B75D4}">
  <ds:schemaRefs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2a9773d-bb74-42a3-b0ed-20f59a38651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0E1E9B0-D6A8-49B4-8C8C-A5F6362593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Breaking Rainbow takes a weekend on a Laptop SHORT</Template>
  <TotalTime>2295</TotalTime>
  <Words>1002</Words>
  <Application>Microsoft Office PowerPoint</Application>
  <PresentationFormat>Widescreen</PresentationFormat>
  <Paragraphs>181</Paragraphs>
  <Slides>22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Breaking Rainbow takes a weekend on a Laptop</vt:lpstr>
      <vt:lpstr>Rainbow signatures (2005)</vt:lpstr>
      <vt:lpstr>    History of Rainbow</vt:lpstr>
      <vt:lpstr>New attacks log_2⁡(bit cost)</vt:lpstr>
      <vt:lpstr>Overview</vt:lpstr>
      <vt:lpstr>Multivariate Trapdoors</vt:lpstr>
      <vt:lpstr>Trapdoor signatures</vt:lpstr>
      <vt:lpstr>Oil &amp; Vinegar Trapdoor  as presented in [Beu21]</vt:lpstr>
      <vt:lpstr>Definition of differential: </vt:lpstr>
      <vt:lpstr>Using the trapdoor O</vt:lpstr>
      <vt:lpstr>Overview</vt:lpstr>
      <vt:lpstr>Rainbow Trapdoor as presented in [Beu21]</vt:lpstr>
      <vt:lpstr>There are two Oil and Vinegar trapdoors in a Rainbow trapdoor:  Restrict to O_1</vt:lpstr>
      <vt:lpstr>There are two Oil and Vinegar trapdoors in a Rainbow trapdoor:  Quotient out by O_2 and W</vt:lpstr>
      <vt:lpstr>Overview</vt:lpstr>
      <vt:lpstr>Main idea</vt:lpstr>
      <vt:lpstr>D_x is likely to have kernel vectors in O_2</vt:lpstr>
      <vt:lpstr>New Attack:</vt:lpstr>
      <vt:lpstr>Finishing the attack</vt:lpstr>
      <vt:lpstr>Finishing the attack</vt:lpstr>
      <vt:lpstr>Overview</vt:lpstr>
      <vt:lpstr>Wrapping up: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Breaking Rainbow takes a weekend on a Laptop</dc:title>
  <dc:creator>Ward Beullens</dc:creator>
  <cp:lastModifiedBy>Ward Beullens</cp:lastModifiedBy>
  <cp:revision>4</cp:revision>
  <dcterms:created xsi:type="dcterms:W3CDTF">2022-08-12T08:02:24Z</dcterms:created>
  <dcterms:modified xsi:type="dcterms:W3CDTF">2022-08-16T01:03:36Z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0x01010030E6BF2624DC954FA1B91EDD12615883</vt:lpwstr>
  </property>
</Properties>
</file>