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Oswald-bold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verag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2ff701cd_1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2ff701cd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2ff701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2ff701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72ff701cd_1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72ff701cd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10ee1a2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10ee1a2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72ff701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72ff701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2ff701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2ff701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72ff701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72ff701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2ff701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2ff701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2ff701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2ff701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2ff701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2ff701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72ff701c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72ff701c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72ff701cd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72ff701cd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GameOfLife++</a:t>
            </a:r>
            <a:endParaRPr sz="7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23325" y="3174875"/>
            <a:ext cx="7949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Dooms, Ward Gauderis, Mano Marichal, Olivier Bierbooms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Automata</a:t>
            </a:r>
            <a:endParaRPr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550" y="1252525"/>
            <a:ext cx="18669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Cellulaire automaten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2721775" cy="257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113" y="1152450"/>
            <a:ext cx="2721775" cy="257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525" y="1152472"/>
            <a:ext cx="2721775" cy="257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354" y="0"/>
            <a:ext cx="23811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7474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12613" r="8942" t="0"/>
          <a:stretch/>
        </p:blipFill>
        <p:spPr>
          <a:xfrm>
            <a:off x="552450" y="454431"/>
            <a:ext cx="8039100" cy="347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ALGEMEEN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12613" r="8942" t="0"/>
          <a:stretch/>
        </p:blipFill>
        <p:spPr>
          <a:xfrm>
            <a:off x="450800" y="1124369"/>
            <a:ext cx="8039100" cy="347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455250" y="1864875"/>
            <a:ext cx="28941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MANUEEL DFA/NFA/eNFA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/PDA/TM INGEVEN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31800" y="68925"/>
            <a:ext cx="16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Turing Machines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43750" y="118125"/>
            <a:ext cx="298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(Deterministic) Pushdown Automata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54200" y="0"/>
            <a:ext cx="298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700" y="543225"/>
            <a:ext cx="3627290" cy="46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" y="386513"/>
            <a:ext cx="2190131" cy="473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SIMULATIE PER STAP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425" y="1401325"/>
            <a:ext cx="2952249" cy="278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825" y="1399425"/>
            <a:ext cx="2952250" cy="27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00" y="1414500"/>
            <a:ext cx="2945326" cy="27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Convertie en minimalisatie DFA/NFA/eNFA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875" y="1320650"/>
            <a:ext cx="7272250" cy="33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Manueel FSM overgangen definiëren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434343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;EXAMPLE INI INPUT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[ General ]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mode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=manual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=200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=200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layout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="./input/layout_example.csv"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inputs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=(0, 0), (0, -1), (0, -2), (-1, 0), (1 ,0), (0, 1), (0, 2)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[ States ]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amount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=4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state1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=alive,   #ffffff,	./input/enfa.json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state2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=dead,    black,  	./input/pda.json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state3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=zombie,  random, 	./input/tm.json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state4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=temp,    epsilon,      ./input/dfa.json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[ Transitions ]</a:t>
            </a:r>
            <a:endParaRPr sz="10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alive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=alive,    temp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dead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=dead,      zombie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zombie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=zombie,  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6B26B"/>
                </a:solidFill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=zombie,    dead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of DFA++ per cel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679475"/>
            <a:ext cx="85206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DFA:	</a:t>
            </a:r>
            <a:r>
              <a:rPr lang="en"/>
              <a:t>D = (Q, Σ, δ, q0, 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DFA++:	D = (Q, </a:t>
            </a:r>
            <a:r>
              <a:rPr lang="en"/>
              <a:t>Σ, δ, q0, </a:t>
            </a:r>
            <a:r>
              <a:rPr lang="en" u="sng">
                <a:solidFill>
                  <a:schemeClr val="dk1"/>
                </a:solidFill>
              </a:rPr>
              <a:t>Ω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 Ω de verzameling van ‘soorten’ states {A, B, …, F, ...}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Ω is dus een partitie van Q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TFA++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533475"/>
            <a:ext cx="8520600" cy="26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BG:		∀ p ∈ F, q ∉ F : p !≡ q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Inductie: 	∃ a ∈ Σ : δ(p, a) !≡ δ(q, a) ⇒ p !≡ 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TFA++: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BG:		∀ p ∈ F, q ∉ F : p !≡ q </a:t>
            </a:r>
            <a:r>
              <a:rPr lang="en" u="sng">
                <a:solidFill>
                  <a:schemeClr val="dk1"/>
                </a:solidFill>
              </a:rPr>
              <a:t>met F ∈ Ω</a:t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Inductie: 	∃ a ∈ Σ : δ(p, a) !≡ δ(q, a) ⇒ p !≡ 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DPDA’s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203" y="0"/>
            <a:ext cx="40555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