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b49cc4bc9_12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b49cc4bc9_12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49cc4bc9_12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49cc4bc9_12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b49cc4bc9_12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b49cc4bc9_12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b49cc4bc9_12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b49cc4bc9_12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b49cc4bc9_12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b49cc4bc9_12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b49cc4bc9_1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b49cc4bc9_1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10ee1a2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10ee1a2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49cc4bc9_12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49cc4bc9_12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72ff701c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72ff701c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2ff701c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2ff701c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49cc4bc9_12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b49cc4bc9_12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49cc4bc9_12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49cc4bc9_12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49cc4bc9_12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b49cc4bc9_12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b49cc4bc9_12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b49cc4bc9_12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49cc4bc9_12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b49cc4bc9_12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GameOfLife++</a:t>
            </a:r>
            <a:endParaRPr sz="7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23325" y="3174875"/>
            <a:ext cx="7949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Dooms, Ward Gauderis, Mano Marichal, Olivier Bierbooms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</a:t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7772"/>
            <a:ext cx="9144001" cy="67225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2441850" y="1017725"/>
            <a:ext cx="4260300" cy="2024400"/>
          </a:xfrm>
          <a:prstGeom prst="rect">
            <a:avLst/>
          </a:prstGeom>
          <a:solidFill>
            <a:srgbClr val="434343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//EXAMPLE LAW - AUTOMATIC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states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(alive):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white,	alive	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(dead):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black,	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((alive == [0-1]) || (alive == [4-8]))</a:t>
            </a: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(2 == dead): 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(alive == 3): 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125" y="3202223"/>
            <a:ext cx="5599749" cy="17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2441850" y="1017725"/>
            <a:ext cx="4260300" cy="2024400"/>
          </a:xfrm>
          <a:prstGeom prst="rect">
            <a:avLst/>
          </a:prstGeom>
          <a:solidFill>
            <a:srgbClr val="434343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//EXAMPLE LAW - AUTOMATIC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states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(alive):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white,	alive	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(dead):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black,	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((alive == [0-1]) || (alive == [4-8])):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(2 == dead)</a:t>
            </a: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: 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(alive == 3): 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</a:t>
            </a: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76613"/>
            <a:ext cx="9143999" cy="1820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2441850" y="1017725"/>
            <a:ext cx="4260300" cy="2024400"/>
          </a:xfrm>
          <a:prstGeom prst="rect">
            <a:avLst/>
          </a:prstGeom>
          <a:solidFill>
            <a:srgbClr val="434343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//EXAMPLE LAW - AUTOMATIC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states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(alive):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white,	alive	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(dead):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black,	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((alive == [0-1]) || (alive == [4-8]))</a:t>
            </a: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(2 == dead)</a:t>
            </a: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: 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(alive == 3): 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</a:t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7772"/>
            <a:ext cx="9144001" cy="67225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2441850" y="1017725"/>
            <a:ext cx="4260300" cy="2024400"/>
          </a:xfrm>
          <a:prstGeom prst="rect">
            <a:avLst/>
          </a:prstGeom>
          <a:solidFill>
            <a:srgbClr val="434343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//EXAMPLE LAW - AUTOMATIC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states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(alive):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white,	alive	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(dead):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black,	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((alive == [0-1]) || (alive == [4-8]))</a:t>
            </a: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(2 == dead)</a:t>
            </a: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: 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(alive == 3): 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</a:t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50" y="3454477"/>
            <a:ext cx="7910100" cy="11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2441850" y="1017725"/>
            <a:ext cx="4260300" cy="2024400"/>
          </a:xfrm>
          <a:prstGeom prst="rect">
            <a:avLst/>
          </a:prstGeom>
          <a:solidFill>
            <a:srgbClr val="434343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//EXAMPLE LAW - AUTOMATIC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states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(alive):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white,	alive	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(dead):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black,	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((alive == [0-1]) || (alive == [4-8])):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(2 == dead): 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(alive == 3)</a:t>
            </a: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: 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15976"/>
            <a:ext cx="9144000" cy="130034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2441850" y="1017725"/>
            <a:ext cx="4260300" cy="2024400"/>
          </a:xfrm>
          <a:prstGeom prst="rect">
            <a:avLst/>
          </a:prstGeom>
          <a:solidFill>
            <a:srgbClr val="434343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//EXAMPLE LAW - AUTOMATIC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states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(alive):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white,	alive	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(dead):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black,	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((alive == [0-1]) || (alive == [4-8]))</a:t>
            </a: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(2 == dead)</a:t>
            </a: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: 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(alive == 3)</a:t>
            </a: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: 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7474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 b="0" l="12613" r="8942" t="0"/>
          <a:stretch/>
        </p:blipFill>
        <p:spPr>
          <a:xfrm>
            <a:off x="552450" y="454431"/>
            <a:ext cx="8039100" cy="3472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644600" y="3544075"/>
            <a:ext cx="7770900" cy="616500"/>
          </a:xfrm>
          <a:prstGeom prst="roundRect">
            <a:avLst>
              <a:gd fmla="val 50000" name="adj"/>
            </a:avLst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033850" y="2884875"/>
            <a:ext cx="7381500" cy="616500"/>
          </a:xfrm>
          <a:prstGeom prst="roundRect">
            <a:avLst>
              <a:gd fmla="val 50000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537775" y="4203250"/>
            <a:ext cx="5877600" cy="616500"/>
          </a:xfrm>
          <a:prstGeom prst="roundRect">
            <a:avLst>
              <a:gd fmla="val 50000" name="adj"/>
            </a:avLst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537825" y="2224500"/>
            <a:ext cx="5877600" cy="616500"/>
          </a:xfrm>
          <a:prstGeom prst="roundRect">
            <a:avLst>
              <a:gd fmla="val 50000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282827" y="235950"/>
            <a:ext cx="2584500" cy="442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GameOfLife++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870538" y="1025400"/>
            <a:ext cx="1408500" cy="442500"/>
          </a:xfrm>
          <a:prstGeom prst="roundRect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Cellulaire Automaat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906350" y="1025400"/>
            <a:ext cx="1408500" cy="442500"/>
          </a:xfrm>
          <a:prstGeom prst="roundRect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GUI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834725" y="1025400"/>
            <a:ext cx="1408500" cy="442500"/>
          </a:xfrm>
          <a:prstGeom prst="roundRect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Simulatie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749975" y="3635675"/>
            <a:ext cx="649800" cy="4425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DFA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508675" y="3635675"/>
            <a:ext cx="649800" cy="4425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NFA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784775" y="3635675"/>
            <a:ext cx="649800" cy="4425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DPDA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543475" y="3635675"/>
            <a:ext cx="649800" cy="4425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TM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267375" y="3635675"/>
            <a:ext cx="649800" cy="4425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eNFA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3026075" y="3635675"/>
            <a:ext cx="649800" cy="4425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6901525" y="4290250"/>
            <a:ext cx="1408500" cy="442500"/>
          </a:xfrm>
          <a:prstGeom prst="roundRect">
            <a:avLst>
              <a:gd fmla="val 50000" name="adj"/>
            </a:avLst>
          </a:prstGeom>
          <a:solidFill>
            <a:srgbClr val="802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Pseudocode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6901525" y="2981100"/>
            <a:ext cx="1408500" cy="442500"/>
          </a:xfrm>
          <a:prstGeom prst="roundRect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TFA++, Unie en Doorsnede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1129325" y="2981100"/>
            <a:ext cx="1408500" cy="442500"/>
          </a:xfrm>
          <a:prstGeom prst="roundRect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Convertie en Minimalisatie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2646725" y="4290250"/>
            <a:ext cx="1408500" cy="442500"/>
          </a:xfrm>
          <a:prstGeom prst="roundRect">
            <a:avLst>
              <a:gd fmla="val 50000" name="adj"/>
            </a:avLst>
          </a:prstGeom>
          <a:solidFill>
            <a:srgbClr val="802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Manuele Invoer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3" name="Google Shape;83;p14"/>
          <p:cNvCxnSpPr>
            <a:stCxn id="84" idx="2"/>
            <a:endCxn id="80" idx="0"/>
          </p:cNvCxnSpPr>
          <p:nvPr/>
        </p:nvCxnSpPr>
        <p:spPr>
          <a:xfrm flipH="1" rot="-5400000">
            <a:off x="7490725" y="2865600"/>
            <a:ext cx="230700" cy="600"/>
          </a:xfrm>
          <a:prstGeom prst="bentConnector3">
            <a:avLst>
              <a:gd fmla="val 499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>
            <a:stCxn id="80" idx="2"/>
            <a:endCxn id="79" idx="0"/>
          </p:cNvCxnSpPr>
          <p:nvPr/>
        </p:nvCxnSpPr>
        <p:spPr>
          <a:xfrm flipH="1" rot="-5400000">
            <a:off x="7172725" y="3856650"/>
            <a:ext cx="8667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>
            <a:stCxn id="87" idx="2"/>
            <a:endCxn id="81" idx="0"/>
          </p:cNvCxnSpPr>
          <p:nvPr/>
        </p:nvCxnSpPr>
        <p:spPr>
          <a:xfrm rot="5400000">
            <a:off x="2478675" y="2105550"/>
            <a:ext cx="230700" cy="1520700"/>
          </a:xfrm>
          <a:prstGeom prst="bentConnector3">
            <a:avLst>
              <a:gd fmla="val 499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>
            <a:stCxn id="87" idx="2"/>
            <a:endCxn id="78" idx="0"/>
          </p:cNvCxnSpPr>
          <p:nvPr/>
        </p:nvCxnSpPr>
        <p:spPr>
          <a:xfrm rot="5400000">
            <a:off x="2910225" y="3191400"/>
            <a:ext cx="885000" cy="33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>
            <a:stCxn id="87" idx="2"/>
            <a:endCxn id="75" idx="0"/>
          </p:cNvCxnSpPr>
          <p:nvPr/>
        </p:nvCxnSpPr>
        <p:spPr>
          <a:xfrm flipH="1" rot="-5400000">
            <a:off x="3289575" y="2815350"/>
            <a:ext cx="885000" cy="755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>
            <a:stCxn id="87" idx="2"/>
            <a:endCxn id="76" idx="0"/>
          </p:cNvCxnSpPr>
          <p:nvPr/>
        </p:nvCxnSpPr>
        <p:spPr>
          <a:xfrm flipH="1" rot="-5400000">
            <a:off x="3668925" y="2436000"/>
            <a:ext cx="885000" cy="15141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>
            <a:stCxn id="81" idx="2"/>
            <a:endCxn id="73" idx="0"/>
          </p:cNvCxnSpPr>
          <p:nvPr/>
        </p:nvCxnSpPr>
        <p:spPr>
          <a:xfrm rot="5400000">
            <a:off x="1348175" y="3150300"/>
            <a:ext cx="212100" cy="7587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>
            <a:stCxn id="77" idx="0"/>
            <a:endCxn id="81" idx="2"/>
          </p:cNvCxnSpPr>
          <p:nvPr/>
        </p:nvCxnSpPr>
        <p:spPr>
          <a:xfrm flipH="1" rot="5400000">
            <a:off x="2106875" y="3150275"/>
            <a:ext cx="212100" cy="7587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>
            <a:stCxn id="74" idx="0"/>
            <a:endCxn id="81" idx="2"/>
          </p:cNvCxnSpPr>
          <p:nvPr/>
        </p:nvCxnSpPr>
        <p:spPr>
          <a:xfrm rot="-5400000">
            <a:off x="1727825" y="3529325"/>
            <a:ext cx="2121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>
            <a:stCxn id="73" idx="2"/>
            <a:endCxn id="82" idx="0"/>
          </p:cNvCxnSpPr>
          <p:nvPr/>
        </p:nvCxnSpPr>
        <p:spPr>
          <a:xfrm flipH="1" rot="-5400000">
            <a:off x="2106875" y="3046175"/>
            <a:ext cx="212100" cy="2276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>
            <a:stCxn id="74" idx="2"/>
            <a:endCxn id="82" idx="0"/>
          </p:cNvCxnSpPr>
          <p:nvPr/>
        </p:nvCxnSpPr>
        <p:spPr>
          <a:xfrm flipH="1" rot="-5400000">
            <a:off x="2486225" y="3425525"/>
            <a:ext cx="212100" cy="15174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>
            <a:stCxn id="77" idx="2"/>
            <a:endCxn id="82" idx="0"/>
          </p:cNvCxnSpPr>
          <p:nvPr/>
        </p:nvCxnSpPr>
        <p:spPr>
          <a:xfrm flipH="1" rot="-5400000">
            <a:off x="2865575" y="3804875"/>
            <a:ext cx="212100" cy="7587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>
            <a:stCxn id="78" idx="2"/>
            <a:endCxn id="82" idx="0"/>
          </p:cNvCxnSpPr>
          <p:nvPr/>
        </p:nvCxnSpPr>
        <p:spPr>
          <a:xfrm flipH="1" rot="-5400000">
            <a:off x="3245225" y="4183925"/>
            <a:ext cx="2121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>
            <a:stCxn id="75" idx="2"/>
            <a:endCxn id="82" idx="0"/>
          </p:cNvCxnSpPr>
          <p:nvPr/>
        </p:nvCxnSpPr>
        <p:spPr>
          <a:xfrm rot="5400000">
            <a:off x="3624275" y="3804875"/>
            <a:ext cx="212100" cy="7587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>
            <a:stCxn id="76" idx="2"/>
            <a:endCxn id="82" idx="0"/>
          </p:cNvCxnSpPr>
          <p:nvPr/>
        </p:nvCxnSpPr>
        <p:spPr>
          <a:xfrm rot="5400000">
            <a:off x="4003625" y="3425525"/>
            <a:ext cx="212100" cy="15174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4"/>
          <p:cNvCxnSpPr>
            <a:stCxn id="71" idx="3"/>
            <a:endCxn id="70" idx="1"/>
          </p:cNvCxnSpPr>
          <p:nvPr/>
        </p:nvCxnSpPr>
        <p:spPr>
          <a:xfrm>
            <a:off x="3314850" y="1246650"/>
            <a:ext cx="5556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>
            <a:stCxn id="70" idx="3"/>
            <a:endCxn id="72" idx="1"/>
          </p:cNvCxnSpPr>
          <p:nvPr/>
        </p:nvCxnSpPr>
        <p:spPr>
          <a:xfrm>
            <a:off x="5279038" y="1246650"/>
            <a:ext cx="5556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4"/>
          <p:cNvCxnSpPr>
            <a:stCxn id="69" idx="2"/>
            <a:endCxn id="70" idx="0"/>
          </p:cNvCxnSpPr>
          <p:nvPr/>
        </p:nvCxnSpPr>
        <p:spPr>
          <a:xfrm flipH="1" rot="-5400000">
            <a:off x="4401827" y="851700"/>
            <a:ext cx="347100" cy="6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4"/>
          <p:cNvSpPr/>
          <p:nvPr/>
        </p:nvSpPr>
        <p:spPr>
          <a:xfrm>
            <a:off x="2650125" y="2308050"/>
            <a:ext cx="1408500" cy="442500"/>
          </a:xfrm>
          <a:prstGeom prst="roundRect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FSM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6901525" y="2308050"/>
            <a:ext cx="1408500" cy="442500"/>
          </a:xfrm>
          <a:prstGeom prst="roundRect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DFA++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5334800" y="2971850"/>
            <a:ext cx="1408500" cy="442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Algoritmes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5309225" y="3631050"/>
            <a:ext cx="1408500" cy="442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5334800" y="2284738"/>
            <a:ext cx="1408500" cy="442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Cellen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5307525" y="4260150"/>
            <a:ext cx="1408500" cy="442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Invoer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2650125" y="1624950"/>
            <a:ext cx="1408500" cy="442500"/>
          </a:xfrm>
          <a:prstGeom prst="roundRect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Manueel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4"/>
          <p:cNvCxnSpPr>
            <a:stCxn id="70" idx="2"/>
            <a:endCxn id="107" idx="3"/>
          </p:cNvCxnSpPr>
          <p:nvPr/>
        </p:nvCxnSpPr>
        <p:spPr>
          <a:xfrm rot="5400000">
            <a:off x="4127488" y="1398900"/>
            <a:ext cx="378300" cy="51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>
            <a:stCxn id="107" idx="2"/>
            <a:endCxn id="87" idx="0"/>
          </p:cNvCxnSpPr>
          <p:nvPr/>
        </p:nvCxnSpPr>
        <p:spPr>
          <a:xfrm flipH="1" rot="-5400000">
            <a:off x="3234375" y="2187450"/>
            <a:ext cx="240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4"/>
          <p:cNvSpPr/>
          <p:nvPr/>
        </p:nvSpPr>
        <p:spPr>
          <a:xfrm>
            <a:off x="5102325" y="1624950"/>
            <a:ext cx="1408500" cy="442500"/>
          </a:xfrm>
          <a:prstGeom prst="roundRect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Automatisch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" name="Google Shape;111;p14"/>
          <p:cNvCxnSpPr>
            <a:stCxn id="70" idx="2"/>
            <a:endCxn id="110" idx="1"/>
          </p:cNvCxnSpPr>
          <p:nvPr/>
        </p:nvCxnSpPr>
        <p:spPr>
          <a:xfrm flipH="1" rot="-5400000">
            <a:off x="4649338" y="1393350"/>
            <a:ext cx="378300" cy="52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>
            <a:stCxn id="110" idx="3"/>
            <a:endCxn id="84" idx="0"/>
          </p:cNvCxnSpPr>
          <p:nvPr/>
        </p:nvCxnSpPr>
        <p:spPr>
          <a:xfrm>
            <a:off x="6510825" y="1846200"/>
            <a:ext cx="1095000" cy="462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Convertie en </a:t>
            </a:r>
            <a:r>
              <a:rPr lang="en"/>
              <a:t>minimalisatie</a:t>
            </a:r>
            <a:r>
              <a:rPr lang="en"/>
              <a:t> DFA/NFA/eNFA</a:t>
            </a:r>
            <a:endParaRPr/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875" y="1320650"/>
            <a:ext cx="7272250" cy="33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Invoer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311700" y="1124150"/>
            <a:ext cx="4018500" cy="3796200"/>
          </a:xfrm>
          <a:prstGeom prst="rect">
            <a:avLst/>
          </a:prstGeom>
          <a:solidFill>
            <a:srgbClr val="434343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;EXAMPLE INI - MANUAL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[ General ]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mode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=manual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=200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=200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layout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="./input/layout_example.csv"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inputs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=(0, 0), (0, -1), (0, -2), (-1, 0), (1 ,0), (0, 1), (0, 2)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[ States ]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amount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state1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=alive,   #ffffff,	./input/enfa.json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state2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=dead,    black,  	./input/pda.json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state3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=zombie,  random, 	./input/tm.json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state4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=temp,    epsilon,      ./input/dfa.json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[ Transitions ]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=alive,    temp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=dead,      zombie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zombie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=zombie,  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temp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=zombie,    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829650" y="1124150"/>
            <a:ext cx="4018500" cy="1245600"/>
          </a:xfrm>
          <a:prstGeom prst="rect">
            <a:avLst/>
          </a:prstGeom>
          <a:solidFill>
            <a:srgbClr val="434343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;EXAMPLE INI - </a:t>
            </a: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GOL </a:t>
            </a: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AUTOMATIC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[ General ]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mode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=automatic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laws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=./GOL.law</a:t>
            </a:r>
            <a:endParaRPr sz="10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4813800" y="2476175"/>
            <a:ext cx="4018500" cy="2444400"/>
          </a:xfrm>
          <a:prstGeom prst="rect">
            <a:avLst/>
          </a:prstGeom>
          <a:solidFill>
            <a:srgbClr val="434343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//</a:t>
            </a: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EXAMPLE LAW -</a:t>
            </a: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 GOL </a:t>
            </a: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AUTOMATIC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states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(alive):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white,   dead	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(dead):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black,   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(alive == [2-3]):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	alive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(alive == 3):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	alive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>
            <a:off x="4573550" y="1146850"/>
            <a:ext cx="6300" cy="37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DFA++ per cel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311700" y="1374675"/>
            <a:ext cx="85206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DFA++:	D = (Q, Σ, δ, q0, </a:t>
            </a:r>
            <a:r>
              <a:rPr lang="en" u="sng">
                <a:solidFill>
                  <a:schemeClr val="dk1"/>
                </a:solidFill>
              </a:rPr>
              <a:t>Ω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Met Ω de verzameling van ‘soorten’ states {A, B, …, F, ...}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Ω is dus een partitie van Q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TFA++: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BG:		∀ p ∈ F, q ∉ F : p !≡ q </a:t>
            </a:r>
            <a:r>
              <a:rPr lang="en" u="sng">
                <a:solidFill>
                  <a:schemeClr val="dk1"/>
                </a:solidFill>
              </a:rPr>
              <a:t>met F ∈ Ω</a:t>
            </a:r>
            <a:endParaRPr u="sng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Inductie: 	∃ a ∈ Σ : δ(p, a) !≡ δ(q, a) ⇒ p !≡ q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Automatische Modus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311700" y="1124150"/>
            <a:ext cx="8520600" cy="3796200"/>
          </a:xfrm>
          <a:prstGeom prst="rect">
            <a:avLst/>
          </a:prstGeom>
          <a:solidFill>
            <a:srgbClr val="434343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//EXAMPLE LAW - AUTOMATIC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states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(alive):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white,	alive	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(dead):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#ffffff,	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(zombie):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random,	dead</a:t>
            </a:r>
            <a:endParaRPr b="1" sz="10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	(0 == dead):			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	(dead == 4):			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zombie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([1-5]&amp; == alive):		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([1-5]| == dead):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							alive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(zombie == [5-7]):		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zombie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(([2-8]&amp; == dead) &amp;&amp; (alive == 4)):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((1 == dead) || (alive == [1-3])):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zombie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	(!(0 == dead)):			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	((!((alive == [3-5]) || !([0-5]&amp; == dead)) &amp;&amp; (alive = 5)):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6033200" y="2407150"/>
            <a:ext cx="145800" cy="1119000"/>
          </a:xfrm>
          <a:prstGeom prst="rightBrace">
            <a:avLst>
              <a:gd fmla="val 14317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6033200" y="3815725"/>
            <a:ext cx="145800" cy="674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6179000" y="2745388"/>
            <a:ext cx="1408500" cy="442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Elementaire condities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6179000" y="3931513"/>
            <a:ext cx="1408500" cy="442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Samengestelde 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condities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2441850" y="1017725"/>
            <a:ext cx="4260300" cy="2024400"/>
          </a:xfrm>
          <a:prstGeom prst="rect">
            <a:avLst/>
          </a:prstGeom>
          <a:solidFill>
            <a:srgbClr val="434343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//EXAMPLE LAW - AUTOMATIC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states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(alive):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white,	alive	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(dead):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black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,	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live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(alive == [0-1]) </a:t>
            </a: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|| (alive == [4-8])):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(2 == dead): 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(alive == 3): 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950" y="3332130"/>
            <a:ext cx="6212100" cy="14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</a:t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7772"/>
            <a:ext cx="9144001" cy="67225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2441850" y="1017725"/>
            <a:ext cx="4260300" cy="2024400"/>
          </a:xfrm>
          <a:prstGeom prst="rect">
            <a:avLst/>
          </a:prstGeom>
          <a:solidFill>
            <a:srgbClr val="434343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//EXAMPLE LAW - AUTOMATIC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states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(alive):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white,	alive	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(dead):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black,	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((alive == [0-1]) || </a:t>
            </a: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(alive == [4-8])</a:t>
            </a: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(2 == dead): 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(alive == 3): 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7772"/>
            <a:ext cx="9144001" cy="67225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2441850" y="1017725"/>
            <a:ext cx="4260300" cy="2024400"/>
          </a:xfrm>
          <a:prstGeom prst="rect">
            <a:avLst/>
          </a:prstGeom>
          <a:solidFill>
            <a:srgbClr val="434343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//EXAMPLE LAW - AUTOMATIC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states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(alive):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white,	alive	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(dead):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black,	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((alive == [0-1]) || (alive == [4-8]))</a:t>
            </a: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: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(2 == dead): 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(alive == 3): 				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