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Varela Round" panose="020B0604020202020204" charset="-79"/>
      <p:regular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Permanent Marker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16A44-E0B1-45B1-B795-DC3B3751199C}">
  <a:tblStyle styleId="{20E16A44-E0B1-45B1-B795-DC3B37511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438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24340216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c24340216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741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24340216_3_1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24340216_3_1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46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0bc66b8e3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0bc66b8e3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6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b9ffb7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b9ffb7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58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243402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243402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1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243402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243402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8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434021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434021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62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4deb34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4deb34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7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4deb346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4deb346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94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47c485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47c485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12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24340216_3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24340216_3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44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128588" dist="9525" dir="5400000" algn="bl" rotWithShape="0">
              <a:srgbClr val="FFFFFF">
                <a:alpha val="3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Permanent Marker"/>
                <a:ea typeface="Permanent Marker"/>
                <a:cs typeface="Permanent Marker"/>
                <a:sym typeface="Permanent Marker"/>
              </a:rPr>
              <a:t>size--</a:t>
            </a:r>
            <a:endParaRPr sz="9600" b="1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Thomas Dooms, Ward Gauderis en Mano Marichal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2"/>
          <p:cNvGraphicFramePr/>
          <p:nvPr/>
        </p:nvGraphicFramePr>
        <p:xfrm>
          <a:off x="0" y="694600"/>
          <a:ext cx="9144000" cy="4454615"/>
        </p:xfrm>
        <a:graphic>
          <a:graphicData uri="http://schemas.openxmlformats.org/drawingml/2006/table">
            <a:tbl>
              <a:tblPr>
                <a:noFill/>
                <a:tableStyleId>{20E16A44-E0B1-45B1-B795-DC3B3751199C}</a:tableStyleId>
              </a:tblPr>
              <a:tblGrid>
                <a:gridCol w="2477075"/>
                <a:gridCol w="1600750"/>
                <a:gridCol w="1569100"/>
                <a:gridCol w="1574950"/>
                <a:gridCol w="1922125"/>
              </a:tblGrid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Re-pair (8)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Bisection++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Sequitur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(WIP)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gzip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Human Genome (915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406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214.4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23.43 %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40.02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210.1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22.95 %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Memory overflow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216.34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252.4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27.58 %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 Benchmark Tar (202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117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69 .0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34.15 %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9.39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90.6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44.90 %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177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90.7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44.90 %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9.82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65.1MB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32.22 %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CG Engine BMP (28.6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8.8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7.7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26.92 %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0.95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10.1 MB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35.32 %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18.3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 10.2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 35.32 %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0.79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7.2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25.17 %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Chessboard BMP (768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0.16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320 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0.041 %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472 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0.041 %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0.17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384 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0.048%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10.1 KB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1.31 %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64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Beemovie Script (51.5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0.04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22.9 KB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44.46 %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0.01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28.3 KB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54.95 %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0.05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32.1 KB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 62.1 %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0.02 s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21.1 KB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40.97 %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22"/>
          <p:cNvSpPr txBox="1">
            <a:spLocks noGrp="1"/>
          </p:cNvSpPr>
          <p:nvPr>
            <p:ph type="title" idx="4294967295"/>
          </p:nvPr>
        </p:nvSpPr>
        <p:spPr>
          <a:xfrm>
            <a:off x="282650" y="82125"/>
            <a:ext cx="250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Vergelijking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ctrTitle" idx="4294967295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228600" dist="9525" dir="5400000" algn="bl" rotWithShape="0">
              <a:srgbClr val="FFFFFF">
                <a:alpha val="3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size--</a:t>
            </a:r>
            <a:endParaRPr sz="9600" b="1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877750" y="2130999"/>
            <a:ext cx="1350300" cy="55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031749" y="2130999"/>
            <a:ext cx="1350300" cy="55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915950" y="2130999"/>
            <a:ext cx="1350300" cy="55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40117" y="2285485"/>
            <a:ext cx="3795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594103" y="2285485"/>
            <a:ext cx="3795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324305" y="2285485"/>
            <a:ext cx="3795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953" y="1751825"/>
            <a:ext cx="1017830" cy="13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Afgewerkt</a:t>
            </a:r>
            <a:endParaRPr sz="2400">
              <a:solidFill>
                <a:schemeClr val="dk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Binair compressieformaat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Variable length encoding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Extractie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Re-Pair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Bisection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Sequitur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Command line interface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Niet afgewerkt</a:t>
            </a:r>
            <a:endParaRPr sz="24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LZW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Online LCA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Offline LCA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Sequential algoritme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GLZA algoritme (optioneel)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Multithread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ed encoding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Multithreaded decoding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Visuele representatie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Vergelijking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Command Line Interface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939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Bisection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755300"/>
            <a:ext cx="4527600" cy="22107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Basisgeval: |σ| = 1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Inductie: 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Zoek grootste k zodat 2^k &lt; |σ|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Splits σ op in strings met lengte 2^k en |σ| - 2^k en voeg productie toe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erio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Herhaal op substrings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33775" y="1181100"/>
          <a:ext cx="8676450" cy="3723125"/>
        </p:xfrm>
        <a:graphic>
          <a:graphicData uri="http://schemas.openxmlformats.org/drawingml/2006/table">
            <a:tbl>
              <a:tblPr>
                <a:noFill/>
                <a:tableStyleId>{20E16A44-E0B1-45B1-B795-DC3B3751199C}</a:tableStyleId>
              </a:tblPr>
              <a:tblGrid>
                <a:gridCol w="2892150"/>
                <a:gridCol w="2892150"/>
                <a:gridCol w="2892150"/>
              </a:tblGrid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Bisection++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Human Genome (915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182.86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914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99.89 %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40.02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210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22.95 %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Silesia Benchmark Tar (202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64.14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314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155.45 %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9.39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90.7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44.90 %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CG Engine BMP (28.6 MB)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6.12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32.9 MB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115.03 %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0.95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10.1 MB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35.32 %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  <a:tr h="74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Beemovie Script (51.5 KB)</a:t>
                      </a:r>
                      <a:endParaRPr sz="12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0.03 s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105 KB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203.89 %</a:t>
                      </a:r>
                      <a:endParaRPr sz="1200">
                        <a:solidFill>
                          <a:schemeClr val="accent5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Duur:  0.01 s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Grootte: 28.3 KB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Ratio: 54.95 %</a:t>
                      </a:r>
                      <a:endParaRPr sz="1200">
                        <a:solidFill>
                          <a:schemeClr val="lt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65500" y="883600"/>
            <a:ext cx="4045200" cy="7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PAL 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formaat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size: 32 bits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Production size: 32 bits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flags: 8 bits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unique code: 8 bits -&gt; 93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Huffman tree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String data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915" y="2020275"/>
            <a:ext cx="2000375" cy="2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Extractie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917850" y="546681"/>
            <a:ext cx="898200" cy="36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350562" y="546681"/>
            <a:ext cx="898200" cy="36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7934100" y="546681"/>
            <a:ext cx="898200" cy="36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957043" y="649620"/>
            <a:ext cx="252300" cy="16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389746" y="649620"/>
            <a:ext cx="252300" cy="16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7540573" y="649620"/>
            <a:ext cx="252300" cy="16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40772"/>
          <a:stretch/>
        </p:blipFill>
        <p:spPr>
          <a:xfrm>
            <a:off x="3590000" y="2243475"/>
            <a:ext cx="4235776" cy="13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72550" y="1983725"/>
            <a:ext cx="2622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X1 ➞ 0 0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X2 ➞ 0 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X3 ➞ X1 X1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X4 ➞ 1 X2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X5 ➞ X1 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X6 ➞ X3 X4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870" y="282025"/>
            <a:ext cx="674882" cy="8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18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Sequitur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311700" y="1121525"/>
            <a:ext cx="7059300" cy="3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Slecht algoritme in het algemeen (verouderd)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Grondlegger in GBC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Zeer goed voor repetitieve bestanden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Waarom: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Memory usage: Voor elke byte 2 bytes (digram) + pointer opslaan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CPU time: Veel toevoegen en verwijderen uit beide tabellen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491275" y="37984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3826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fg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2514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120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9890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2514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8578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15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Re-pair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311700" y="1146250"/>
            <a:ext cx="4403100" cy="17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Zoek het paar </a:t>
            </a:r>
            <a:r>
              <a:rPr lang="en" sz="1400" i="1">
                <a:latin typeface="Varela Round"/>
                <a:ea typeface="Varela Round"/>
                <a:cs typeface="Varela Round"/>
                <a:sym typeface="Varela Round"/>
              </a:rPr>
              <a:t>ab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dat het meeste voorkomt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Vervang alle </a:t>
            </a:r>
            <a:r>
              <a:rPr lang="en" sz="1400" i="1">
                <a:latin typeface="Varela Round"/>
                <a:ea typeface="Varela Round"/>
                <a:cs typeface="Varela Round"/>
                <a:sym typeface="Varela Round"/>
              </a:rPr>
              <a:t>xaby </a:t>
            </a: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door xAy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Voeg productie A ➞ ab toe 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AutoNum type="arabicParenR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Herhaal totdat geen paar &gt; 1 keer voorkomt</a:t>
            </a:r>
            <a:endParaRPr sz="1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5610502" y="862424"/>
            <a:ext cx="1021578" cy="2097236"/>
            <a:chOff x="1118223" y="133531"/>
            <a:chExt cx="2090827" cy="4226594"/>
          </a:xfrm>
        </p:grpSpPr>
        <p:sp>
          <p:nvSpPr>
            <p:cNvPr id="134" name="Google Shape;134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118223" y="341748"/>
              <a:ext cx="2048100" cy="1379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612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233855" y="133531"/>
              <a:ext cx="1815000" cy="15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B61249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ab</a:t>
              </a:r>
              <a:endParaRPr sz="4000" b="1">
                <a:solidFill>
                  <a:srgbClr val="B61249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5400000">
              <a:off x="2002446" y="1776927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38" name="Google Shape;138;p21"/>
          <p:cNvGrpSpPr/>
          <p:nvPr/>
        </p:nvGrpSpPr>
        <p:grpSpPr>
          <a:xfrm>
            <a:off x="7705100" y="862431"/>
            <a:ext cx="1021587" cy="2097229"/>
            <a:chOff x="1118205" y="133544"/>
            <a:chExt cx="2090845" cy="4226581"/>
          </a:xfrm>
        </p:grpSpPr>
        <p:sp>
          <p:nvSpPr>
            <p:cNvPr id="139" name="Google Shape;139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118205" y="341757"/>
              <a:ext cx="2048100" cy="1342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612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233842" y="133544"/>
              <a:ext cx="18150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da</a:t>
              </a:r>
              <a:endParaRPr sz="4000" b="1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5400000">
              <a:off x="1947698" y="1739442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6657800" y="862431"/>
            <a:ext cx="1021571" cy="2097229"/>
            <a:chOff x="1118237" y="133545"/>
            <a:chExt cx="2090813" cy="4226580"/>
          </a:xfrm>
        </p:grpSpPr>
        <p:sp>
          <p:nvSpPr>
            <p:cNvPr id="144" name="Google Shape;144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118237" y="341757"/>
              <a:ext cx="2048100" cy="1367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612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6" name="Google Shape;146;p21"/>
            <p:cNvSpPr/>
            <p:nvPr/>
          </p:nvSpPr>
          <p:spPr>
            <a:xfrm rot="5400000">
              <a:off x="1969111" y="176433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33874" y="133545"/>
              <a:ext cx="18150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B61249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cd</a:t>
              </a:r>
              <a:endParaRPr sz="4000" b="1">
                <a:solidFill>
                  <a:srgbClr val="B61249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5643200" y="2152950"/>
            <a:ext cx="988800" cy="3972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9" name="Google Shape;149;p21"/>
          <p:cNvSpPr txBox="1"/>
          <p:nvPr/>
        </p:nvSpPr>
        <p:spPr>
          <a:xfrm>
            <a:off x="5643275" y="1774475"/>
            <a:ext cx="9888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 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9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15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690575" y="2152950"/>
            <a:ext cx="988800" cy="3972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1" name="Google Shape;151;p21"/>
          <p:cNvSpPr txBox="1"/>
          <p:nvPr/>
        </p:nvSpPr>
        <p:spPr>
          <a:xfrm>
            <a:off x="6674150" y="1774350"/>
            <a:ext cx="9888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 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12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7737875" y="2152950"/>
            <a:ext cx="988800" cy="3972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3" name="Google Shape;153;p21"/>
          <p:cNvSpPr txBox="1"/>
          <p:nvPr/>
        </p:nvSpPr>
        <p:spPr>
          <a:xfrm>
            <a:off x="7737875" y="1774350"/>
            <a:ext cx="9888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4 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29</a:t>
            </a: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079475" y="3489200"/>
            <a:ext cx="5647200" cy="546000"/>
          </a:xfrm>
          <a:prstGeom prst="rect">
            <a:avLst/>
          </a:prstGeom>
          <a:solidFill>
            <a:srgbClr val="B61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0794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48170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9482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56858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65546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4234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8292275" y="3489200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08122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ab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5138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48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3826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fg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8170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2514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6858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120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5546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9890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4234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7857875" y="3489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292275" y="348932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ar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3079475" y="4293075"/>
            <a:ext cx="5647200" cy="546000"/>
          </a:xfrm>
          <a:prstGeom prst="rect">
            <a:avLst/>
          </a:prstGeom>
          <a:solidFill>
            <a:srgbClr val="B61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0794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48170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39482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56858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65546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4234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8292275" y="4293075"/>
            <a:ext cx="434400" cy="546000"/>
          </a:xfrm>
          <a:prstGeom prst="rect">
            <a:avLst/>
          </a:prstGeom>
          <a:solidFill>
            <a:srgbClr val="CD8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08122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ab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5138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9482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3826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fg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48170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qa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2514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6858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1202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5546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69890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oa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74234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ad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857875" y="4293075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ap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8292275" y="4293200"/>
            <a:ext cx="434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ar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 flipH="1">
            <a:off x="5034275" y="4035200"/>
            <a:ext cx="868800" cy="25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5034275" y="4035375"/>
            <a:ext cx="868800" cy="25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1"/>
          <p:cNvSpPr txBox="1"/>
          <p:nvPr/>
        </p:nvSpPr>
        <p:spPr>
          <a:xfrm rot="-1493795">
            <a:off x="299137" y="3060493"/>
            <a:ext cx="2313164" cy="1403681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Almost 0(n) approved!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Diavoorstelling (16:9)</PresentationFormat>
  <Paragraphs>266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Proxima Nova</vt:lpstr>
      <vt:lpstr>Varela Round</vt:lpstr>
      <vt:lpstr>Roboto</vt:lpstr>
      <vt:lpstr>Arial</vt:lpstr>
      <vt:lpstr>Permanent Marker</vt:lpstr>
      <vt:lpstr>Spearmint</vt:lpstr>
      <vt:lpstr>size--</vt:lpstr>
      <vt:lpstr>PowerPoint-presentatie</vt:lpstr>
      <vt:lpstr>Features</vt:lpstr>
      <vt:lpstr>Command Line Interface</vt:lpstr>
      <vt:lpstr>Bisection</vt:lpstr>
      <vt:lpstr>PAL  formaat</vt:lpstr>
      <vt:lpstr>Extractie</vt:lpstr>
      <vt:lpstr>Sequitur</vt:lpstr>
      <vt:lpstr>Re-pair</vt:lpstr>
      <vt:lpstr>Vergelijking</vt:lpstr>
      <vt:lpstr>size--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size--</dc:title>
  <cp:lastModifiedBy>Ward Gauderis</cp:lastModifiedBy>
  <cp:revision>1</cp:revision>
  <dcterms:modified xsi:type="dcterms:W3CDTF">2019-12-11T11:41:53Z</dcterms:modified>
</cp:coreProperties>
</file>