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8" r:id="rId8"/>
    <p:sldId id="269" r:id="rId9"/>
    <p:sldId id="267" r:id="rId10"/>
    <p:sldId id="266" r:id="rId11"/>
    <p:sldId id="261" r:id="rId12"/>
    <p:sldId id="264" r:id="rId13"/>
  </p:sldIdLst>
  <p:sldSz cx="9144000" cy="6858000" type="screen4x3"/>
  <p:notesSz cx="7104063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0AE"/>
    <a:srgbClr val="EC4B2F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howGuide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F1A4A96-82D9-489B-915B-218BDB102403}" type="datetimeFigureOut">
              <a:rPr lang="nl-BE" smtClean="0"/>
              <a:pPr/>
              <a:t>2/09/2018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496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D1925427-6E8A-463A-9752-7D22F5CAF14A}" type="datetimeFigureOut">
              <a:rPr lang="nl-BE" smtClean="0"/>
              <a:pPr/>
              <a:t>2/09/2018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387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mage_previe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32000" y="6192000"/>
            <a:ext cx="1136842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website/index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2400" dirty="0"/>
              <a:t>Ward </a:t>
            </a:r>
            <a:r>
              <a:rPr lang="nl-BE" sz="2400" dirty="0" smtClean="0"/>
              <a:t>Lefevre</a:t>
            </a:r>
          </a:p>
          <a:p>
            <a:endParaRPr lang="nl-BE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Pen Plotter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b="1" dirty="0" err="1"/>
              <a:t>Practice</a:t>
            </a:r>
            <a:r>
              <a:rPr lang="nl-BE" b="1" dirty="0"/>
              <a:t> Enterprise 1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Planning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b="1" dirty="0" err="1"/>
              <a:t>Practice</a:t>
            </a:r>
            <a:r>
              <a:rPr lang="nl-BE" b="1" dirty="0"/>
              <a:t> Enterprise </a:t>
            </a:r>
            <a:r>
              <a:rPr lang="nl-BE" b="1" dirty="0" smtClean="0"/>
              <a:t>1</a:t>
            </a:r>
            <a:endParaRPr lang="nl-BE" dirty="0"/>
          </a:p>
        </p:txBody>
      </p: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" y="1268760"/>
            <a:ext cx="8031480" cy="2165985"/>
          </a:xfrm>
          <a:prstGeom prst="rect">
            <a:avLst/>
          </a:prstGeom>
        </p:spPr>
      </p:pic>
      <p:pic>
        <p:nvPicPr>
          <p:cNvPr id="9" name="Afbeelding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19" y="3434745"/>
            <a:ext cx="8021955" cy="24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Resultaat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b="1" dirty="0" err="1"/>
              <a:t>Practice</a:t>
            </a:r>
            <a:r>
              <a:rPr lang="nl-BE" b="1" dirty="0"/>
              <a:t> Enterprise </a:t>
            </a:r>
            <a:r>
              <a:rPr lang="nl-BE" b="1" dirty="0" smtClean="0"/>
              <a:t>1</a:t>
            </a:r>
            <a:endParaRPr lang="nl-BE" dirty="0"/>
          </a:p>
        </p:txBody>
      </p:sp>
      <p:pic>
        <p:nvPicPr>
          <p:cNvPr id="1026" name="Picture 2" descr="https://lh3.googleusercontent.com/p8SZGyBORJxPhf372bRQ4KX_SKDPEERCaXD9v3QNwJC8NR25tkn3gSbmBFQFE0hPbfMbmMVq4vMreJJpBGKFvJUrCGaqg7C0XR7ocw1EmIl5yI7862nVbHumvO6ljXX2qUA4GmV54IotNIGHu06yZLYA8BzhK8RXW1qGZIfKhUYnfIZEZl2G5Gi2aenvKRg69PsYS--4zVjQdI_tBb9QLjNJ1uE3easQ3xhlSPjsGoih2X5z8deeBOXgUeQ2L-an40xvmfizXUipAlALvm7t5WhA6rvJuRFzY4cv9euMXbWBJGBGTH088en1UETUtithKgAfubFgbFI2QqgHuqVWMBfFawibjU636xCXvE8O5MZQf2ERz9P6WmqRbUCkP7eq6xYdvxRjo6_Bqr0AfDxe_h9-QD3PGnmiDBjXqLHRcjg-HZf5TZdeEzZdgIWNFUorBDyiUnkSaWlOFIyimAEfSQkZPew3xAfFZj2VkS0CRu5jn7icSTIELcAP4o0cXl-5M4-_1dWBLlwvBJk3PgCLHrrUmKZjo3qiFVuSMR_URYefn8deSFQs98Z7HEsdlv8aWimOaVoG3gKSm6gVDJF3M8AXHqQ_bPnI9Bm-BZ5XZRlBrdC01aSRvyCQmFgzXmU=w681-h763-n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99047" y="1315976"/>
            <a:ext cx="3945905" cy="442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4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b="1" dirty="0" err="1"/>
              <a:t>Practice</a:t>
            </a:r>
            <a:r>
              <a:rPr lang="nl-BE" b="1" dirty="0"/>
              <a:t> Enterprise </a:t>
            </a:r>
            <a:r>
              <a:rPr lang="nl-BE" b="1" dirty="0" smtClean="0"/>
              <a:t>1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179512" y="2132856"/>
            <a:ext cx="8640960" cy="3292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3600" b="1" cap="all" dirty="0">
                <a:solidFill>
                  <a:srgbClr val="00A0AE"/>
                </a:solidFill>
                <a:ea typeface="+mj-ea"/>
                <a:cs typeface="+mj-cs"/>
              </a:rPr>
              <a:t>Bedankt voor uw </a:t>
            </a:r>
            <a:r>
              <a:rPr lang="nl-BE" sz="3600" b="1" cap="all" dirty="0" smtClean="0">
                <a:solidFill>
                  <a:srgbClr val="00A0AE"/>
                </a:solidFill>
                <a:ea typeface="+mj-ea"/>
                <a:cs typeface="+mj-cs"/>
              </a:rPr>
              <a:t>aandacht</a:t>
            </a:r>
          </a:p>
          <a:p>
            <a:pPr marL="0" indent="0" algn="ctr">
              <a:buNone/>
            </a:pPr>
            <a:endParaRPr lang="nl-BE" sz="3600" b="1" cap="all" dirty="0">
              <a:solidFill>
                <a:srgbClr val="00A0AE"/>
              </a:solidFill>
              <a:ea typeface="+mj-ea"/>
              <a:cs typeface="+mj-cs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3965230" y="53852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 action="ppaction://hlinkfile"/>
              </a:rPr>
              <a:t>website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28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Pen mechanisch laten schrijven</a:t>
            </a:r>
          </a:p>
          <a:p>
            <a:r>
              <a:rPr lang="nl-BE" dirty="0" smtClean="0"/>
              <a:t>Uitwisselbaar </a:t>
            </a:r>
            <a:r>
              <a:rPr lang="nl-BE" dirty="0"/>
              <a:t>met stiften, potloden, </a:t>
            </a:r>
            <a:r>
              <a:rPr lang="nl-BE" dirty="0" smtClean="0"/>
              <a:t>…</a:t>
            </a:r>
          </a:p>
          <a:p>
            <a:r>
              <a:rPr lang="nl-BE" dirty="0"/>
              <a:t>Kleine kost</a:t>
            </a:r>
          </a:p>
          <a:p>
            <a:pPr lvl="1"/>
            <a:r>
              <a:rPr lang="nl-BE" dirty="0" err="1"/>
              <a:t>AxiDraw</a:t>
            </a:r>
            <a:r>
              <a:rPr lang="nl-BE" dirty="0"/>
              <a:t> $</a:t>
            </a:r>
            <a:r>
              <a:rPr lang="nl-BE" dirty="0" smtClean="0"/>
              <a:t>550</a:t>
            </a:r>
            <a:endParaRPr lang="nl-BE" dirty="0"/>
          </a:p>
          <a:p>
            <a:r>
              <a:rPr lang="nl-BE" dirty="0" smtClean="0"/>
              <a:t>Doelpubliek</a:t>
            </a:r>
          </a:p>
          <a:p>
            <a:pPr lvl="1"/>
            <a:r>
              <a:rPr lang="nl-BE" dirty="0"/>
              <a:t>Functionarissen</a:t>
            </a:r>
          </a:p>
          <a:p>
            <a:pPr lvl="1"/>
            <a:r>
              <a:rPr lang="nl-BE" dirty="0" smtClean="0"/>
              <a:t>Tekenaar</a:t>
            </a:r>
          </a:p>
          <a:p>
            <a:pPr lvl="1"/>
            <a:r>
              <a:rPr lang="nl-BE" dirty="0"/>
              <a:t>Architecten </a:t>
            </a:r>
            <a:endParaRPr lang="nl-BE" dirty="0" smtClean="0"/>
          </a:p>
          <a:p>
            <a:pPr lvl="1"/>
            <a:r>
              <a:rPr lang="nl-BE" dirty="0" smtClean="0"/>
              <a:t>Ingenieurs</a:t>
            </a:r>
          </a:p>
          <a:p>
            <a:pPr lvl="1"/>
            <a:r>
              <a:rPr lang="nl-BE" dirty="0" smtClean="0"/>
              <a:t>...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Situering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b="1" dirty="0" err="1" smtClean="0"/>
              <a:t>Practice</a:t>
            </a:r>
            <a:r>
              <a:rPr lang="nl-BE" b="1" dirty="0" smtClean="0"/>
              <a:t> </a:t>
            </a:r>
            <a:r>
              <a:rPr lang="nl-BE" b="1" dirty="0"/>
              <a:t>Enterprise </a:t>
            </a:r>
            <a:r>
              <a:rPr lang="nl-BE" b="1" dirty="0" smtClean="0"/>
              <a:t>1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636912"/>
            <a:ext cx="3539836" cy="2654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>
            <a:normAutofit fontScale="92500" lnSpcReduction="10000"/>
          </a:bodyPr>
          <a:lstStyle/>
          <a:p>
            <a:r>
              <a:rPr lang="nl-BE" sz="3200" dirty="0"/>
              <a:t>Gewenste tekstbestand/tekening omzetten in G-code</a:t>
            </a:r>
          </a:p>
          <a:p>
            <a:pPr lvl="1"/>
            <a:r>
              <a:rPr lang="nl-BE" sz="2800" dirty="0"/>
              <a:t>CNC-machines (3D printers)</a:t>
            </a:r>
          </a:p>
          <a:p>
            <a:pPr lvl="1"/>
            <a:r>
              <a:rPr lang="nl-BE" sz="2800" dirty="0"/>
              <a:t>Slechts 2 dimensies</a:t>
            </a:r>
          </a:p>
          <a:p>
            <a:pPr lvl="1"/>
            <a:r>
              <a:rPr lang="nl-BE" sz="2800" dirty="0"/>
              <a:t>Gratis programma ‘</a:t>
            </a:r>
            <a:r>
              <a:rPr lang="nl-BE" sz="2800" dirty="0" err="1"/>
              <a:t>Inkscape</a:t>
            </a:r>
            <a:r>
              <a:rPr lang="nl-BE" sz="2800" dirty="0"/>
              <a:t>’</a:t>
            </a:r>
          </a:p>
          <a:p>
            <a:r>
              <a:rPr lang="nl-BE" sz="3200" dirty="0"/>
              <a:t>G-code inlezen van computer</a:t>
            </a:r>
          </a:p>
          <a:p>
            <a:r>
              <a:rPr lang="nl-BE" sz="3200" dirty="0"/>
              <a:t>Stappenmotoren aansturen</a:t>
            </a:r>
          </a:p>
          <a:p>
            <a:endParaRPr lang="nl-BE" dirty="0" smtClean="0"/>
          </a:p>
          <a:p>
            <a:r>
              <a:rPr lang="nl-BE" dirty="0" smtClean="0"/>
              <a:t>Manuele modus</a:t>
            </a:r>
          </a:p>
          <a:p>
            <a:pPr lvl="1"/>
            <a:r>
              <a:rPr lang="nl-BE" dirty="0" smtClean="0"/>
              <a:t>Sturing met drukknoppen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Ontwerp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b="1" dirty="0" err="1"/>
              <a:t>Practice</a:t>
            </a:r>
            <a:r>
              <a:rPr lang="nl-BE" b="1" dirty="0"/>
              <a:t> Enterprise </a:t>
            </a:r>
            <a:r>
              <a:rPr lang="nl-BE" b="1" dirty="0" smtClean="0"/>
              <a:t>1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94633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Microcontroller</a:t>
            </a:r>
          </a:p>
          <a:p>
            <a:pPr lvl="1"/>
            <a:r>
              <a:rPr lang="nl-BE" dirty="0" smtClean="0"/>
              <a:t>XC888</a:t>
            </a:r>
          </a:p>
          <a:p>
            <a:r>
              <a:rPr lang="nl-BE" dirty="0" smtClean="0"/>
              <a:t>2 </a:t>
            </a:r>
            <a:r>
              <a:rPr lang="nl-BE" dirty="0"/>
              <a:t>stappenmotoren</a:t>
            </a:r>
          </a:p>
          <a:p>
            <a:pPr lvl="1"/>
            <a:r>
              <a:rPr lang="nl-BE" dirty="0"/>
              <a:t>X en </a:t>
            </a:r>
            <a:r>
              <a:rPr lang="nl-BE" dirty="0" smtClean="0"/>
              <a:t>Y-as</a:t>
            </a:r>
          </a:p>
          <a:p>
            <a:pPr lvl="1"/>
            <a:r>
              <a:rPr lang="nl-BE" dirty="0" smtClean="0"/>
              <a:t>28BYJ48</a:t>
            </a:r>
          </a:p>
          <a:p>
            <a:r>
              <a:rPr lang="nl-BE" dirty="0" smtClean="0"/>
              <a:t>Driver</a:t>
            </a:r>
          </a:p>
          <a:p>
            <a:pPr lvl="1"/>
            <a:r>
              <a:rPr lang="nl-BE" dirty="0" smtClean="0"/>
              <a:t>ULN2003</a:t>
            </a:r>
            <a:endParaRPr lang="nl-BE" dirty="0"/>
          </a:p>
          <a:p>
            <a:r>
              <a:rPr lang="nl-BE" dirty="0" smtClean="0"/>
              <a:t>Mechaniek</a:t>
            </a:r>
          </a:p>
          <a:p>
            <a:pPr lvl="1"/>
            <a:r>
              <a:rPr lang="nl-BE" dirty="0" smtClean="0"/>
              <a:t>Oude DVD/CD spelers</a:t>
            </a:r>
          </a:p>
          <a:p>
            <a:pPr lvl="1"/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Hardware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b="1" dirty="0" err="1"/>
              <a:t>Practice</a:t>
            </a:r>
            <a:r>
              <a:rPr lang="nl-BE" b="1" dirty="0"/>
              <a:t> Enterprise </a:t>
            </a:r>
            <a:r>
              <a:rPr lang="nl-BE" b="1" dirty="0" smtClean="0"/>
              <a:t>1</a:t>
            </a:r>
            <a:endParaRPr lang="nl-BE" dirty="0"/>
          </a:p>
        </p:txBody>
      </p:sp>
      <p:pic>
        <p:nvPicPr>
          <p:cNvPr id="1028" name="Picture 4" descr="Afbeeldingsresultaat voor uln20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78244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121244"/>
            <a:ext cx="4500016" cy="253125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00" y="1170903"/>
            <a:ext cx="1939593" cy="193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Flowchart</a:t>
            </a:r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b="1" dirty="0" err="1"/>
              <a:t>Practice</a:t>
            </a:r>
            <a:r>
              <a:rPr lang="nl-BE" b="1" dirty="0"/>
              <a:t> Enterprise </a:t>
            </a:r>
            <a:r>
              <a:rPr lang="nl-BE" b="1" dirty="0" smtClean="0"/>
              <a:t>1</a:t>
            </a:r>
            <a:endParaRPr lang="nl-BE" dirty="0"/>
          </a:p>
        </p:txBody>
      </p:sp>
      <p:pic>
        <p:nvPicPr>
          <p:cNvPr id="14" name="Afbeelding 13" descr="C:\Users\wardl\Desktop\penplotterher\flowchar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1"/>
            <a:ext cx="4192014" cy="6864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36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b="1" dirty="0" err="1"/>
              <a:t>Practice</a:t>
            </a:r>
            <a:r>
              <a:rPr lang="nl-BE" b="1" dirty="0"/>
              <a:t> Enterprise </a:t>
            </a:r>
            <a:r>
              <a:rPr lang="nl-BE" b="1" dirty="0" smtClean="0"/>
              <a:t>1</a:t>
            </a:r>
            <a:endParaRPr lang="nl-BE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132856"/>
            <a:ext cx="9144000" cy="230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860" y="2060848"/>
            <a:ext cx="7882279" cy="2448272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02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628800"/>
            <a:ext cx="7716619" cy="36004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593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247749"/>
            <a:ext cx="7522438" cy="196093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189070"/>
            <a:ext cx="2160240" cy="27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</Template>
  <TotalTime>1579</TotalTime>
  <Words>124</Words>
  <Application>Microsoft Office PowerPoint</Application>
  <PresentationFormat>Diavoorstelling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Verdana</vt:lpstr>
      <vt:lpstr>TM_presentatie_eng</vt:lpstr>
      <vt:lpstr>Pen Plotter</vt:lpstr>
      <vt:lpstr>Situering</vt:lpstr>
      <vt:lpstr>Ontwerp</vt:lpstr>
      <vt:lpstr>Hardware</vt:lpstr>
      <vt:lpstr>Software</vt:lpstr>
      <vt:lpstr>Software</vt:lpstr>
      <vt:lpstr>SOFTWARE</vt:lpstr>
      <vt:lpstr>SOFTWARE</vt:lpstr>
      <vt:lpstr>Software</vt:lpstr>
      <vt:lpstr>Planning</vt:lpstr>
      <vt:lpstr>Resultaat</vt:lpstr>
      <vt:lpstr>PowerPoint-presentatie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 Plotter</dc:title>
  <dc:creator>Ward Lefevre</dc:creator>
  <cp:lastModifiedBy>Ward Lefevre</cp:lastModifiedBy>
  <cp:revision>34</cp:revision>
  <cp:lastPrinted>2018-04-24T19:35:35Z</cp:lastPrinted>
  <dcterms:created xsi:type="dcterms:W3CDTF">2018-04-24T15:13:12Z</dcterms:created>
  <dcterms:modified xsi:type="dcterms:W3CDTF">2018-09-02T19:21:52Z</dcterms:modified>
</cp:coreProperties>
</file>