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30279975" cy="42808525"/>
  <p:notesSz cx="29819600" cy="42341800"/>
  <p:defaultTextStyle>
    <a:defPPr>
      <a:defRPr lang="en-US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3336">
          <p15:clr>
            <a:srgbClr val="A4A3A4"/>
          </p15:clr>
        </p15:guide>
        <p15:guide id="2" pos="939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4C25"/>
    <a:srgbClr val="009C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237" autoAdjust="0"/>
    <p:restoredTop sz="94660"/>
  </p:normalViewPr>
  <p:slideViewPr>
    <p:cSldViewPr>
      <p:cViewPr>
        <p:scale>
          <a:sx n="25" d="100"/>
          <a:sy n="25" d="100"/>
        </p:scale>
        <p:origin x="2232" y="18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" d="100"/>
          <a:sy n="12" d="100"/>
        </p:scale>
        <p:origin x="-2538" y="-66"/>
      </p:cViewPr>
      <p:guideLst>
        <p:guide orient="horz" pos="13336"/>
        <p:guide pos="939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2922250" cy="2117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16891000" y="0"/>
            <a:ext cx="12922250" cy="2117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D67BB-46C0-4D6C-AE41-48537739156F}" type="datetimeFigureOut">
              <a:rPr lang="nl-BE" smtClean="0"/>
              <a:pPr/>
              <a:t>22/05/2018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40217725"/>
            <a:ext cx="12922250" cy="2116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16891000" y="40217725"/>
            <a:ext cx="12922250" cy="2116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69787-D9BB-4197-A345-5FE80DAB8A94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417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/>
          <a:lstStyle>
            <a:lvl1pPr algn="l">
              <a:defRPr sz="54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16890873" y="0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/>
          <a:lstStyle>
            <a:lvl1pPr algn="r">
              <a:defRPr sz="5400"/>
            </a:lvl1pPr>
          </a:lstStyle>
          <a:p>
            <a:fld id="{D2C52A58-6216-46FA-A1B0-1CC4C4A2DE29}" type="datetimeFigureOut">
              <a:rPr lang="nl-BE" smtClean="0"/>
              <a:pPr/>
              <a:t>22/05/2018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294813" y="3175000"/>
            <a:ext cx="11229975" cy="15878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12349" tIns="206174" rIns="412349" bIns="20617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2981960" y="20112355"/>
            <a:ext cx="23855680" cy="19053810"/>
          </a:xfrm>
          <a:prstGeom prst="rect">
            <a:avLst/>
          </a:prstGeom>
        </p:spPr>
        <p:txBody>
          <a:bodyPr vert="horz" lIns="412349" tIns="206174" rIns="412349" bIns="206174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40217361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 anchor="b"/>
          <a:lstStyle>
            <a:lvl1pPr algn="l">
              <a:defRPr sz="54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16890873" y="40217361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 anchor="b"/>
          <a:lstStyle>
            <a:lvl1pPr algn="r">
              <a:defRPr sz="5400"/>
            </a:lvl1pPr>
          </a:lstStyle>
          <a:p>
            <a:fld id="{E8E05904-DE35-4DBF-95A6-89A7F03916D7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0950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680000"/>
            <a:ext cx="30279975" cy="5220000"/>
          </a:xfrm>
        </p:spPr>
        <p:txBody>
          <a:bodyPr wrap="square" lIns="1440000" tIns="360000" rIns="1440000" bIns="648000" anchor="ctr" anchorCtr="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8800" b="1" cap="none" baseline="0">
                <a:solidFill>
                  <a:srgbClr val="F04C25"/>
                </a:solidFill>
                <a:latin typeface="Arial" pitchFamily="34" charset="0"/>
                <a:cs typeface="Arial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1800"/>
              </a:spcBef>
              <a:buFontTx/>
              <a:buNone/>
              <a:defRPr sz="4800" b="1">
                <a:latin typeface="Arial" pitchFamily="34" charset="0"/>
                <a:cs typeface="Arial" pitchFamily="34" charset="0"/>
              </a:defRPr>
            </a:lvl2pPr>
            <a:lvl3pPr marL="0" indent="0" algn="l">
              <a:spcBef>
                <a:spcPts val="2400"/>
              </a:spcBef>
              <a:buFontTx/>
              <a:buNone/>
              <a:defRPr sz="3600" b="0" i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defRPr sz="12000" b="0">
                <a:latin typeface="Arial" pitchFamily="34" charset="0"/>
                <a:cs typeface="Arial" pitchFamily="34" charset="0"/>
              </a:defRPr>
            </a:lvl4pPr>
            <a:lvl5pPr marL="0" indent="0">
              <a:defRPr sz="120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err="1" smtClean="0"/>
              <a:t>Titel</a:t>
            </a:r>
            <a:endParaRPr lang="en-US" dirty="0" smtClean="0"/>
          </a:p>
          <a:p>
            <a:pPr lvl="1"/>
            <a:r>
              <a:rPr lang="en-US" dirty="0" err="1" smtClean="0"/>
              <a:t>Ondertitel</a:t>
            </a:r>
            <a:endParaRPr lang="en-US" dirty="0" smtClean="0"/>
          </a:p>
        </p:txBody>
      </p:sp>
      <p:sp>
        <p:nvSpPr>
          <p:cNvPr id="53" name="Tijdelijke aanduiding voor tekst 52"/>
          <p:cNvSpPr>
            <a:spLocks noGrp="1"/>
          </p:cNvSpPr>
          <p:nvPr>
            <p:ph type="body" sz="quarter" idx="60" hasCustomPrompt="1"/>
          </p:nvPr>
        </p:nvSpPr>
        <p:spPr>
          <a:xfrm>
            <a:off x="10389659" y="1602062"/>
            <a:ext cx="19800000" cy="2088232"/>
          </a:xfrm>
        </p:spPr>
        <p:txBody>
          <a:bodyPr lIns="0" tIns="0" rIns="1440000" bIns="0" anchor="b" anchorCtr="0"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420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dirty="0" smtClean="0"/>
              <a:t>[Namen onderzoekers]</a:t>
            </a:r>
          </a:p>
        </p:txBody>
      </p:sp>
      <p:sp>
        <p:nvSpPr>
          <p:cNvPr id="17" name="Tijdelijke aanduiding voor tekst 52"/>
          <p:cNvSpPr>
            <a:spLocks noGrp="1"/>
          </p:cNvSpPr>
          <p:nvPr>
            <p:ph type="body" sz="quarter" idx="65" hasCustomPrompt="1"/>
          </p:nvPr>
        </p:nvSpPr>
        <p:spPr>
          <a:xfrm>
            <a:off x="4556611" y="39910317"/>
            <a:ext cx="14183776" cy="2898207"/>
          </a:xfrm>
        </p:spPr>
        <p:txBody>
          <a:bodyPr lIns="0" tIns="360000" rIns="0" bIns="360000" anchor="ctr" anchorCtr="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3200" b="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dirty="0" smtClean="0"/>
              <a:t>[Contactgegevens]</a:t>
            </a:r>
          </a:p>
        </p:txBody>
      </p:sp>
      <p:sp>
        <p:nvSpPr>
          <p:cNvPr id="24" name="Tijdelijke aanduiding voor afbeelding 23"/>
          <p:cNvSpPr>
            <a:spLocks noGrp="1"/>
          </p:cNvSpPr>
          <p:nvPr>
            <p:ph type="pic" sz="quarter" idx="66"/>
          </p:nvPr>
        </p:nvSpPr>
        <p:spPr>
          <a:xfrm>
            <a:off x="1440000" y="38686462"/>
            <a:ext cx="2520000" cy="2520000"/>
          </a:xfrm>
        </p:spPr>
        <p:txBody>
          <a:bodyPr>
            <a:normAutofit/>
          </a:bodyPr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op het pictogram als u een afbeelding wilt toevoegen</a:t>
            </a:r>
            <a:endParaRPr lang="nl-BE" dirty="0"/>
          </a:p>
        </p:txBody>
      </p:sp>
      <p:sp>
        <p:nvSpPr>
          <p:cNvPr id="26" name="Tijdelijke aanduiding voor tekst 25"/>
          <p:cNvSpPr>
            <a:spLocks noGrp="1"/>
          </p:cNvSpPr>
          <p:nvPr>
            <p:ph type="body" sz="quarter" idx="67"/>
          </p:nvPr>
        </p:nvSpPr>
        <p:spPr>
          <a:xfrm>
            <a:off x="1440000" y="15926400"/>
            <a:ext cx="13140000" cy="3197726"/>
          </a:xfrm>
          <a:ln w="19050">
            <a:solidFill>
              <a:srgbClr val="009CAB"/>
            </a:solidFill>
          </a:ln>
        </p:spPr>
        <p:txBody>
          <a:bodyPr lIns="360000" tIns="288000" rIns="360000" bIns="288000">
            <a:spAutoFit/>
          </a:bodyPr>
          <a:lstStyle>
            <a:lvl1pPr>
              <a:spcBef>
                <a:spcPts val="0"/>
              </a:spcBef>
              <a:spcAft>
                <a:spcPts val="1200"/>
              </a:spcAft>
              <a:buFont typeface="Arial" pitchFamily="34" charset="0"/>
              <a:buNone/>
              <a:defRPr sz="3200" b="1" cap="all" baseline="0">
                <a:solidFill>
                  <a:srgbClr val="F04C25"/>
                </a:solidFill>
                <a:latin typeface="Arial" pitchFamily="34" charset="0"/>
                <a:cs typeface="Arial" pitchFamily="34" charset="0"/>
              </a:defRPr>
            </a:lvl1pPr>
            <a:lvl2pPr marL="0" indent="-432000">
              <a:spcBef>
                <a:spcPts val="0"/>
              </a:spcBef>
              <a:buFont typeface="Arial" pitchFamily="34" charset="0"/>
              <a:buNone/>
              <a:defRPr lang="nl-NL" sz="3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3pPr>
            <a:lvl4pPr marL="864000" indent="-432000"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4pPr>
            <a:lvl5pPr marL="1296000" indent="-432000"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dirty="0"/>
          </a:p>
        </p:txBody>
      </p:sp>
      <p:sp>
        <p:nvSpPr>
          <p:cNvPr id="48" name="Text Placeholder 18"/>
          <p:cNvSpPr>
            <a:spLocks noGrp="1"/>
          </p:cNvSpPr>
          <p:nvPr>
            <p:ph type="body" sz="quarter" idx="56"/>
          </p:nvPr>
        </p:nvSpPr>
        <p:spPr>
          <a:xfrm>
            <a:off x="1440000" y="15211574"/>
            <a:ext cx="13140000" cy="720000"/>
          </a:xfrm>
          <a:prstGeom prst="round2SameRect">
            <a:avLst/>
          </a:prstGeom>
          <a:solidFill>
            <a:srgbClr val="009CAB"/>
          </a:solidFill>
          <a:ln w="19050">
            <a:solidFill>
              <a:srgbClr val="009CAB"/>
            </a:solidFill>
          </a:ln>
        </p:spPr>
        <p:txBody>
          <a:bodyPr lIns="360000" tIns="0" rIns="36000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2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9" name="Tijdelijke aanduiding voor tekst 25"/>
          <p:cNvSpPr>
            <a:spLocks noGrp="1"/>
          </p:cNvSpPr>
          <p:nvPr>
            <p:ph type="body" sz="quarter" idx="68"/>
          </p:nvPr>
        </p:nvSpPr>
        <p:spPr>
          <a:xfrm>
            <a:off x="15696000" y="15926400"/>
            <a:ext cx="13140000" cy="3197726"/>
          </a:xfrm>
          <a:ln w="19050">
            <a:solidFill>
              <a:srgbClr val="009CAB"/>
            </a:solidFill>
          </a:ln>
        </p:spPr>
        <p:txBody>
          <a:bodyPr lIns="360000" tIns="288000" rIns="360000" bIns="288000">
            <a:spAutoFit/>
          </a:bodyPr>
          <a:lstStyle>
            <a:lvl1pPr>
              <a:spcBef>
                <a:spcPts val="0"/>
              </a:spcBef>
              <a:spcAft>
                <a:spcPts val="1200"/>
              </a:spcAft>
              <a:buFont typeface="Arial" pitchFamily="34" charset="0"/>
              <a:buNone/>
              <a:defRPr sz="3200" b="1" cap="all" baseline="0">
                <a:solidFill>
                  <a:srgbClr val="F04C25"/>
                </a:solidFill>
                <a:latin typeface="Arial" pitchFamily="34" charset="0"/>
                <a:cs typeface="Arial" pitchFamily="34" charset="0"/>
              </a:defRPr>
            </a:lvl1pPr>
            <a:lvl2pPr marL="0" indent="-432000">
              <a:spcBef>
                <a:spcPts val="0"/>
              </a:spcBef>
              <a:buFont typeface="Arial" pitchFamily="34" charset="0"/>
              <a:buNone/>
              <a:defRPr lang="nl-NL" sz="3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3pPr>
            <a:lvl4pPr marL="864000" indent="-432000"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4pPr>
            <a:lvl5pPr marL="1296000" indent="-432000"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dirty="0"/>
          </a:p>
        </p:txBody>
      </p:sp>
      <p:sp>
        <p:nvSpPr>
          <p:cNvPr id="50" name="Text Placeholder 18"/>
          <p:cNvSpPr>
            <a:spLocks noGrp="1"/>
          </p:cNvSpPr>
          <p:nvPr>
            <p:ph type="body" sz="quarter" idx="58"/>
          </p:nvPr>
        </p:nvSpPr>
        <p:spPr>
          <a:xfrm>
            <a:off x="15696000" y="15211574"/>
            <a:ext cx="13140000" cy="720000"/>
          </a:xfrm>
          <a:prstGeom prst="round2SameRect">
            <a:avLst/>
          </a:prstGeom>
          <a:solidFill>
            <a:srgbClr val="009CAB"/>
          </a:solidFill>
          <a:ln w="19050">
            <a:solidFill>
              <a:srgbClr val="009CAB"/>
            </a:solidFill>
          </a:ln>
        </p:spPr>
        <p:txBody>
          <a:bodyPr lIns="360000" tIns="0" rIns="36000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2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0" name="Tijdelijke aanduiding voor tekst 25"/>
          <p:cNvSpPr>
            <a:spLocks noGrp="1"/>
          </p:cNvSpPr>
          <p:nvPr>
            <p:ph type="body" sz="quarter" idx="69"/>
          </p:nvPr>
        </p:nvSpPr>
        <p:spPr>
          <a:xfrm>
            <a:off x="1440000" y="10674000"/>
            <a:ext cx="27396000" cy="3197726"/>
          </a:xfrm>
          <a:ln w="19050">
            <a:solidFill>
              <a:srgbClr val="009CAB"/>
            </a:solidFill>
          </a:ln>
        </p:spPr>
        <p:txBody>
          <a:bodyPr lIns="360000" tIns="288000" rIns="360000" bIns="288000">
            <a:sp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pitchFamily="34" charset="0"/>
              <a:buNone/>
              <a:tabLst>
                <a:tab pos="432000" algn="l"/>
              </a:tabLst>
              <a:defRPr sz="3200" b="1" cap="all" baseline="0">
                <a:solidFill>
                  <a:srgbClr val="F04C25"/>
                </a:solidFill>
                <a:latin typeface="Arial" pitchFamily="34" charset="0"/>
                <a:cs typeface="Arial" pitchFamily="34" charset="0"/>
              </a:defRPr>
            </a:lvl1pPr>
            <a:lvl2pPr marL="0" indent="-432000" defTabSz="432000">
              <a:spcBef>
                <a:spcPts val="0"/>
              </a:spcBef>
              <a:buFont typeface="Arial" pitchFamily="34" charset="0"/>
              <a:buNone/>
              <a:tabLst>
                <a:tab pos="432000" algn="l"/>
              </a:tabLst>
              <a:defRPr lang="nl-NL" sz="3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3pPr>
            <a:lvl4pPr marL="864000" indent="-432000">
              <a:spcBef>
                <a:spcPts val="0"/>
              </a:spcBef>
              <a:tabLst>
                <a:tab pos="432000" algn="l"/>
              </a:tabLst>
              <a:defRPr sz="3200">
                <a:latin typeface="Arial" pitchFamily="34" charset="0"/>
                <a:cs typeface="Arial" pitchFamily="34" charset="0"/>
              </a:defRPr>
            </a:lvl4pPr>
            <a:lvl5pPr marL="1296000" indent="-432000">
              <a:spcBef>
                <a:spcPts val="0"/>
              </a:spcBef>
              <a:tabLst>
                <a:tab pos="432000" algn="l"/>
              </a:tabLst>
              <a:defRPr sz="3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dirty="0"/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1440000" y="9954990"/>
            <a:ext cx="27396000" cy="720000"/>
          </a:xfrm>
          <a:prstGeom prst="round2SameRect">
            <a:avLst/>
          </a:prstGeom>
          <a:solidFill>
            <a:srgbClr val="009CAB"/>
          </a:solidFill>
          <a:ln w="19050">
            <a:solidFill>
              <a:srgbClr val="009CAB"/>
            </a:solidFill>
          </a:ln>
        </p:spPr>
        <p:txBody>
          <a:bodyPr lIns="360000" tIns="0" rIns="36000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2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1" name="Tijdelijke aanduiding voor tekst 25"/>
          <p:cNvSpPr>
            <a:spLocks noGrp="1"/>
          </p:cNvSpPr>
          <p:nvPr>
            <p:ph type="body" sz="quarter" idx="70"/>
          </p:nvPr>
        </p:nvSpPr>
        <p:spPr>
          <a:xfrm>
            <a:off x="1440000" y="21261600"/>
            <a:ext cx="27396000" cy="3196800"/>
          </a:xfrm>
          <a:ln w="19050">
            <a:solidFill>
              <a:srgbClr val="009CAB"/>
            </a:solidFill>
          </a:ln>
        </p:spPr>
        <p:txBody>
          <a:bodyPr lIns="360000" tIns="288000" rIns="360000" bIns="288000">
            <a:spAutoFit/>
          </a:bodyPr>
          <a:lstStyle>
            <a:lvl1pPr>
              <a:spcBef>
                <a:spcPts val="0"/>
              </a:spcBef>
              <a:spcAft>
                <a:spcPts val="1200"/>
              </a:spcAft>
              <a:buFont typeface="Arial" pitchFamily="34" charset="0"/>
              <a:buNone/>
              <a:defRPr sz="3200" b="1" cap="all" baseline="0">
                <a:solidFill>
                  <a:srgbClr val="F04C25"/>
                </a:solidFill>
                <a:latin typeface="Arial" pitchFamily="34" charset="0"/>
                <a:cs typeface="Arial" pitchFamily="34" charset="0"/>
              </a:defRPr>
            </a:lvl1pPr>
            <a:lvl2pPr marL="0" indent="-432000">
              <a:spcBef>
                <a:spcPts val="0"/>
              </a:spcBef>
              <a:buFont typeface="Arial" pitchFamily="34" charset="0"/>
              <a:buNone/>
              <a:defRPr lang="nl-NL" sz="3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3pPr>
            <a:lvl4pPr marL="864000" indent="-432000"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4pPr>
            <a:lvl5pPr marL="1296000" indent="-432000"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dirty="0"/>
          </a:p>
        </p:txBody>
      </p:sp>
      <p:sp>
        <p:nvSpPr>
          <p:cNvPr id="54" name="Text Placeholder 18"/>
          <p:cNvSpPr>
            <a:spLocks noGrp="1"/>
          </p:cNvSpPr>
          <p:nvPr>
            <p:ph type="body" sz="quarter" idx="61"/>
          </p:nvPr>
        </p:nvSpPr>
        <p:spPr>
          <a:xfrm>
            <a:off x="1440000" y="20540166"/>
            <a:ext cx="27396000" cy="720000"/>
          </a:xfrm>
          <a:prstGeom prst="round2SameRect">
            <a:avLst/>
          </a:prstGeom>
          <a:solidFill>
            <a:srgbClr val="009CAB"/>
          </a:solidFill>
          <a:ln w="19050">
            <a:solidFill>
              <a:srgbClr val="009CAB"/>
            </a:solidFill>
          </a:ln>
        </p:spPr>
        <p:txBody>
          <a:bodyPr lIns="360000" tIns="0" rIns="36000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2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2" name="Tijdelijke aanduiding voor tekst 25"/>
          <p:cNvSpPr>
            <a:spLocks noGrp="1"/>
          </p:cNvSpPr>
          <p:nvPr>
            <p:ph type="body" sz="quarter" idx="71"/>
          </p:nvPr>
        </p:nvSpPr>
        <p:spPr>
          <a:xfrm>
            <a:off x="1440000" y="26330400"/>
            <a:ext cx="27396000" cy="3197726"/>
          </a:xfrm>
          <a:ln w="19050">
            <a:solidFill>
              <a:srgbClr val="F04C25"/>
            </a:solidFill>
          </a:ln>
        </p:spPr>
        <p:txBody>
          <a:bodyPr lIns="360000" tIns="288000" rIns="360000" bIns="288000">
            <a:spAutoFit/>
          </a:bodyPr>
          <a:lstStyle>
            <a:lvl1pPr>
              <a:spcBef>
                <a:spcPts val="0"/>
              </a:spcBef>
              <a:spcAft>
                <a:spcPts val="1200"/>
              </a:spcAft>
              <a:buFont typeface="Arial" pitchFamily="34" charset="0"/>
              <a:buNone/>
              <a:defRPr sz="3200" b="1" cap="all" baseline="0">
                <a:solidFill>
                  <a:srgbClr val="F04C25"/>
                </a:solidFill>
                <a:latin typeface="Arial" pitchFamily="34" charset="0"/>
                <a:cs typeface="Arial" pitchFamily="34" charset="0"/>
              </a:defRPr>
            </a:lvl1pPr>
            <a:lvl2pPr marL="0" indent="-432000">
              <a:spcBef>
                <a:spcPts val="0"/>
              </a:spcBef>
              <a:buFont typeface="Arial" pitchFamily="34" charset="0"/>
              <a:buNone/>
              <a:defRPr lang="nl-NL" sz="3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3pPr>
            <a:lvl4pPr marL="864000" indent="-432000"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4pPr>
            <a:lvl5pPr marL="1296000" indent="-432000"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dirty="0"/>
          </a:p>
        </p:txBody>
      </p:sp>
      <p:sp>
        <p:nvSpPr>
          <p:cNvPr id="56" name="Text Placeholder 18"/>
          <p:cNvSpPr>
            <a:spLocks noGrp="1"/>
          </p:cNvSpPr>
          <p:nvPr>
            <p:ph type="body" sz="quarter" idx="63"/>
          </p:nvPr>
        </p:nvSpPr>
        <p:spPr>
          <a:xfrm>
            <a:off x="1440000" y="25610005"/>
            <a:ext cx="27396000" cy="720000"/>
          </a:xfrm>
          <a:prstGeom prst="round2SameRect">
            <a:avLst/>
          </a:prstGeom>
          <a:solidFill>
            <a:srgbClr val="F04C25"/>
          </a:solidFill>
          <a:ln w="19050">
            <a:solidFill>
              <a:srgbClr val="F04C25"/>
            </a:solidFill>
          </a:ln>
        </p:spPr>
        <p:txBody>
          <a:bodyPr lIns="360000" tIns="0" rIns="36000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2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17155789"/>
            <a:ext cx="27251978" cy="21084517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0276000" cy="4680000"/>
          </a:xfrm>
          <a:prstGeom prst="rect">
            <a:avLst/>
          </a:prstGeom>
          <a:solidFill>
            <a:srgbClr val="F04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M_logo2_rgb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0000" y="1080000"/>
            <a:ext cx="6420822" cy="2520000"/>
          </a:xfrm>
          <a:prstGeom prst="rect">
            <a:avLst/>
          </a:prstGeom>
        </p:spPr>
      </p:pic>
      <p:sp>
        <p:nvSpPr>
          <p:cNvPr id="10" name="Rectangle 14"/>
          <p:cNvSpPr/>
          <p:nvPr/>
        </p:nvSpPr>
        <p:spPr>
          <a:xfrm>
            <a:off x="0" y="39928525"/>
            <a:ext cx="30276000" cy="2880000"/>
          </a:xfrm>
          <a:prstGeom prst="rect">
            <a:avLst/>
          </a:prstGeom>
          <a:solidFill>
            <a:srgbClr val="F04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Afbeelding 8" descr="ASSO_LOGO_CMY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669450" y="38829600"/>
            <a:ext cx="5080049" cy="21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176431" rtl="0" eaLnBrk="1" latinLnBrk="0" hangingPunct="1">
        <a:spcBef>
          <a:spcPct val="0"/>
        </a:spcBef>
        <a:buNone/>
        <a:defRPr sz="12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432000" rtl="0" eaLnBrk="1" latinLnBrk="0" hangingPunct="1">
        <a:spcBef>
          <a:spcPts val="0"/>
        </a:spcBef>
        <a:spcAft>
          <a:spcPts val="1200"/>
        </a:spcAft>
        <a:buFont typeface="Arial" pitchFamily="34" charset="0"/>
        <a:buNone/>
        <a:tabLst>
          <a:tab pos="432000" algn="l"/>
        </a:tabLst>
        <a:defRPr sz="3200" b="1" kern="1200" cap="all" baseline="0">
          <a:solidFill>
            <a:srgbClr val="F04C25"/>
          </a:solidFill>
          <a:latin typeface="Arial" pitchFamily="34" charset="0"/>
          <a:ea typeface="+mn-ea"/>
          <a:cs typeface="Arial" pitchFamily="34" charset="0"/>
        </a:defRPr>
      </a:lvl1pPr>
      <a:lvl2pPr marL="0" indent="0" algn="l" defTabSz="432000" rtl="0" eaLnBrk="1" latinLnBrk="0" hangingPunct="1">
        <a:spcBef>
          <a:spcPts val="0"/>
        </a:spcBef>
        <a:buFont typeface="Arial" pitchFamily="34" charset="0"/>
        <a:buNone/>
        <a:tabLst>
          <a:tab pos="432000" algn="l"/>
        </a:tabLst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32000" indent="-432000" algn="l" defTabSz="432000" rtl="0" eaLnBrk="1" latinLnBrk="0" hangingPunct="1">
        <a:spcBef>
          <a:spcPts val="0"/>
        </a:spcBef>
        <a:buFont typeface="Arial" pitchFamily="34" charset="0"/>
        <a:buChar char="•"/>
        <a:tabLst>
          <a:tab pos="432000" algn="l"/>
        </a:tabLst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64000" indent="-432000" algn="l" defTabSz="432000" rtl="0" eaLnBrk="1" latinLnBrk="0" hangingPunct="1">
        <a:spcBef>
          <a:spcPts val="0"/>
        </a:spcBef>
        <a:buFont typeface="Arial" pitchFamily="34" charset="0"/>
        <a:buChar char="–"/>
        <a:tabLst>
          <a:tab pos="432000" algn="l"/>
        </a:tabLst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96000" indent="-432000" algn="l" defTabSz="432000" rtl="0" eaLnBrk="1" latinLnBrk="0" hangingPunct="1">
        <a:spcBef>
          <a:spcPts val="0"/>
        </a:spcBef>
        <a:buFont typeface="Arial" pitchFamily="34" charset="0"/>
        <a:buChar char="»"/>
        <a:tabLst>
          <a:tab pos="432000" algn="l"/>
        </a:tabLst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eg"/><Relationship Id="rId7" Type="http://schemas.openxmlformats.org/officeDocument/2006/relationships/image" Target="../media/image7.jpg"/><Relationship Id="rId2" Type="http://schemas.openxmlformats.org/officeDocument/2006/relationships/hyperlink" Target="mailto:info@thomasmore.b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533784" y="4669596"/>
            <a:ext cx="16603858" cy="3874689"/>
          </a:xfrm>
        </p:spPr>
        <p:txBody>
          <a:bodyPr>
            <a:noAutofit/>
          </a:bodyPr>
          <a:lstStyle/>
          <a:p>
            <a:r>
              <a:rPr lang="nl-BE" sz="15500" dirty="0" smtClean="0"/>
              <a:t>De Pen Plotter</a:t>
            </a:r>
            <a:endParaRPr lang="en-US" sz="155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nl-BE" sz="4400" dirty="0" smtClean="0"/>
              <a:t>Projectbegeleider: Marc Roggemans</a:t>
            </a:r>
          </a:p>
          <a:p>
            <a:r>
              <a:rPr lang="nl-BE" sz="4400" dirty="0" smtClean="0"/>
              <a:t>Student: Ward Lefevre</a:t>
            </a:r>
          </a:p>
          <a:p>
            <a:r>
              <a:rPr lang="nl-BE" sz="4400" dirty="0" smtClean="0"/>
              <a:t>Academiejaar: 2017-2018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65"/>
          </p:nvPr>
        </p:nvSpPr>
        <p:spPr>
          <a:xfrm>
            <a:off x="4556611" y="39910317"/>
            <a:ext cx="15047872" cy="2898207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Thomas More</a:t>
            </a:r>
          </a:p>
          <a:p>
            <a:r>
              <a:rPr lang="nl-BE" dirty="0"/>
              <a:t>Bachelor in de </a:t>
            </a:r>
            <a:r>
              <a:rPr lang="nl-BE" dirty="0" smtClean="0"/>
              <a:t>elektronica</a:t>
            </a:r>
            <a:endParaRPr lang="nl-BE" dirty="0"/>
          </a:p>
          <a:p>
            <a:r>
              <a:rPr lang="nl-BE" dirty="0"/>
              <a:t>Campus </a:t>
            </a:r>
            <a:r>
              <a:rPr lang="nl-BE" dirty="0" smtClean="0"/>
              <a:t>Sint-</a:t>
            </a:r>
            <a:r>
              <a:rPr lang="nl-BE" dirty="0" err="1" smtClean="0"/>
              <a:t>Katelijne</a:t>
            </a:r>
            <a:r>
              <a:rPr lang="nl-BE" dirty="0" smtClean="0"/>
              <a:t>-Waver, </a:t>
            </a:r>
            <a:r>
              <a:rPr lang="nl-BE" dirty="0"/>
              <a:t>Jan De </a:t>
            </a:r>
            <a:r>
              <a:rPr lang="nl-BE" dirty="0" err="1"/>
              <a:t>Nayerlaan</a:t>
            </a:r>
            <a:r>
              <a:rPr lang="nl-BE" dirty="0"/>
              <a:t> 5, 2860 </a:t>
            </a:r>
            <a:r>
              <a:rPr lang="nl-BE" dirty="0" smtClean="0"/>
              <a:t>Sint-</a:t>
            </a:r>
            <a:r>
              <a:rPr lang="nl-BE" dirty="0" err="1" smtClean="0"/>
              <a:t>Katelijne</a:t>
            </a:r>
            <a:r>
              <a:rPr lang="nl-BE" dirty="0" smtClean="0"/>
              <a:t>-Waver, </a:t>
            </a:r>
            <a:r>
              <a:rPr lang="nl-BE" dirty="0"/>
              <a:t>België</a:t>
            </a:r>
          </a:p>
          <a:p>
            <a:r>
              <a:rPr lang="nl-BE" dirty="0"/>
              <a:t>Telefoon: </a:t>
            </a:r>
            <a:r>
              <a:rPr lang="nl-BE" dirty="0" smtClean="0"/>
              <a:t>+</a:t>
            </a:r>
            <a:r>
              <a:rPr lang="nl-BE" dirty="0"/>
              <a:t>32 15 31 69 44</a:t>
            </a:r>
            <a:r>
              <a:rPr lang="nl-BE" dirty="0" smtClean="0"/>
              <a:t>| </a:t>
            </a:r>
            <a:r>
              <a:rPr lang="nl-BE" dirty="0"/>
              <a:t>www.thomasmore.be</a:t>
            </a:r>
          </a:p>
          <a:p>
            <a:r>
              <a:rPr lang="nl-BE" dirty="0"/>
              <a:t>Email: </a:t>
            </a:r>
            <a:r>
              <a:rPr lang="nl-BE" dirty="0" smtClean="0">
                <a:hlinkClick r:id="rId2"/>
              </a:rPr>
              <a:t>info@thomasmore.be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68"/>
          </p:nvPr>
        </p:nvSpPr>
        <p:spPr>
          <a:xfrm>
            <a:off x="3546699" y="31777908"/>
            <a:ext cx="22908443" cy="6239115"/>
          </a:xfrm>
        </p:spPr>
        <p:txBody>
          <a:bodyPr/>
          <a:lstStyle/>
          <a:p>
            <a:r>
              <a:rPr lang="nl-BE" sz="3600" dirty="0" smtClean="0"/>
              <a:t>MANUAL MODE</a:t>
            </a:r>
            <a:endParaRPr lang="en-US" sz="3600" dirty="0" smtClean="0"/>
          </a:p>
          <a:p>
            <a:pPr lvl="1" indent="0"/>
            <a:r>
              <a:rPr lang="en-US" sz="4000" dirty="0" smtClean="0"/>
              <a:t>De </a:t>
            </a:r>
            <a:r>
              <a:rPr lang="en-US" sz="4000" dirty="0" err="1" smtClean="0"/>
              <a:t>gebruiker</a:t>
            </a:r>
            <a:r>
              <a:rPr lang="en-US" sz="4000" dirty="0" smtClean="0"/>
              <a:t> </a:t>
            </a:r>
            <a:r>
              <a:rPr lang="en-US" sz="4000" dirty="0" err="1" smtClean="0"/>
              <a:t>stuurt</a:t>
            </a:r>
            <a:r>
              <a:rPr lang="en-US" sz="4000" dirty="0" smtClean="0"/>
              <a:t> de pen plotter </a:t>
            </a:r>
            <a:r>
              <a:rPr lang="en-US" sz="4000" dirty="0" err="1" smtClean="0"/>
              <a:t>aan</a:t>
            </a:r>
            <a:r>
              <a:rPr lang="en-US" sz="4000" dirty="0" smtClean="0"/>
              <a:t> met de </a:t>
            </a:r>
            <a:r>
              <a:rPr lang="en-US" sz="4000" dirty="0" err="1" smtClean="0"/>
              <a:t>drukknoppen</a:t>
            </a:r>
            <a:r>
              <a:rPr lang="en-US" sz="4000" dirty="0" smtClean="0"/>
              <a:t> P2.3-P2.0. </a:t>
            </a:r>
            <a:r>
              <a:rPr lang="en-US" sz="4000" dirty="0" err="1" smtClean="0"/>
              <a:t>Er</a:t>
            </a:r>
            <a:r>
              <a:rPr lang="en-US" sz="4000" dirty="0" smtClean="0"/>
              <a:t> </a:t>
            </a:r>
            <a:r>
              <a:rPr lang="en-US" sz="4000" dirty="0" err="1" smtClean="0"/>
              <a:t>kan</a:t>
            </a:r>
            <a:r>
              <a:rPr lang="en-US" sz="4000" dirty="0" smtClean="0"/>
              <a:t> </a:t>
            </a:r>
            <a:r>
              <a:rPr lang="en-US" sz="4000" dirty="0" err="1" smtClean="0"/>
              <a:t>schuin</a:t>
            </a:r>
            <a:r>
              <a:rPr lang="en-US" sz="4000" dirty="0" smtClean="0"/>
              <a:t> </a:t>
            </a:r>
            <a:r>
              <a:rPr lang="en-US" sz="4000" dirty="0" err="1" smtClean="0"/>
              <a:t>getekend</a:t>
            </a:r>
            <a:r>
              <a:rPr lang="en-US" sz="4000" dirty="0" smtClean="0"/>
              <a:t> </a:t>
            </a:r>
            <a:r>
              <a:rPr lang="en-US" sz="4000" dirty="0" err="1" smtClean="0"/>
              <a:t>worden</a:t>
            </a:r>
            <a:r>
              <a:rPr lang="en-US" sz="4000" dirty="0" smtClean="0"/>
              <a:t> door twee </a:t>
            </a:r>
            <a:r>
              <a:rPr lang="en-US" sz="4000" dirty="0" err="1" smtClean="0"/>
              <a:t>knoppen</a:t>
            </a:r>
            <a:r>
              <a:rPr lang="en-US" sz="4000" dirty="0" smtClean="0"/>
              <a:t> </a:t>
            </a:r>
            <a:r>
              <a:rPr lang="en-US" sz="4000" dirty="0" err="1" smtClean="0"/>
              <a:t>tegelijk</a:t>
            </a:r>
            <a:r>
              <a:rPr lang="en-US" sz="4000" dirty="0" smtClean="0"/>
              <a:t> in </a:t>
            </a:r>
            <a:r>
              <a:rPr lang="en-US" sz="4000" dirty="0" err="1" smtClean="0"/>
              <a:t>te</a:t>
            </a:r>
            <a:r>
              <a:rPr lang="en-US" sz="4000" dirty="0" smtClean="0"/>
              <a:t> </a:t>
            </a:r>
            <a:r>
              <a:rPr lang="en-US" sz="4000" dirty="0" err="1" smtClean="0"/>
              <a:t>drukken</a:t>
            </a:r>
            <a:r>
              <a:rPr lang="en-US" sz="4000" dirty="0" smtClean="0"/>
              <a:t>.</a:t>
            </a:r>
          </a:p>
          <a:p>
            <a:pPr lvl="1" indent="0"/>
            <a:endParaRPr lang="en-US" sz="4000" dirty="0"/>
          </a:p>
          <a:p>
            <a:pPr lvl="1" indent="0"/>
            <a:r>
              <a:rPr lang="en-US" sz="3600" b="1" cap="all" dirty="0">
                <a:solidFill>
                  <a:srgbClr val="F04C25"/>
                </a:solidFill>
              </a:rPr>
              <a:t>AUTOMATIC MODE</a:t>
            </a:r>
          </a:p>
          <a:p>
            <a:pPr lvl="1" indent="0"/>
            <a:r>
              <a:rPr lang="nl-BE" sz="4000" dirty="0"/>
              <a:t>De gewenste tekening of tekst </a:t>
            </a:r>
            <a:r>
              <a:rPr lang="nl-BE" sz="4000" dirty="0" smtClean="0"/>
              <a:t>moet omgezet worden </a:t>
            </a:r>
            <a:r>
              <a:rPr lang="nl-BE" sz="4000" dirty="0"/>
              <a:t>naar </a:t>
            </a:r>
            <a:r>
              <a:rPr lang="nl-BE" sz="4000" dirty="0" smtClean="0"/>
              <a:t>G-Code. Dit kan </a:t>
            </a:r>
            <a:r>
              <a:rPr lang="nl-BE" sz="4000" dirty="0"/>
              <a:t>vrij eenvoudig </a:t>
            </a:r>
            <a:r>
              <a:rPr lang="nl-BE" sz="4000" dirty="0" smtClean="0"/>
              <a:t>gebeuren </a:t>
            </a:r>
            <a:r>
              <a:rPr lang="nl-BE" sz="4000" dirty="0"/>
              <a:t>met </a:t>
            </a:r>
            <a:r>
              <a:rPr lang="nl-BE" sz="4000" dirty="0" smtClean="0"/>
              <a:t>het </a:t>
            </a:r>
            <a:r>
              <a:rPr lang="nl-BE" sz="4000" dirty="0"/>
              <a:t>gratis </a:t>
            </a:r>
            <a:r>
              <a:rPr lang="nl-BE" sz="4000" dirty="0" smtClean="0"/>
              <a:t>programma </a:t>
            </a:r>
            <a:r>
              <a:rPr lang="nl-BE" sz="4000" dirty="0" err="1" smtClean="0"/>
              <a:t>InkScape</a:t>
            </a:r>
            <a:r>
              <a:rPr lang="nl-BE" sz="4000" dirty="0" smtClean="0"/>
              <a:t>. </a:t>
            </a:r>
            <a:r>
              <a:rPr lang="nl-BE" sz="4000" dirty="0"/>
              <a:t>Vervolgens </a:t>
            </a:r>
            <a:r>
              <a:rPr lang="nl-BE" sz="4000" dirty="0" smtClean="0"/>
              <a:t>moet </a:t>
            </a:r>
            <a:r>
              <a:rPr lang="nl-BE" sz="4000" dirty="0"/>
              <a:t>deze G-Code ingelezen worden in de microcontroller. Nu kan de controller de </a:t>
            </a:r>
            <a:r>
              <a:rPr lang="nl-BE" sz="4000" dirty="0" smtClean="0"/>
              <a:t>assen </a:t>
            </a:r>
            <a:r>
              <a:rPr lang="nl-BE" sz="4000" dirty="0"/>
              <a:t>in de correcte volgorde aansturen om het bestand te tekenen.</a:t>
            </a:r>
            <a:endParaRPr lang="en-US" sz="4000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58"/>
          </p:nvPr>
        </p:nvSpPr>
        <p:spPr>
          <a:xfrm>
            <a:off x="3546700" y="31061964"/>
            <a:ext cx="22908442" cy="715943"/>
          </a:xfrm>
        </p:spPr>
        <p:txBody>
          <a:bodyPr/>
          <a:lstStyle/>
          <a:p>
            <a:r>
              <a:rPr lang="en-US" sz="3600" dirty="0" smtClean="0"/>
              <a:t>WERKING</a:t>
            </a:r>
            <a:endParaRPr lang="en-US" sz="36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69"/>
          </p:nvPr>
        </p:nvSpPr>
        <p:spPr>
          <a:xfrm>
            <a:off x="10153531" y="10320705"/>
            <a:ext cx="18534481" cy="3043838"/>
          </a:xfrm>
        </p:spPr>
        <p:txBody>
          <a:bodyPr/>
          <a:lstStyle/>
          <a:p>
            <a:pPr lvl="1" indent="0"/>
            <a:r>
              <a:rPr lang="nl-BE" sz="4000" dirty="0"/>
              <a:t>Dit project werd uitgevoerd in kader van het opleidingsonderdeel </a:t>
            </a:r>
            <a:r>
              <a:rPr lang="nl-BE" sz="4000" dirty="0" err="1" smtClean="0"/>
              <a:t>Practice</a:t>
            </a:r>
            <a:r>
              <a:rPr lang="nl-BE" sz="4000" dirty="0" smtClean="0"/>
              <a:t> </a:t>
            </a:r>
            <a:r>
              <a:rPr lang="nl-BE" sz="4000" dirty="0"/>
              <a:t>Enterprise, toebehorend aan de eerste fase Embedded </a:t>
            </a:r>
            <a:r>
              <a:rPr lang="nl-BE" sz="4000" dirty="0" smtClean="0"/>
              <a:t>Elektronica. Deze </a:t>
            </a:r>
            <a:r>
              <a:rPr lang="nl-BE" sz="4000" dirty="0"/>
              <a:t>plotter kan G-Code inlezen en </a:t>
            </a:r>
            <a:r>
              <a:rPr lang="nl-BE" sz="4000" dirty="0" smtClean="0"/>
              <a:t>vervolgens </a:t>
            </a:r>
            <a:r>
              <a:rPr lang="nl-BE" sz="4000" dirty="0"/>
              <a:t>de assen </a:t>
            </a:r>
            <a:r>
              <a:rPr lang="nl-BE" sz="4000" dirty="0" smtClean="0"/>
              <a:t>correct aansturen </a:t>
            </a:r>
            <a:r>
              <a:rPr lang="nl-BE" sz="4000" dirty="0"/>
              <a:t>om zo een tekening te maken. </a:t>
            </a:r>
            <a:r>
              <a:rPr lang="nl-BE" sz="4000" dirty="0" smtClean="0"/>
              <a:t>Ook kan je manueel de assen </a:t>
            </a:r>
            <a:r>
              <a:rPr lang="nl-BE" sz="4000" dirty="0" smtClean="0"/>
              <a:t>besturen</a:t>
            </a:r>
            <a:r>
              <a:rPr lang="nl-BE" sz="4000" dirty="0" smtClean="0"/>
              <a:t>.</a:t>
            </a:r>
            <a:endParaRPr lang="en-US" sz="40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10150577" y="9523587"/>
            <a:ext cx="18534482" cy="797118"/>
          </a:xfrm>
        </p:spPr>
        <p:txBody>
          <a:bodyPr/>
          <a:lstStyle/>
          <a:p>
            <a:r>
              <a:rPr lang="en-US" sz="3600" dirty="0" smtClean="0"/>
              <a:t>SITUERING</a:t>
            </a:r>
            <a:endParaRPr lang="en-US" sz="3600" dirty="0"/>
          </a:p>
        </p:txBody>
      </p:sp>
      <p:pic>
        <p:nvPicPr>
          <p:cNvPr id="16" name="Tijdelijke aanduiding voor afbeelding 15" descr="QR-Code_www.thomasmore.be.jpg"/>
          <p:cNvPicPr>
            <a:picLocks noChangeAspect="1"/>
          </p:cNvPicPr>
          <p:nvPr/>
        </p:nvPicPr>
        <p:blipFill>
          <a:blip r:embed="rId3" cstate="print"/>
          <a:srcRect l="31" r="31"/>
          <a:stretch>
            <a:fillRect/>
          </a:stretch>
        </p:blipFill>
        <p:spPr>
          <a:xfrm>
            <a:off x="1454022" y="38650317"/>
            <a:ext cx="2520000" cy="2520000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213" y="6010048"/>
            <a:ext cx="5960796" cy="7817927"/>
          </a:xfrm>
          <a:prstGeom prst="rect">
            <a:avLst/>
          </a:prstGeom>
        </p:spPr>
      </p:pic>
      <p:pic>
        <p:nvPicPr>
          <p:cNvPr id="22" name="Afbeelding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531" y="14034178"/>
            <a:ext cx="18531528" cy="10423984"/>
          </a:xfrm>
          <a:prstGeom prst="rect">
            <a:avLst/>
          </a:prstGeom>
        </p:spPr>
      </p:pic>
      <p:pic>
        <p:nvPicPr>
          <p:cNvPr id="23" name="Afbeelding 2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90" t="23366" r="28122" b="49154"/>
          <a:stretch/>
        </p:blipFill>
        <p:spPr>
          <a:xfrm>
            <a:off x="10150577" y="25563860"/>
            <a:ext cx="8949850" cy="3613294"/>
          </a:xfrm>
          <a:prstGeom prst="rect">
            <a:avLst/>
          </a:prstGeom>
        </p:spPr>
      </p:pic>
      <p:pic>
        <p:nvPicPr>
          <p:cNvPr id="24" name="Afbeelding 2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30" t="21138" r="27708" b="50537"/>
          <a:stretch/>
        </p:blipFill>
        <p:spPr>
          <a:xfrm>
            <a:off x="19863334" y="25551046"/>
            <a:ext cx="8821725" cy="3626108"/>
          </a:xfrm>
          <a:prstGeom prst="rect">
            <a:avLst/>
          </a:prstGeom>
        </p:spPr>
      </p:pic>
      <p:sp>
        <p:nvSpPr>
          <p:cNvPr id="25" name="Text Placeholder 7"/>
          <p:cNvSpPr>
            <a:spLocks noGrp="1"/>
          </p:cNvSpPr>
          <p:nvPr>
            <p:ph type="body" sz="quarter" idx="68"/>
          </p:nvPr>
        </p:nvSpPr>
        <p:spPr>
          <a:xfrm>
            <a:off x="1053343" y="15707910"/>
            <a:ext cx="8220700" cy="7139077"/>
          </a:xfrm>
        </p:spPr>
        <p:txBody>
          <a:bodyPr/>
          <a:lstStyle/>
          <a:p>
            <a:r>
              <a:rPr lang="nl-BE" sz="3600" dirty="0" smtClean="0"/>
              <a:t>HARDWARE</a:t>
            </a:r>
            <a:endParaRPr lang="en-US" sz="3600" dirty="0" smtClean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4000" dirty="0" smtClean="0"/>
              <a:t>Microcontroller </a:t>
            </a:r>
            <a:r>
              <a:rPr lang="en-US" sz="4000" dirty="0"/>
              <a:t>(</a:t>
            </a:r>
            <a:r>
              <a:rPr lang="en-US" sz="4000" dirty="0" smtClean="0"/>
              <a:t>XC888)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4000" dirty="0" err="1" smtClean="0"/>
              <a:t>Stappenmotoren</a:t>
            </a:r>
            <a:r>
              <a:rPr lang="en-US" sz="4000" dirty="0" smtClean="0"/>
              <a:t> (</a:t>
            </a:r>
            <a:r>
              <a:rPr lang="nl-BE" sz="4000" dirty="0" smtClean="0"/>
              <a:t>28BYJ48)</a:t>
            </a:r>
            <a:endParaRPr lang="en-US" sz="4000" dirty="0" smtClean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nl-BE" sz="4000" dirty="0" smtClean="0"/>
              <a:t>Drivers (ULN2003)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nl-BE" sz="4000" dirty="0" smtClean="0"/>
              <a:t>Oude DVD/CD spelers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nl-BE" sz="4000" dirty="0" smtClean="0"/>
          </a:p>
          <a:p>
            <a:pPr lvl="1" indent="0"/>
            <a:r>
              <a:rPr lang="nl-BE" sz="3600" b="1" cap="all" dirty="0" smtClean="0">
                <a:solidFill>
                  <a:srgbClr val="F04C25"/>
                </a:solidFill>
              </a:rPr>
              <a:t>SOFTWARE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nl-BE" sz="4000" dirty="0"/>
              <a:t>Manual </a:t>
            </a:r>
            <a:r>
              <a:rPr lang="nl-BE" sz="4000" dirty="0" smtClean="0"/>
              <a:t>mode</a:t>
            </a:r>
            <a:endParaRPr lang="nl-BE" sz="4000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nl-BE" sz="4000" dirty="0"/>
              <a:t>Automatic </a:t>
            </a:r>
            <a:r>
              <a:rPr lang="nl-BE" sz="4000" dirty="0" smtClean="0"/>
              <a:t>mode (G-Code)</a:t>
            </a:r>
            <a:endParaRPr lang="nl-BE" sz="3600" b="1" cap="all" dirty="0">
              <a:solidFill>
                <a:srgbClr val="F04C25"/>
              </a:solidFill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US" sz="3600" dirty="0" smtClean="0"/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58"/>
          </p:nvPr>
        </p:nvSpPr>
        <p:spPr>
          <a:xfrm>
            <a:off x="1079562" y="14923893"/>
            <a:ext cx="8195548" cy="767925"/>
          </a:xfrm>
        </p:spPr>
        <p:txBody>
          <a:bodyPr/>
          <a:lstStyle/>
          <a:p>
            <a:r>
              <a:rPr lang="en-US" sz="3600" dirty="0" smtClean="0"/>
              <a:t>SPECIFICATIES</a:t>
            </a:r>
            <a:endParaRPr lang="en-US" sz="3600" dirty="0"/>
          </a:p>
        </p:txBody>
      </p:sp>
      <p:pic>
        <p:nvPicPr>
          <p:cNvPr id="21" name="Afbeelding 2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1" t="5523" r="17671" b="12552"/>
          <a:stretch/>
        </p:blipFill>
        <p:spPr>
          <a:xfrm>
            <a:off x="1065919" y="23247041"/>
            <a:ext cx="8195548" cy="59301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_onderzoekspo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04C2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TM_onderzoeksposter</Template>
  <TotalTime>1340</TotalTime>
  <Words>185</Words>
  <Application>Microsoft Office PowerPoint</Application>
  <PresentationFormat>Aangepast</PresentationFormat>
  <Paragraphs>27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4" baseType="lpstr">
      <vt:lpstr>Arial</vt:lpstr>
      <vt:lpstr>Calibri</vt:lpstr>
      <vt:lpstr>TM_onderzoeksposter</vt:lpstr>
      <vt:lpstr>PowerPoint-presentatie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Joachim</dc:creator>
  <cp:lastModifiedBy>Ward Lefevre</cp:lastModifiedBy>
  <cp:revision>29</cp:revision>
  <dcterms:created xsi:type="dcterms:W3CDTF">2014-05-27T08:35:48Z</dcterms:created>
  <dcterms:modified xsi:type="dcterms:W3CDTF">2018-05-23T07:30:34Z</dcterms:modified>
</cp:coreProperties>
</file>