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42808525" cx="30279975"/>
  <p:notesSz cx="6858000" cy="9945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83">
          <p15:clr>
            <a:srgbClr val="A4A3A4"/>
          </p15:clr>
        </p15:guide>
        <p15:guide id="2" pos="9537">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http://customooxmlschemas.google.com/">
      <go:slidesCustomData xmlns:go="http://customooxmlschemas.google.com/" r:id="rId7" roundtripDataSignature="AMtx7mjXkXo/5D6vANxW7dagsJNM06t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483" orient="horz"/>
        <p:guide pos="9537"/>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97284"/>
          </a:xfrm>
          <a:prstGeom prst="rect">
            <a:avLst/>
          </a:prstGeom>
          <a:noFill/>
          <a:ln>
            <a:noFill/>
          </a:ln>
        </p:spPr>
        <p:txBody>
          <a:bodyPr anchorCtr="0" anchor="t" bIns="47975" lIns="95975" spcFirstLastPara="1" rIns="95975" wrap="square" tIns="4797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97284"/>
          </a:xfrm>
          <a:prstGeom prst="rect">
            <a:avLst/>
          </a:prstGeom>
          <a:noFill/>
          <a:ln>
            <a:noFill/>
          </a:ln>
        </p:spPr>
        <p:txBody>
          <a:bodyPr anchorCtr="0" anchor="t" bIns="47975" lIns="95975" spcFirstLastPara="1" rIns="95975" wrap="square" tIns="47975"/>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11375" y="746125"/>
            <a:ext cx="2635250"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724202"/>
            <a:ext cx="5486400" cy="4475560"/>
          </a:xfrm>
          <a:prstGeom prst="rect">
            <a:avLst/>
          </a:prstGeom>
          <a:noFill/>
          <a:ln>
            <a:noFill/>
          </a:ln>
        </p:spPr>
        <p:txBody>
          <a:bodyPr anchorCtr="0" anchor="t" bIns="47975" lIns="95975" spcFirstLastPara="1" rIns="95975" wrap="square" tIns="4797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6678"/>
            <a:ext cx="2971800" cy="497284"/>
          </a:xfrm>
          <a:prstGeom prst="rect">
            <a:avLst/>
          </a:prstGeom>
          <a:noFill/>
          <a:ln>
            <a:noFill/>
          </a:ln>
        </p:spPr>
        <p:txBody>
          <a:bodyPr anchorCtr="0" anchor="b" bIns="47975" lIns="95975" spcFirstLastPara="1" rIns="95975" wrap="square" tIns="4797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9446678"/>
            <a:ext cx="2971800" cy="497284"/>
          </a:xfrm>
          <a:prstGeom prst="rect">
            <a:avLst/>
          </a:prstGeom>
          <a:noFill/>
          <a:ln>
            <a:noFill/>
          </a:ln>
        </p:spPr>
        <p:txBody>
          <a:bodyPr anchorCtr="0" anchor="b" bIns="47975" lIns="95975" spcFirstLastPara="1" rIns="95975" wrap="square" tIns="47975">
            <a:noAutofit/>
          </a:bodyPr>
          <a:lstStyle/>
          <a:p>
            <a:pPr indent="0" lvl="0" marL="0" marR="0" rtl="0" algn="r">
              <a:spcBef>
                <a:spcPts val="0"/>
              </a:spcBef>
              <a:spcAft>
                <a:spcPts val="0"/>
              </a:spcAft>
              <a:buNone/>
            </a:pPr>
            <a:fld id="{00000000-1234-1234-1234-123412341234}" type="slidenum">
              <a:rPr b="0" i="0" lang="nl-BE"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724202"/>
            <a:ext cx="5486400" cy="4475560"/>
          </a:xfrm>
          <a:prstGeom prst="rect">
            <a:avLst/>
          </a:prstGeom>
        </p:spPr>
        <p:txBody>
          <a:bodyPr anchorCtr="0" anchor="t" bIns="47975" lIns="95975" spcFirstLastPara="1" rIns="95975" wrap="square" tIns="47975">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2111375" y="746125"/>
            <a:ext cx="263525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p:cSld name="Titeldia">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idx="1" type="body"/>
          </p:nvPr>
        </p:nvSpPr>
        <p:spPr>
          <a:xfrm>
            <a:off x="0" y="4680000"/>
            <a:ext cx="30279974" cy="5220000"/>
          </a:xfrm>
          <a:prstGeom prst="rect">
            <a:avLst/>
          </a:prstGeom>
          <a:noFill/>
          <a:ln>
            <a:noFill/>
          </a:ln>
        </p:spPr>
        <p:txBody>
          <a:bodyPr anchorCtr="0" anchor="ctr" bIns="648000" lIns="1440000" spcFirstLastPara="1" rIns="1440000" wrap="square" tIns="360000">
            <a:normAutofit/>
          </a:bodyPr>
          <a:lstStyle>
            <a:lvl1pPr indent="-228600" lvl="0" marL="457200" algn="l">
              <a:lnSpc>
                <a:spcPct val="90000"/>
              </a:lnSpc>
              <a:spcBef>
                <a:spcPts val="0"/>
              </a:spcBef>
              <a:spcAft>
                <a:spcPts val="0"/>
              </a:spcAft>
              <a:buClr>
                <a:srgbClr val="F04C25"/>
              </a:buClr>
              <a:buSzPts val="8800"/>
              <a:buNone/>
              <a:defRPr b="1" sz="8800" cap="none">
                <a:solidFill>
                  <a:srgbClr val="F04C25"/>
                </a:solidFill>
                <a:latin typeface="Arial"/>
                <a:ea typeface="Arial"/>
                <a:cs typeface="Arial"/>
                <a:sym typeface="Arial"/>
              </a:defRPr>
            </a:lvl1pPr>
            <a:lvl2pPr indent="-228600" lvl="1" marL="914400" algn="l">
              <a:lnSpc>
                <a:spcPct val="90000"/>
              </a:lnSpc>
              <a:spcBef>
                <a:spcPts val="1800"/>
              </a:spcBef>
              <a:spcAft>
                <a:spcPts val="0"/>
              </a:spcAft>
              <a:buClr>
                <a:schemeClr val="dk1"/>
              </a:buClr>
              <a:buSzPts val="4800"/>
              <a:buFont typeface="Arial"/>
              <a:buNone/>
              <a:defRPr b="1" sz="4800">
                <a:latin typeface="Arial"/>
                <a:ea typeface="Arial"/>
                <a:cs typeface="Arial"/>
                <a:sym typeface="Arial"/>
              </a:defRPr>
            </a:lvl2pPr>
            <a:lvl3pPr indent="-228600" lvl="2" marL="1371600" algn="l">
              <a:spcBef>
                <a:spcPts val="2400"/>
              </a:spcBef>
              <a:spcAft>
                <a:spcPts val="0"/>
              </a:spcAft>
              <a:buClr>
                <a:srgbClr val="7F7F7F"/>
              </a:buClr>
              <a:buSzPts val="3600"/>
              <a:buFont typeface="Arial"/>
              <a:buNone/>
              <a:defRPr b="0" i="1" sz="3600">
                <a:solidFill>
                  <a:srgbClr val="7F7F7F"/>
                </a:solidFill>
                <a:latin typeface="Arial"/>
                <a:ea typeface="Arial"/>
                <a:cs typeface="Arial"/>
                <a:sym typeface="Arial"/>
              </a:defRPr>
            </a:lvl3pPr>
            <a:lvl4pPr indent="-990600" lvl="3" marL="1828800" algn="l">
              <a:spcBef>
                <a:spcPts val="0"/>
              </a:spcBef>
              <a:spcAft>
                <a:spcPts val="0"/>
              </a:spcAft>
              <a:buClr>
                <a:schemeClr val="dk1"/>
              </a:buClr>
              <a:buSzPts val="12000"/>
              <a:buChar char="–"/>
              <a:defRPr b="0" sz="12000">
                <a:latin typeface="Arial"/>
                <a:ea typeface="Arial"/>
                <a:cs typeface="Arial"/>
                <a:sym typeface="Arial"/>
              </a:defRPr>
            </a:lvl4pPr>
            <a:lvl5pPr indent="-990600" lvl="4" marL="2286000" algn="l">
              <a:spcBef>
                <a:spcPts val="0"/>
              </a:spcBef>
              <a:spcAft>
                <a:spcPts val="0"/>
              </a:spcAft>
              <a:buClr>
                <a:schemeClr val="dk1"/>
              </a:buClr>
              <a:buSzPts val="12000"/>
              <a:buChar char="»"/>
              <a:defRPr b="0" sz="120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3"/>
          <p:cNvSpPr txBox="1"/>
          <p:nvPr>
            <p:ph idx="2" type="body"/>
          </p:nvPr>
        </p:nvSpPr>
        <p:spPr>
          <a:xfrm>
            <a:off x="10389659" y="1602062"/>
            <a:ext cx="19800000" cy="2088232"/>
          </a:xfrm>
          <a:prstGeom prst="rect">
            <a:avLst/>
          </a:prstGeom>
          <a:noFill/>
          <a:ln>
            <a:noFill/>
          </a:ln>
        </p:spPr>
        <p:txBody>
          <a:bodyPr anchorCtr="0" anchor="b" bIns="0" lIns="0" spcFirstLastPara="1" rIns="1440000" wrap="square" tIns="0">
            <a:normAutofit/>
          </a:bodyPr>
          <a:lstStyle>
            <a:lvl1pPr indent="-228600" lvl="0" marL="457200" algn="r">
              <a:spcBef>
                <a:spcPts val="0"/>
              </a:spcBef>
              <a:spcAft>
                <a:spcPts val="0"/>
              </a:spcAft>
              <a:buClr>
                <a:schemeClr val="lt1"/>
              </a:buClr>
              <a:buSzPts val="4200"/>
              <a:buFont typeface="Arial"/>
              <a:buNone/>
              <a:defRPr sz="4200" cap="none">
                <a:solidFill>
                  <a:schemeClr val="lt1"/>
                </a:solidFill>
                <a:latin typeface="Arial"/>
                <a:ea typeface="Arial"/>
                <a:cs typeface="Arial"/>
                <a:sym typeface="Arial"/>
              </a:defRPr>
            </a:lvl1pPr>
            <a:lvl2pPr indent="-228600" lvl="1" marL="914400" algn="l">
              <a:spcBef>
                <a:spcPts val="0"/>
              </a:spcBef>
              <a:spcAft>
                <a:spcPts val="0"/>
              </a:spcAft>
              <a:buClr>
                <a:schemeClr val="dk1"/>
              </a:buClr>
              <a:buSzPts val="1800"/>
              <a:buNone/>
              <a:defRPr/>
            </a:lvl2pPr>
            <a:lvl3pPr indent="-342900" lvl="2" marL="1371600" algn="l">
              <a:spcBef>
                <a:spcPts val="0"/>
              </a:spcBef>
              <a:spcAft>
                <a:spcPts val="0"/>
              </a:spcAft>
              <a:buClr>
                <a:schemeClr val="dk1"/>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
          <p:cNvSpPr txBox="1"/>
          <p:nvPr>
            <p:ph idx="3" type="body"/>
          </p:nvPr>
        </p:nvSpPr>
        <p:spPr>
          <a:xfrm>
            <a:off x="4556611" y="39910316"/>
            <a:ext cx="14183776" cy="2898207"/>
          </a:xfrm>
          <a:prstGeom prst="rect">
            <a:avLst/>
          </a:prstGeom>
          <a:noFill/>
          <a:ln>
            <a:noFill/>
          </a:ln>
        </p:spPr>
        <p:txBody>
          <a:bodyPr anchorCtr="0" anchor="ctr" bIns="360000" lIns="0" spcFirstLastPara="1" rIns="0" wrap="square" tIns="360000">
            <a:normAutofit/>
          </a:bodyPr>
          <a:lstStyle>
            <a:lvl1pPr indent="-228600" lvl="0" marL="457200" algn="l">
              <a:spcBef>
                <a:spcPts val="0"/>
              </a:spcBef>
              <a:spcAft>
                <a:spcPts val="0"/>
              </a:spcAft>
              <a:buClr>
                <a:schemeClr val="lt1"/>
              </a:buClr>
              <a:buSzPts val="3200"/>
              <a:buFont typeface="Arial"/>
              <a:buNone/>
              <a:defRPr b="0" sz="3200" cap="none">
                <a:solidFill>
                  <a:schemeClr val="lt1"/>
                </a:solidFill>
                <a:latin typeface="Arial"/>
                <a:ea typeface="Arial"/>
                <a:cs typeface="Arial"/>
                <a:sym typeface="Arial"/>
              </a:defRPr>
            </a:lvl1pPr>
            <a:lvl2pPr indent="-228600" lvl="1" marL="914400" algn="l">
              <a:spcBef>
                <a:spcPts val="0"/>
              </a:spcBef>
              <a:spcAft>
                <a:spcPts val="0"/>
              </a:spcAft>
              <a:buClr>
                <a:schemeClr val="dk1"/>
              </a:buClr>
              <a:buSzPts val="1800"/>
              <a:buNone/>
              <a:defRPr/>
            </a:lvl2pPr>
            <a:lvl3pPr indent="-342900" lvl="2" marL="1371600" algn="l">
              <a:spcBef>
                <a:spcPts val="0"/>
              </a:spcBef>
              <a:spcAft>
                <a:spcPts val="0"/>
              </a:spcAft>
              <a:buClr>
                <a:schemeClr val="dk1"/>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p:nvPr>
            <p:ph idx="4" type="pic"/>
          </p:nvPr>
        </p:nvSpPr>
        <p:spPr>
          <a:xfrm>
            <a:off x="1440000" y="38686463"/>
            <a:ext cx="2520000" cy="2520000"/>
          </a:xfrm>
          <a:prstGeom prst="rect">
            <a:avLst/>
          </a:prstGeom>
          <a:noFill/>
          <a:ln>
            <a:noFill/>
          </a:ln>
        </p:spPr>
        <p:txBody>
          <a:bodyPr anchorCtr="0" anchor="t" bIns="208800" lIns="417625" spcFirstLastPara="1" rIns="417625" wrap="square" tIns="208800">
            <a:normAutofit/>
          </a:bodyPr>
          <a:lstStyle>
            <a:lvl1pPr lvl="0" marR="0" rtl="0" algn="l">
              <a:spcBef>
                <a:spcPts val="0"/>
              </a:spcBef>
              <a:spcAft>
                <a:spcPts val="0"/>
              </a:spcAft>
              <a:buClr>
                <a:srgbClr val="F04C25"/>
              </a:buClr>
              <a:buSzPts val="1200"/>
              <a:buFont typeface="Arial"/>
              <a:buNone/>
              <a:defRPr b="1" i="0" sz="1200" u="none" cap="none" strike="noStrike">
                <a:solidFill>
                  <a:srgbClr val="F04C25"/>
                </a:solidFill>
                <a:latin typeface="Arial"/>
                <a:ea typeface="Arial"/>
                <a:cs typeface="Arial"/>
                <a:sym typeface="Arial"/>
              </a:defRPr>
            </a:lvl1pPr>
            <a:lvl2pPr lvl="1" marR="0" rtl="0" algn="l">
              <a:spcBef>
                <a:spcPts val="12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lvl="5"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lvl="6"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lvl="7"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lvl="8"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20" name="Google Shape;20;p3"/>
          <p:cNvSpPr txBox="1"/>
          <p:nvPr>
            <p:ph idx="5" type="body"/>
          </p:nvPr>
        </p:nvSpPr>
        <p:spPr>
          <a:xfrm>
            <a:off x="1440000" y="15926400"/>
            <a:ext cx="13140000" cy="3197726"/>
          </a:xfrm>
          <a:prstGeom prst="rect">
            <a:avLst/>
          </a:prstGeom>
          <a:noFill/>
          <a:ln cap="flat" cmpd="sng" w="19050">
            <a:solidFill>
              <a:srgbClr val="009CAB"/>
            </a:solidFill>
            <a:prstDash val="solid"/>
            <a:round/>
            <a:headEnd len="sm" w="sm" type="none"/>
            <a:tailEnd len="sm" w="sm" type="none"/>
          </a:ln>
        </p:spPr>
        <p:txBody>
          <a:bodyPr anchorCtr="0" anchor="t" bIns="288000" lIns="360000" spcFirstLastPara="1" rIns="360000" wrap="square" tIns="288000">
            <a:spAutoFit/>
          </a:bodyPr>
          <a:lstStyle>
            <a:lvl1pPr indent="-228600" lvl="0" marL="457200" algn="l">
              <a:spcBef>
                <a:spcPts val="0"/>
              </a:spcBef>
              <a:spcAft>
                <a:spcPts val="0"/>
              </a:spcAft>
              <a:buClr>
                <a:srgbClr val="F04C25"/>
              </a:buClr>
              <a:buSzPts val="3200"/>
              <a:buFont typeface="Arial"/>
              <a:buNone/>
              <a:defRPr b="1" sz="3200" cap="none">
                <a:solidFill>
                  <a:srgbClr val="F04C25"/>
                </a:solidFill>
                <a:latin typeface="Arial"/>
                <a:ea typeface="Arial"/>
                <a:cs typeface="Arial"/>
                <a:sym typeface="Arial"/>
              </a:defRPr>
            </a:lvl1pPr>
            <a:lvl2pPr indent="-228600" lvl="1" marL="914400" algn="l">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2pPr>
            <a:lvl3pPr indent="-431800" lvl="2" marL="1371600" algn="l">
              <a:spcBef>
                <a:spcPts val="0"/>
              </a:spcBef>
              <a:spcAft>
                <a:spcPts val="0"/>
              </a:spcAft>
              <a:buClr>
                <a:schemeClr val="dk1"/>
              </a:buClr>
              <a:buSzPts val="3200"/>
              <a:buChar char="•"/>
              <a:defRPr sz="3200">
                <a:latin typeface="Arial"/>
                <a:ea typeface="Arial"/>
                <a:cs typeface="Arial"/>
                <a:sym typeface="Arial"/>
              </a:defRPr>
            </a:lvl3pPr>
            <a:lvl4pPr indent="-431800" lvl="3" marL="1828800" algn="l">
              <a:spcBef>
                <a:spcPts val="0"/>
              </a:spcBef>
              <a:spcAft>
                <a:spcPts val="0"/>
              </a:spcAft>
              <a:buClr>
                <a:schemeClr val="dk1"/>
              </a:buClr>
              <a:buSzPts val="3200"/>
              <a:buChar char="–"/>
              <a:defRPr sz="3200">
                <a:latin typeface="Arial"/>
                <a:ea typeface="Arial"/>
                <a:cs typeface="Arial"/>
                <a:sym typeface="Arial"/>
              </a:defRPr>
            </a:lvl4pPr>
            <a:lvl5pPr indent="-431800" lvl="4" marL="2286000" algn="l">
              <a:spcBef>
                <a:spcPts val="0"/>
              </a:spcBef>
              <a:spcAft>
                <a:spcPts val="0"/>
              </a:spcAft>
              <a:buClr>
                <a:schemeClr val="dk1"/>
              </a:buClr>
              <a:buSzPts val="3200"/>
              <a:buChar char="»"/>
              <a:defRPr sz="3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p:nvPr>
            <p:ph idx="6" type="body"/>
          </p:nvPr>
        </p:nvSpPr>
        <p:spPr>
          <a:xfrm>
            <a:off x="1440000" y="15211573"/>
            <a:ext cx="131400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lstStyle>
            <a:lvl1pPr indent="-228600" lvl="0" marL="457200" algn="l">
              <a:lnSpc>
                <a:spcPct val="100000"/>
              </a:lnSpc>
              <a:spcBef>
                <a:spcPts val="0"/>
              </a:spcBef>
              <a:spcAft>
                <a:spcPts val="0"/>
              </a:spcAft>
              <a:buClr>
                <a:schemeClr val="lt1"/>
              </a:buClr>
              <a:buSzPts val="3200"/>
              <a:buFont typeface="Arial"/>
              <a:buNone/>
              <a:defRPr b="1" sz="3200" cap="none">
                <a:solidFill>
                  <a:schemeClr val="lt1"/>
                </a:solidFill>
                <a:latin typeface="Arial"/>
                <a:ea typeface="Arial"/>
                <a:cs typeface="Arial"/>
                <a:sym typeface="Arial"/>
              </a:defRPr>
            </a:lvl1pPr>
            <a:lvl2pPr indent="-228600" lvl="1" marL="914400" algn="l">
              <a:spcBef>
                <a:spcPts val="1200"/>
              </a:spcBef>
              <a:spcAft>
                <a:spcPts val="0"/>
              </a:spcAft>
              <a:buClr>
                <a:schemeClr val="dk1"/>
              </a:buClr>
              <a:buSzPts val="1800"/>
              <a:buNone/>
              <a:defRPr/>
            </a:lvl2pPr>
            <a:lvl3pPr indent="-342900" lvl="2" marL="1371600" algn="l">
              <a:spcBef>
                <a:spcPts val="0"/>
              </a:spcBef>
              <a:spcAft>
                <a:spcPts val="0"/>
              </a:spcAft>
              <a:buClr>
                <a:schemeClr val="dk1"/>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7" type="body"/>
          </p:nvPr>
        </p:nvSpPr>
        <p:spPr>
          <a:xfrm>
            <a:off x="15696000" y="15926400"/>
            <a:ext cx="13140000" cy="3197726"/>
          </a:xfrm>
          <a:prstGeom prst="rect">
            <a:avLst/>
          </a:prstGeom>
          <a:noFill/>
          <a:ln cap="flat" cmpd="sng" w="19050">
            <a:solidFill>
              <a:srgbClr val="009CAB"/>
            </a:solidFill>
            <a:prstDash val="solid"/>
            <a:round/>
            <a:headEnd len="sm" w="sm" type="none"/>
            <a:tailEnd len="sm" w="sm" type="none"/>
          </a:ln>
        </p:spPr>
        <p:txBody>
          <a:bodyPr anchorCtr="0" anchor="t" bIns="288000" lIns="360000" spcFirstLastPara="1" rIns="360000" wrap="square" tIns="288000">
            <a:spAutoFit/>
          </a:bodyPr>
          <a:lstStyle>
            <a:lvl1pPr indent="-228600" lvl="0" marL="457200" algn="l">
              <a:spcBef>
                <a:spcPts val="0"/>
              </a:spcBef>
              <a:spcAft>
                <a:spcPts val="0"/>
              </a:spcAft>
              <a:buClr>
                <a:srgbClr val="F04C25"/>
              </a:buClr>
              <a:buSzPts val="3200"/>
              <a:buFont typeface="Arial"/>
              <a:buNone/>
              <a:defRPr b="1" sz="3200" cap="none">
                <a:solidFill>
                  <a:srgbClr val="F04C25"/>
                </a:solidFill>
                <a:latin typeface="Arial"/>
                <a:ea typeface="Arial"/>
                <a:cs typeface="Arial"/>
                <a:sym typeface="Arial"/>
              </a:defRPr>
            </a:lvl1pPr>
            <a:lvl2pPr indent="-228600" lvl="1" marL="914400" algn="l">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2pPr>
            <a:lvl3pPr indent="-431800" lvl="2" marL="1371600" algn="l">
              <a:spcBef>
                <a:spcPts val="0"/>
              </a:spcBef>
              <a:spcAft>
                <a:spcPts val="0"/>
              </a:spcAft>
              <a:buClr>
                <a:schemeClr val="dk1"/>
              </a:buClr>
              <a:buSzPts val="3200"/>
              <a:buChar char="•"/>
              <a:defRPr sz="3200">
                <a:latin typeface="Arial"/>
                <a:ea typeface="Arial"/>
                <a:cs typeface="Arial"/>
                <a:sym typeface="Arial"/>
              </a:defRPr>
            </a:lvl3pPr>
            <a:lvl4pPr indent="-431800" lvl="3" marL="1828800" algn="l">
              <a:spcBef>
                <a:spcPts val="0"/>
              </a:spcBef>
              <a:spcAft>
                <a:spcPts val="0"/>
              </a:spcAft>
              <a:buClr>
                <a:schemeClr val="dk1"/>
              </a:buClr>
              <a:buSzPts val="3200"/>
              <a:buChar char="–"/>
              <a:defRPr sz="3200">
                <a:latin typeface="Arial"/>
                <a:ea typeface="Arial"/>
                <a:cs typeface="Arial"/>
                <a:sym typeface="Arial"/>
              </a:defRPr>
            </a:lvl4pPr>
            <a:lvl5pPr indent="-431800" lvl="4" marL="2286000" algn="l">
              <a:spcBef>
                <a:spcPts val="0"/>
              </a:spcBef>
              <a:spcAft>
                <a:spcPts val="0"/>
              </a:spcAft>
              <a:buClr>
                <a:schemeClr val="dk1"/>
              </a:buClr>
              <a:buSzPts val="3200"/>
              <a:buChar char="»"/>
              <a:defRPr sz="3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p:nvPr>
            <p:ph idx="8" type="body"/>
          </p:nvPr>
        </p:nvSpPr>
        <p:spPr>
          <a:xfrm>
            <a:off x="15696000" y="15211573"/>
            <a:ext cx="131400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lstStyle>
            <a:lvl1pPr indent="-228600" lvl="0" marL="457200" algn="l">
              <a:lnSpc>
                <a:spcPct val="100000"/>
              </a:lnSpc>
              <a:spcBef>
                <a:spcPts val="0"/>
              </a:spcBef>
              <a:spcAft>
                <a:spcPts val="0"/>
              </a:spcAft>
              <a:buClr>
                <a:schemeClr val="lt1"/>
              </a:buClr>
              <a:buSzPts val="3200"/>
              <a:buFont typeface="Arial"/>
              <a:buNone/>
              <a:defRPr b="1" sz="3200" cap="none">
                <a:solidFill>
                  <a:schemeClr val="lt1"/>
                </a:solidFill>
                <a:latin typeface="Arial"/>
                <a:ea typeface="Arial"/>
                <a:cs typeface="Arial"/>
                <a:sym typeface="Arial"/>
              </a:defRPr>
            </a:lvl1pPr>
            <a:lvl2pPr indent="-228600" lvl="1" marL="914400" algn="l">
              <a:spcBef>
                <a:spcPts val="1200"/>
              </a:spcBef>
              <a:spcAft>
                <a:spcPts val="0"/>
              </a:spcAft>
              <a:buClr>
                <a:schemeClr val="dk1"/>
              </a:buClr>
              <a:buSzPts val="1800"/>
              <a:buNone/>
              <a:defRPr/>
            </a:lvl2pPr>
            <a:lvl3pPr indent="-342900" lvl="2" marL="1371600" algn="l">
              <a:spcBef>
                <a:spcPts val="0"/>
              </a:spcBef>
              <a:spcAft>
                <a:spcPts val="0"/>
              </a:spcAft>
              <a:buClr>
                <a:schemeClr val="dk1"/>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9" type="body"/>
          </p:nvPr>
        </p:nvSpPr>
        <p:spPr>
          <a:xfrm>
            <a:off x="1440000" y="10674000"/>
            <a:ext cx="27396000" cy="3197726"/>
          </a:xfrm>
          <a:prstGeom prst="rect">
            <a:avLst/>
          </a:prstGeom>
          <a:noFill/>
          <a:ln cap="flat" cmpd="sng" w="19050">
            <a:solidFill>
              <a:srgbClr val="009CAB"/>
            </a:solidFill>
            <a:prstDash val="solid"/>
            <a:round/>
            <a:headEnd len="sm" w="sm" type="none"/>
            <a:tailEnd len="sm" w="sm" type="none"/>
          </a:ln>
        </p:spPr>
        <p:txBody>
          <a:bodyPr anchorCtr="0" anchor="t" bIns="288000" lIns="360000" spcFirstLastPara="1" rIns="360000" wrap="square" tIns="288000">
            <a:spAutoFit/>
          </a:bodyPr>
          <a:lstStyle>
            <a:lvl1pPr indent="-228600" lvl="0" marL="457200" algn="l">
              <a:spcBef>
                <a:spcPts val="0"/>
              </a:spcBef>
              <a:spcAft>
                <a:spcPts val="0"/>
              </a:spcAft>
              <a:buClr>
                <a:srgbClr val="F04C25"/>
              </a:buClr>
              <a:buSzPts val="3200"/>
              <a:buFont typeface="Arial"/>
              <a:buNone/>
              <a:defRPr b="1" sz="3200" cap="none">
                <a:solidFill>
                  <a:srgbClr val="F04C25"/>
                </a:solidFill>
                <a:latin typeface="Arial"/>
                <a:ea typeface="Arial"/>
                <a:cs typeface="Arial"/>
                <a:sym typeface="Arial"/>
              </a:defRPr>
            </a:lvl1pPr>
            <a:lvl2pPr indent="-228600" lvl="1" marL="914400" algn="l">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2pPr>
            <a:lvl3pPr indent="-431800" lvl="2" marL="1371600" algn="l">
              <a:spcBef>
                <a:spcPts val="0"/>
              </a:spcBef>
              <a:spcAft>
                <a:spcPts val="0"/>
              </a:spcAft>
              <a:buClr>
                <a:schemeClr val="dk1"/>
              </a:buClr>
              <a:buSzPts val="3200"/>
              <a:buChar char="•"/>
              <a:defRPr sz="3200">
                <a:latin typeface="Arial"/>
                <a:ea typeface="Arial"/>
                <a:cs typeface="Arial"/>
                <a:sym typeface="Arial"/>
              </a:defRPr>
            </a:lvl3pPr>
            <a:lvl4pPr indent="-431800" lvl="3" marL="1828800" algn="l">
              <a:spcBef>
                <a:spcPts val="0"/>
              </a:spcBef>
              <a:spcAft>
                <a:spcPts val="0"/>
              </a:spcAft>
              <a:buClr>
                <a:schemeClr val="dk1"/>
              </a:buClr>
              <a:buSzPts val="3200"/>
              <a:buChar char="–"/>
              <a:defRPr sz="3200">
                <a:latin typeface="Arial"/>
                <a:ea typeface="Arial"/>
                <a:cs typeface="Arial"/>
                <a:sym typeface="Arial"/>
              </a:defRPr>
            </a:lvl4pPr>
            <a:lvl5pPr indent="-431800" lvl="4" marL="2286000" algn="l">
              <a:spcBef>
                <a:spcPts val="0"/>
              </a:spcBef>
              <a:spcAft>
                <a:spcPts val="0"/>
              </a:spcAft>
              <a:buClr>
                <a:schemeClr val="dk1"/>
              </a:buClr>
              <a:buSzPts val="3200"/>
              <a:buChar char="»"/>
              <a:defRPr sz="3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p:nvPr>
            <p:ph idx="13" type="body"/>
          </p:nvPr>
        </p:nvSpPr>
        <p:spPr>
          <a:xfrm>
            <a:off x="1440000" y="9954990"/>
            <a:ext cx="273960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lstStyle>
            <a:lvl1pPr indent="-228600" lvl="0" marL="457200" algn="l">
              <a:lnSpc>
                <a:spcPct val="100000"/>
              </a:lnSpc>
              <a:spcBef>
                <a:spcPts val="0"/>
              </a:spcBef>
              <a:spcAft>
                <a:spcPts val="0"/>
              </a:spcAft>
              <a:buClr>
                <a:schemeClr val="lt1"/>
              </a:buClr>
              <a:buSzPts val="3200"/>
              <a:buFont typeface="Arial"/>
              <a:buNone/>
              <a:defRPr b="1" sz="3200" cap="none">
                <a:solidFill>
                  <a:schemeClr val="lt1"/>
                </a:solidFill>
                <a:latin typeface="Arial"/>
                <a:ea typeface="Arial"/>
                <a:cs typeface="Arial"/>
                <a:sym typeface="Arial"/>
              </a:defRPr>
            </a:lvl1pPr>
            <a:lvl2pPr indent="-228600" lvl="1" marL="914400" algn="l">
              <a:spcBef>
                <a:spcPts val="1200"/>
              </a:spcBef>
              <a:spcAft>
                <a:spcPts val="0"/>
              </a:spcAft>
              <a:buClr>
                <a:schemeClr val="dk1"/>
              </a:buClr>
              <a:buSzPts val="1800"/>
              <a:buNone/>
              <a:defRPr/>
            </a:lvl2pPr>
            <a:lvl3pPr indent="-342900" lvl="2" marL="1371600" algn="l">
              <a:spcBef>
                <a:spcPts val="0"/>
              </a:spcBef>
              <a:spcAft>
                <a:spcPts val="0"/>
              </a:spcAft>
              <a:buClr>
                <a:schemeClr val="dk1"/>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
          <p:cNvSpPr txBox="1"/>
          <p:nvPr>
            <p:ph idx="14" type="body"/>
          </p:nvPr>
        </p:nvSpPr>
        <p:spPr>
          <a:xfrm>
            <a:off x="1440000" y="21261600"/>
            <a:ext cx="27396000" cy="3196800"/>
          </a:xfrm>
          <a:prstGeom prst="rect">
            <a:avLst/>
          </a:prstGeom>
          <a:noFill/>
          <a:ln cap="flat" cmpd="sng" w="19050">
            <a:solidFill>
              <a:srgbClr val="009CAB"/>
            </a:solidFill>
            <a:prstDash val="solid"/>
            <a:round/>
            <a:headEnd len="sm" w="sm" type="none"/>
            <a:tailEnd len="sm" w="sm" type="none"/>
          </a:ln>
        </p:spPr>
        <p:txBody>
          <a:bodyPr anchorCtr="0" anchor="t" bIns="288000" lIns="360000" spcFirstLastPara="1" rIns="360000" wrap="square" tIns="288000">
            <a:spAutoFit/>
          </a:bodyPr>
          <a:lstStyle>
            <a:lvl1pPr indent="-228600" lvl="0" marL="457200" algn="l">
              <a:spcBef>
                <a:spcPts val="0"/>
              </a:spcBef>
              <a:spcAft>
                <a:spcPts val="0"/>
              </a:spcAft>
              <a:buClr>
                <a:srgbClr val="F04C25"/>
              </a:buClr>
              <a:buSzPts val="3200"/>
              <a:buFont typeface="Arial"/>
              <a:buNone/>
              <a:defRPr b="1" sz="3200" cap="none">
                <a:solidFill>
                  <a:srgbClr val="F04C25"/>
                </a:solidFill>
                <a:latin typeface="Arial"/>
                <a:ea typeface="Arial"/>
                <a:cs typeface="Arial"/>
                <a:sym typeface="Arial"/>
              </a:defRPr>
            </a:lvl1pPr>
            <a:lvl2pPr indent="-228600" lvl="1" marL="914400" algn="l">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2pPr>
            <a:lvl3pPr indent="-431800" lvl="2" marL="1371600" algn="l">
              <a:spcBef>
                <a:spcPts val="0"/>
              </a:spcBef>
              <a:spcAft>
                <a:spcPts val="0"/>
              </a:spcAft>
              <a:buClr>
                <a:schemeClr val="dk1"/>
              </a:buClr>
              <a:buSzPts val="3200"/>
              <a:buChar char="•"/>
              <a:defRPr sz="3200">
                <a:latin typeface="Arial"/>
                <a:ea typeface="Arial"/>
                <a:cs typeface="Arial"/>
                <a:sym typeface="Arial"/>
              </a:defRPr>
            </a:lvl3pPr>
            <a:lvl4pPr indent="-431800" lvl="3" marL="1828800" algn="l">
              <a:spcBef>
                <a:spcPts val="0"/>
              </a:spcBef>
              <a:spcAft>
                <a:spcPts val="0"/>
              </a:spcAft>
              <a:buClr>
                <a:schemeClr val="dk1"/>
              </a:buClr>
              <a:buSzPts val="3200"/>
              <a:buChar char="–"/>
              <a:defRPr sz="3200">
                <a:latin typeface="Arial"/>
                <a:ea typeface="Arial"/>
                <a:cs typeface="Arial"/>
                <a:sym typeface="Arial"/>
              </a:defRPr>
            </a:lvl4pPr>
            <a:lvl5pPr indent="-431800" lvl="4" marL="2286000" algn="l">
              <a:spcBef>
                <a:spcPts val="0"/>
              </a:spcBef>
              <a:spcAft>
                <a:spcPts val="0"/>
              </a:spcAft>
              <a:buClr>
                <a:schemeClr val="dk1"/>
              </a:buClr>
              <a:buSzPts val="3200"/>
              <a:buChar char="»"/>
              <a:defRPr sz="3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p:nvPr>
            <p:ph idx="15" type="body"/>
          </p:nvPr>
        </p:nvSpPr>
        <p:spPr>
          <a:xfrm>
            <a:off x="1440000" y="20540166"/>
            <a:ext cx="273960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lstStyle>
            <a:lvl1pPr indent="-228600" lvl="0" marL="457200" algn="l">
              <a:lnSpc>
                <a:spcPct val="100000"/>
              </a:lnSpc>
              <a:spcBef>
                <a:spcPts val="0"/>
              </a:spcBef>
              <a:spcAft>
                <a:spcPts val="0"/>
              </a:spcAft>
              <a:buClr>
                <a:schemeClr val="lt1"/>
              </a:buClr>
              <a:buSzPts val="3200"/>
              <a:buFont typeface="Arial"/>
              <a:buNone/>
              <a:defRPr b="1" sz="3200" cap="none">
                <a:solidFill>
                  <a:schemeClr val="lt1"/>
                </a:solidFill>
                <a:latin typeface="Arial"/>
                <a:ea typeface="Arial"/>
                <a:cs typeface="Arial"/>
                <a:sym typeface="Arial"/>
              </a:defRPr>
            </a:lvl1pPr>
            <a:lvl2pPr indent="-228600" lvl="1" marL="914400" algn="l">
              <a:spcBef>
                <a:spcPts val="1200"/>
              </a:spcBef>
              <a:spcAft>
                <a:spcPts val="0"/>
              </a:spcAft>
              <a:buClr>
                <a:schemeClr val="dk1"/>
              </a:buClr>
              <a:buSzPts val="1800"/>
              <a:buNone/>
              <a:defRPr/>
            </a:lvl2pPr>
            <a:lvl3pPr indent="-342900" lvl="2" marL="1371600" algn="l">
              <a:spcBef>
                <a:spcPts val="0"/>
              </a:spcBef>
              <a:spcAft>
                <a:spcPts val="0"/>
              </a:spcAft>
              <a:buClr>
                <a:schemeClr val="dk1"/>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
          <p:cNvSpPr txBox="1"/>
          <p:nvPr>
            <p:ph idx="16" type="body"/>
          </p:nvPr>
        </p:nvSpPr>
        <p:spPr>
          <a:xfrm>
            <a:off x="1440000" y="26330400"/>
            <a:ext cx="27396000" cy="3197726"/>
          </a:xfrm>
          <a:prstGeom prst="rect">
            <a:avLst/>
          </a:prstGeom>
          <a:noFill/>
          <a:ln cap="flat" cmpd="sng" w="19050">
            <a:solidFill>
              <a:srgbClr val="F04C25"/>
            </a:solidFill>
            <a:prstDash val="solid"/>
            <a:round/>
            <a:headEnd len="sm" w="sm" type="none"/>
            <a:tailEnd len="sm" w="sm" type="none"/>
          </a:ln>
        </p:spPr>
        <p:txBody>
          <a:bodyPr anchorCtr="0" anchor="t" bIns="288000" lIns="360000" spcFirstLastPara="1" rIns="360000" wrap="square" tIns="288000">
            <a:spAutoFit/>
          </a:bodyPr>
          <a:lstStyle>
            <a:lvl1pPr indent="-228600" lvl="0" marL="457200" algn="l">
              <a:spcBef>
                <a:spcPts val="0"/>
              </a:spcBef>
              <a:spcAft>
                <a:spcPts val="0"/>
              </a:spcAft>
              <a:buClr>
                <a:srgbClr val="F04C25"/>
              </a:buClr>
              <a:buSzPts val="3200"/>
              <a:buFont typeface="Arial"/>
              <a:buNone/>
              <a:defRPr b="1" sz="3200" cap="none">
                <a:solidFill>
                  <a:srgbClr val="F04C25"/>
                </a:solidFill>
                <a:latin typeface="Arial"/>
                <a:ea typeface="Arial"/>
                <a:cs typeface="Arial"/>
                <a:sym typeface="Arial"/>
              </a:defRPr>
            </a:lvl1pPr>
            <a:lvl2pPr indent="-228600" lvl="1" marL="914400" algn="l">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2pPr>
            <a:lvl3pPr indent="-431800" lvl="2" marL="1371600" algn="l">
              <a:spcBef>
                <a:spcPts val="0"/>
              </a:spcBef>
              <a:spcAft>
                <a:spcPts val="0"/>
              </a:spcAft>
              <a:buClr>
                <a:schemeClr val="dk1"/>
              </a:buClr>
              <a:buSzPts val="3200"/>
              <a:buChar char="•"/>
              <a:defRPr sz="3200">
                <a:latin typeface="Arial"/>
                <a:ea typeface="Arial"/>
                <a:cs typeface="Arial"/>
                <a:sym typeface="Arial"/>
              </a:defRPr>
            </a:lvl3pPr>
            <a:lvl4pPr indent="-431800" lvl="3" marL="1828800" algn="l">
              <a:spcBef>
                <a:spcPts val="0"/>
              </a:spcBef>
              <a:spcAft>
                <a:spcPts val="0"/>
              </a:spcAft>
              <a:buClr>
                <a:schemeClr val="dk1"/>
              </a:buClr>
              <a:buSzPts val="3200"/>
              <a:buChar char="–"/>
              <a:defRPr sz="3200">
                <a:latin typeface="Arial"/>
                <a:ea typeface="Arial"/>
                <a:cs typeface="Arial"/>
                <a:sym typeface="Arial"/>
              </a:defRPr>
            </a:lvl4pPr>
            <a:lvl5pPr indent="-431800" lvl="4" marL="2286000" algn="l">
              <a:spcBef>
                <a:spcPts val="0"/>
              </a:spcBef>
              <a:spcAft>
                <a:spcPts val="0"/>
              </a:spcAft>
              <a:buClr>
                <a:schemeClr val="dk1"/>
              </a:buClr>
              <a:buSzPts val="3200"/>
              <a:buChar char="»"/>
              <a:defRPr sz="3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3"/>
          <p:cNvSpPr/>
          <p:nvPr>
            <p:ph idx="17" type="body"/>
          </p:nvPr>
        </p:nvSpPr>
        <p:spPr>
          <a:xfrm>
            <a:off x="1440000" y="25610005"/>
            <a:ext cx="27396000" cy="720000"/>
          </a:xfrm>
          <a:prstGeom prst="round2SameRect">
            <a:avLst>
              <a:gd fmla="val 16667" name="adj1"/>
              <a:gd fmla="val 0" name="adj2"/>
            </a:avLst>
          </a:prstGeom>
          <a:solidFill>
            <a:srgbClr val="F04C25"/>
          </a:solidFill>
          <a:ln cap="flat" cmpd="sng" w="19050">
            <a:solidFill>
              <a:srgbClr val="F04C25"/>
            </a:solidFill>
            <a:prstDash val="solid"/>
            <a:round/>
            <a:headEnd len="sm" w="sm" type="none"/>
            <a:tailEnd len="sm" w="sm" type="none"/>
          </a:ln>
        </p:spPr>
        <p:txBody>
          <a:bodyPr anchorCtr="0" anchor="ctr" bIns="0" lIns="360000" spcFirstLastPara="1" rIns="360000" wrap="square" tIns="0"/>
          <a:lstStyle>
            <a:lvl1pPr indent="-228600" lvl="0" marL="457200" algn="l">
              <a:lnSpc>
                <a:spcPct val="100000"/>
              </a:lnSpc>
              <a:spcBef>
                <a:spcPts val="0"/>
              </a:spcBef>
              <a:spcAft>
                <a:spcPts val="0"/>
              </a:spcAft>
              <a:buClr>
                <a:schemeClr val="lt1"/>
              </a:buClr>
              <a:buSzPts val="3200"/>
              <a:buFont typeface="Arial"/>
              <a:buNone/>
              <a:defRPr b="1" sz="3200" cap="none">
                <a:solidFill>
                  <a:schemeClr val="lt1"/>
                </a:solidFill>
                <a:latin typeface="Arial"/>
                <a:ea typeface="Arial"/>
                <a:cs typeface="Arial"/>
                <a:sym typeface="Arial"/>
              </a:defRPr>
            </a:lvl1pPr>
            <a:lvl2pPr indent="-228600" lvl="1" marL="914400" algn="l">
              <a:spcBef>
                <a:spcPts val="1200"/>
              </a:spcBef>
              <a:spcAft>
                <a:spcPts val="0"/>
              </a:spcAft>
              <a:buClr>
                <a:schemeClr val="dk1"/>
              </a:buClr>
              <a:buSzPts val="1800"/>
              <a:buNone/>
              <a:defRPr/>
            </a:lvl2pPr>
            <a:lvl3pPr indent="-342900" lvl="2" marL="1371600" algn="l">
              <a:spcBef>
                <a:spcPts val="0"/>
              </a:spcBef>
              <a:spcAft>
                <a:spcPts val="0"/>
              </a:spcAft>
              <a:buClr>
                <a:schemeClr val="dk1"/>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 type="body"/>
          </p:nvPr>
        </p:nvSpPr>
        <p:spPr>
          <a:xfrm>
            <a:off x="1513999" y="17155789"/>
            <a:ext cx="27251979" cy="21084517"/>
          </a:xfrm>
          <a:prstGeom prst="rect">
            <a:avLst/>
          </a:prstGeom>
          <a:noFill/>
          <a:ln>
            <a:noFill/>
          </a:ln>
        </p:spPr>
        <p:txBody>
          <a:bodyPr anchorCtr="0" anchor="t" bIns="208800" lIns="417625" spcFirstLastPara="1" rIns="417625" wrap="square" tIns="208800">
            <a:normAutofit/>
          </a:bodyPr>
          <a:lstStyle>
            <a:lvl1pPr indent="-228600" lvl="0" marL="457200" marR="0" rtl="0" algn="l">
              <a:spcBef>
                <a:spcPts val="0"/>
              </a:spcBef>
              <a:spcAft>
                <a:spcPts val="0"/>
              </a:spcAft>
              <a:buClr>
                <a:srgbClr val="F04C25"/>
              </a:buClr>
              <a:buSzPts val="3200"/>
              <a:buFont typeface="Arial"/>
              <a:buNone/>
              <a:defRPr b="1" i="0" sz="3200" u="none" cap="none" strike="noStrike">
                <a:solidFill>
                  <a:srgbClr val="F04C25"/>
                </a:solidFill>
                <a:latin typeface="Arial"/>
                <a:ea typeface="Arial"/>
                <a:cs typeface="Arial"/>
                <a:sym typeface="Arial"/>
              </a:defRPr>
            </a:lvl1pPr>
            <a:lvl2pPr indent="-228600" lvl="1" marL="914400" marR="0" rtl="0" algn="l">
              <a:spcBef>
                <a:spcPts val="12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2pPr>
            <a:lvl3pPr indent="-431800" lvl="2" marL="1371600" marR="0" rtl="0" algn="l">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31800" lvl="3" marL="1828800" marR="0" rtl="0" algn="l">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806450" lvl="5" marL="27432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indent="-806450" lvl="6" marL="32004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indent="-806450" lvl="7" marL="3657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indent="-806450" lvl="8" marL="4114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11" name="Google Shape;11;p2"/>
          <p:cNvSpPr/>
          <p:nvPr/>
        </p:nvSpPr>
        <p:spPr>
          <a:xfrm>
            <a:off x="0" y="0"/>
            <a:ext cx="30276000" cy="4680000"/>
          </a:xfrm>
          <a:prstGeom prst="rect">
            <a:avLst/>
          </a:prstGeom>
          <a:solidFill>
            <a:srgbClr val="F04C2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pic>
        <p:nvPicPr>
          <p:cNvPr descr="TM_logo2_rgb.emf" id="12" name="Google Shape;12;p2"/>
          <p:cNvPicPr preferRelativeResize="0"/>
          <p:nvPr/>
        </p:nvPicPr>
        <p:blipFill rotWithShape="1">
          <a:blip r:embed="rId1">
            <a:alphaModFix/>
          </a:blip>
          <a:srcRect b="0" l="0" r="0" t="0"/>
          <a:stretch/>
        </p:blipFill>
        <p:spPr>
          <a:xfrm>
            <a:off x="1440000" y="1080000"/>
            <a:ext cx="6420822" cy="2520000"/>
          </a:xfrm>
          <a:prstGeom prst="rect">
            <a:avLst/>
          </a:prstGeom>
          <a:noFill/>
          <a:ln>
            <a:noFill/>
          </a:ln>
        </p:spPr>
      </p:pic>
      <p:sp>
        <p:nvSpPr>
          <p:cNvPr id="13" name="Google Shape;13;p2"/>
          <p:cNvSpPr/>
          <p:nvPr/>
        </p:nvSpPr>
        <p:spPr>
          <a:xfrm>
            <a:off x="0" y="39928525"/>
            <a:ext cx="30276000" cy="2880000"/>
          </a:xfrm>
          <a:prstGeom prst="rect">
            <a:avLst/>
          </a:prstGeom>
          <a:solidFill>
            <a:srgbClr val="F04C2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pic>
        <p:nvPicPr>
          <p:cNvPr descr="ASSO_LOGO_CMYK.jpg" id="14" name="Google Shape;14;p2"/>
          <p:cNvPicPr preferRelativeResize="0"/>
          <p:nvPr/>
        </p:nvPicPr>
        <p:blipFill rotWithShape="1">
          <a:blip r:embed="rId2">
            <a:alphaModFix/>
          </a:blip>
          <a:srcRect b="0" l="0" r="0" t="0"/>
          <a:stretch/>
        </p:blipFill>
        <p:spPr>
          <a:xfrm>
            <a:off x="23669450" y="38829600"/>
            <a:ext cx="5080049" cy="2160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12.png"/><Relationship Id="rId13" Type="http://schemas.openxmlformats.org/officeDocument/2006/relationships/image" Target="../media/image7.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nfo@thomasmore.be" TargetMode="External"/><Relationship Id="rId4" Type="http://schemas.openxmlformats.org/officeDocument/2006/relationships/image" Target="../media/image5.jpg"/><Relationship Id="rId9" Type="http://schemas.openxmlformats.org/officeDocument/2006/relationships/image" Target="../media/image10.png"/><Relationship Id="rId5" Type="http://schemas.openxmlformats.org/officeDocument/2006/relationships/image" Target="../media/image8.jp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1"/>
          <p:cNvSpPr txBox="1"/>
          <p:nvPr>
            <p:ph idx="1" type="body"/>
          </p:nvPr>
        </p:nvSpPr>
        <p:spPr>
          <a:xfrm>
            <a:off x="0" y="4680000"/>
            <a:ext cx="30279974" cy="5220000"/>
          </a:xfrm>
          <a:prstGeom prst="rect">
            <a:avLst/>
          </a:prstGeom>
          <a:noFill/>
          <a:ln>
            <a:noFill/>
          </a:ln>
        </p:spPr>
        <p:txBody>
          <a:bodyPr anchorCtr="0" anchor="ctr" bIns="648000" lIns="1440000" spcFirstLastPara="1" rIns="1440000" wrap="square" tIns="360000">
            <a:normAutofit/>
          </a:bodyPr>
          <a:lstStyle/>
          <a:p>
            <a:pPr indent="0" lvl="0" marL="0" rtl="0" algn="ctr">
              <a:lnSpc>
                <a:spcPct val="90000"/>
              </a:lnSpc>
              <a:spcBef>
                <a:spcPts val="0"/>
              </a:spcBef>
              <a:spcAft>
                <a:spcPts val="0"/>
              </a:spcAft>
              <a:buClr>
                <a:srgbClr val="F04C25"/>
              </a:buClr>
              <a:buSzPts val="8800"/>
              <a:buNone/>
            </a:pPr>
            <a:r>
              <a:rPr lang="nl-BE" sz="13000"/>
              <a:t>R</a:t>
            </a:r>
            <a:r>
              <a:rPr lang="nl-BE" sz="13000"/>
              <a:t>ecordio</a:t>
            </a:r>
            <a:endParaRPr sz="13000"/>
          </a:p>
          <a:p>
            <a:pPr indent="0" lvl="1" marL="0" rtl="0" algn="ctr">
              <a:lnSpc>
                <a:spcPct val="90000"/>
              </a:lnSpc>
              <a:spcBef>
                <a:spcPts val="1200"/>
              </a:spcBef>
              <a:spcAft>
                <a:spcPts val="0"/>
              </a:spcAft>
              <a:buClr>
                <a:schemeClr val="dk1"/>
              </a:buClr>
              <a:buSzPts val="4800"/>
              <a:buNone/>
            </a:pPr>
            <a:r>
              <a:rPr lang="nl-BE"/>
              <a:t>Record Your Radio</a:t>
            </a:r>
            <a:endParaRPr/>
          </a:p>
        </p:txBody>
      </p:sp>
      <p:sp>
        <p:nvSpPr>
          <p:cNvPr id="35" name="Google Shape;35;p1"/>
          <p:cNvSpPr txBox="1"/>
          <p:nvPr>
            <p:ph idx="2" type="body"/>
          </p:nvPr>
        </p:nvSpPr>
        <p:spPr>
          <a:xfrm>
            <a:off x="10389659" y="1602062"/>
            <a:ext cx="19800000" cy="2088232"/>
          </a:xfrm>
          <a:prstGeom prst="rect">
            <a:avLst/>
          </a:prstGeom>
          <a:noFill/>
          <a:ln>
            <a:noFill/>
          </a:ln>
        </p:spPr>
        <p:txBody>
          <a:bodyPr anchorCtr="0" anchor="b" bIns="0" lIns="0" spcFirstLastPara="1" rIns="1440000" wrap="square" tIns="0">
            <a:normAutofit/>
          </a:bodyPr>
          <a:lstStyle/>
          <a:p>
            <a:pPr indent="0" lvl="0" marL="0" rtl="0" algn="r">
              <a:spcBef>
                <a:spcPts val="0"/>
              </a:spcBef>
              <a:spcAft>
                <a:spcPts val="0"/>
              </a:spcAft>
              <a:buClr>
                <a:schemeClr val="lt1"/>
              </a:buClr>
              <a:buSzPts val="4200"/>
              <a:buFont typeface="Arial"/>
              <a:buNone/>
            </a:pPr>
            <a:r>
              <a:rPr lang="nl-BE"/>
              <a:t>Studenten: Ward Lefevre, Aäron Willemsens</a:t>
            </a:r>
            <a:endParaRPr/>
          </a:p>
          <a:p>
            <a:pPr indent="0" lvl="0" marL="0" rtl="0" algn="r">
              <a:spcBef>
                <a:spcPts val="0"/>
              </a:spcBef>
              <a:spcAft>
                <a:spcPts val="0"/>
              </a:spcAft>
              <a:buClr>
                <a:schemeClr val="lt1"/>
              </a:buClr>
              <a:buSzPts val="4200"/>
              <a:buFont typeface="Arial"/>
              <a:buNone/>
            </a:pPr>
            <a:r>
              <a:rPr lang="nl-BE"/>
              <a:t>Begeleiders: W. Dams, S. Thiebaut, J. Van Bauwel</a:t>
            </a:r>
            <a:endParaRPr/>
          </a:p>
          <a:p>
            <a:pPr indent="0" lvl="0" marL="0" rtl="0" algn="r">
              <a:spcBef>
                <a:spcPts val="0"/>
              </a:spcBef>
              <a:spcAft>
                <a:spcPts val="0"/>
              </a:spcAft>
              <a:buClr>
                <a:schemeClr val="lt1"/>
              </a:buClr>
              <a:buSzPts val="4200"/>
              <a:buFont typeface="Arial"/>
              <a:buNone/>
            </a:pPr>
            <a:r>
              <a:rPr lang="nl-BE"/>
              <a:t>Academiejaar: 2018-2019</a:t>
            </a:r>
            <a:endParaRPr/>
          </a:p>
        </p:txBody>
      </p:sp>
      <p:sp>
        <p:nvSpPr>
          <p:cNvPr id="36" name="Google Shape;36;p1"/>
          <p:cNvSpPr txBox="1"/>
          <p:nvPr>
            <p:ph idx="3" type="body"/>
          </p:nvPr>
        </p:nvSpPr>
        <p:spPr>
          <a:xfrm>
            <a:off x="4556611" y="39910316"/>
            <a:ext cx="15047872" cy="2898207"/>
          </a:xfrm>
          <a:prstGeom prst="rect">
            <a:avLst/>
          </a:prstGeom>
          <a:noFill/>
          <a:ln>
            <a:noFill/>
          </a:ln>
        </p:spPr>
        <p:txBody>
          <a:bodyPr anchorCtr="0" anchor="ctr" bIns="360000" lIns="0" spcFirstLastPara="1" rIns="0" wrap="square" tIns="360000">
            <a:normAutofit/>
          </a:bodyPr>
          <a:lstStyle/>
          <a:p>
            <a:pPr indent="0" lvl="0" marL="0" rtl="0" algn="l">
              <a:lnSpc>
                <a:spcPct val="90000"/>
              </a:lnSpc>
              <a:spcBef>
                <a:spcPts val="0"/>
              </a:spcBef>
              <a:spcAft>
                <a:spcPts val="0"/>
              </a:spcAft>
              <a:buClr>
                <a:schemeClr val="lt1"/>
              </a:buClr>
              <a:buSzPts val="2960"/>
              <a:buFont typeface="Arial"/>
              <a:buNone/>
            </a:pPr>
            <a:r>
              <a:rPr lang="nl-BE" sz="2960"/>
              <a:t>Thomas More</a:t>
            </a:r>
            <a:endParaRPr/>
          </a:p>
          <a:p>
            <a:pPr indent="0" lvl="0" marL="0" rtl="0" algn="l">
              <a:lnSpc>
                <a:spcPct val="90000"/>
              </a:lnSpc>
              <a:spcBef>
                <a:spcPts val="0"/>
              </a:spcBef>
              <a:spcAft>
                <a:spcPts val="0"/>
              </a:spcAft>
              <a:buClr>
                <a:schemeClr val="lt1"/>
              </a:buClr>
              <a:buSzPts val="2960"/>
              <a:buFont typeface="Arial"/>
              <a:buNone/>
            </a:pPr>
            <a:r>
              <a:rPr lang="nl-BE" sz="2960"/>
              <a:t>Bachelor in de elektronica</a:t>
            </a:r>
            <a:endParaRPr/>
          </a:p>
          <a:p>
            <a:pPr indent="0" lvl="0" marL="0" rtl="0" algn="l">
              <a:lnSpc>
                <a:spcPct val="90000"/>
              </a:lnSpc>
              <a:spcBef>
                <a:spcPts val="0"/>
              </a:spcBef>
              <a:spcAft>
                <a:spcPts val="0"/>
              </a:spcAft>
              <a:buClr>
                <a:schemeClr val="lt1"/>
              </a:buClr>
              <a:buSzPts val="2960"/>
              <a:buFont typeface="Arial"/>
              <a:buNone/>
            </a:pPr>
            <a:r>
              <a:rPr lang="nl-BE" sz="2960"/>
              <a:t>Campus Sint-Katelijne-Waver, Jan De Nayerlaan 5, 2860 Sint-Katelijne-Waver, België</a:t>
            </a:r>
            <a:endParaRPr/>
          </a:p>
          <a:p>
            <a:pPr indent="0" lvl="0" marL="0" rtl="0" algn="l">
              <a:lnSpc>
                <a:spcPct val="90000"/>
              </a:lnSpc>
              <a:spcBef>
                <a:spcPts val="0"/>
              </a:spcBef>
              <a:spcAft>
                <a:spcPts val="0"/>
              </a:spcAft>
              <a:buClr>
                <a:schemeClr val="lt1"/>
              </a:buClr>
              <a:buSzPts val="2960"/>
              <a:buFont typeface="Arial"/>
              <a:buNone/>
            </a:pPr>
            <a:r>
              <a:rPr lang="nl-BE" sz="2960"/>
              <a:t>Telefoon: +32 15 31 69 44| www.thomasmore.be</a:t>
            </a:r>
            <a:endParaRPr/>
          </a:p>
          <a:p>
            <a:pPr indent="0" lvl="0" marL="0" rtl="0" algn="l">
              <a:lnSpc>
                <a:spcPct val="90000"/>
              </a:lnSpc>
              <a:spcBef>
                <a:spcPts val="0"/>
              </a:spcBef>
              <a:spcAft>
                <a:spcPts val="0"/>
              </a:spcAft>
              <a:buClr>
                <a:schemeClr val="lt1"/>
              </a:buClr>
              <a:buSzPts val="2960"/>
              <a:buFont typeface="Arial"/>
              <a:buNone/>
            </a:pPr>
            <a:r>
              <a:rPr lang="nl-BE" sz="2960"/>
              <a:t>Email: </a:t>
            </a:r>
            <a:r>
              <a:rPr lang="nl-BE" sz="2960" u="sng">
                <a:solidFill>
                  <a:schemeClr val="hlink"/>
                </a:solidFill>
                <a:hlinkClick r:id="rId3"/>
              </a:rPr>
              <a:t>info@thomasmore.be</a:t>
            </a:r>
            <a:endParaRPr sz="2960"/>
          </a:p>
        </p:txBody>
      </p:sp>
      <p:sp>
        <p:nvSpPr>
          <p:cNvPr id="37" name="Google Shape;37;p1"/>
          <p:cNvSpPr txBox="1"/>
          <p:nvPr>
            <p:ph idx="7" type="body"/>
          </p:nvPr>
        </p:nvSpPr>
        <p:spPr>
          <a:xfrm>
            <a:off x="2651600" y="27595400"/>
            <a:ext cx="14560200" cy="5950500"/>
          </a:xfrm>
          <a:prstGeom prst="rect">
            <a:avLst/>
          </a:prstGeom>
          <a:noFill/>
          <a:ln cap="flat" cmpd="sng" w="19050">
            <a:solidFill>
              <a:srgbClr val="009CAB"/>
            </a:solidFill>
            <a:prstDash val="solid"/>
            <a:round/>
            <a:headEnd len="sm" w="sm" type="none"/>
            <a:tailEnd len="sm" w="sm" type="none"/>
          </a:ln>
        </p:spPr>
        <p:txBody>
          <a:bodyPr anchorCtr="0" anchor="t" bIns="288000" lIns="360000" spcFirstLastPara="1" rIns="360000" wrap="square" tIns="288000">
            <a:spAutoFit/>
          </a:bodyPr>
          <a:lstStyle/>
          <a:p>
            <a:pPr indent="0" lvl="0" marL="0" rtl="0" algn="l">
              <a:lnSpc>
                <a:spcPct val="115000"/>
              </a:lnSpc>
              <a:spcBef>
                <a:spcPts val="0"/>
              </a:spcBef>
              <a:spcAft>
                <a:spcPts val="0"/>
              </a:spcAft>
              <a:buClr>
                <a:schemeClr val="dk1"/>
              </a:buClr>
              <a:buSzPts val="3200"/>
              <a:buFont typeface="Arial"/>
              <a:buNone/>
            </a:pPr>
            <a:r>
              <a:rPr lang="nl-BE" sz="4000">
                <a:solidFill>
                  <a:schemeClr val="dk1"/>
                </a:solidFill>
              </a:rPr>
              <a:t>Recordio is een wekkerradio die zijn </a:t>
            </a:r>
            <a:r>
              <a:rPr lang="nl-BE" sz="4000">
                <a:solidFill>
                  <a:schemeClr val="dk1"/>
                </a:solidFill>
              </a:rPr>
              <a:t>signaal</a:t>
            </a:r>
            <a:r>
              <a:rPr lang="nl-BE" sz="4000">
                <a:solidFill>
                  <a:schemeClr val="dk1"/>
                </a:solidFill>
              </a:rPr>
              <a:t> opvangt van het DAB+ netwerk. De wekker bestaat uit het STM32F7 Discovery Board met de LCD dat gebruikt wordt voor de GUI. In combinatie Met een DAB+ Module, de T3B van Keystone Semi, die verbonden is met de STM32F7 via een schield dat we zelf hebben ontworpen. Op dit Shield staat een versterker waar we vier 8Ohm speakers op aansluiten.</a:t>
            </a:r>
            <a:br>
              <a:rPr lang="nl-BE"/>
            </a:br>
            <a:endParaRPr>
              <a:solidFill>
                <a:schemeClr val="dk1"/>
              </a:solidFill>
            </a:endParaRPr>
          </a:p>
        </p:txBody>
      </p:sp>
      <p:sp>
        <p:nvSpPr>
          <p:cNvPr id="38" name="Google Shape;38;p1"/>
          <p:cNvSpPr/>
          <p:nvPr>
            <p:ph idx="8" type="body"/>
          </p:nvPr>
        </p:nvSpPr>
        <p:spPr>
          <a:xfrm>
            <a:off x="2651591" y="27073666"/>
            <a:ext cx="14560200" cy="7158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noAutofit/>
          </a:bodyPr>
          <a:lstStyle/>
          <a:p>
            <a:pPr indent="0" lvl="0" marL="0" rtl="0" algn="l">
              <a:lnSpc>
                <a:spcPct val="100000"/>
              </a:lnSpc>
              <a:spcBef>
                <a:spcPts val="0"/>
              </a:spcBef>
              <a:spcAft>
                <a:spcPts val="0"/>
              </a:spcAft>
              <a:buClr>
                <a:schemeClr val="lt1"/>
              </a:buClr>
              <a:buSzPts val="3200"/>
              <a:buFont typeface="Arial"/>
              <a:buNone/>
            </a:pPr>
            <a:r>
              <a:rPr lang="nl-BE"/>
              <a:t>REALISATIE</a:t>
            </a:r>
            <a:endParaRPr/>
          </a:p>
        </p:txBody>
      </p:sp>
      <p:sp>
        <p:nvSpPr>
          <p:cNvPr id="39" name="Google Shape;39;p1"/>
          <p:cNvSpPr txBox="1"/>
          <p:nvPr>
            <p:ph idx="9" type="body"/>
          </p:nvPr>
        </p:nvSpPr>
        <p:spPr>
          <a:xfrm>
            <a:off x="11316600" y="10168350"/>
            <a:ext cx="17748000" cy="4542600"/>
          </a:xfrm>
          <a:prstGeom prst="rect">
            <a:avLst/>
          </a:prstGeom>
          <a:noFill/>
          <a:ln cap="flat" cmpd="sng" w="19050">
            <a:solidFill>
              <a:srgbClr val="009CAB"/>
            </a:solidFill>
            <a:prstDash val="solid"/>
            <a:round/>
            <a:headEnd len="sm" w="sm" type="none"/>
            <a:tailEnd len="sm" w="sm" type="none"/>
          </a:ln>
        </p:spPr>
        <p:txBody>
          <a:bodyPr anchorCtr="0" anchor="t" bIns="288000" lIns="360000" spcFirstLastPara="1" rIns="360000" wrap="square" tIns="288000">
            <a:spAutoFit/>
          </a:bodyPr>
          <a:lstStyle/>
          <a:p>
            <a:pPr indent="0" lvl="0" marL="0" rtl="0" algn="l">
              <a:lnSpc>
                <a:spcPct val="115000"/>
              </a:lnSpc>
              <a:spcBef>
                <a:spcPts val="0"/>
              </a:spcBef>
              <a:spcAft>
                <a:spcPts val="0"/>
              </a:spcAft>
              <a:buClr>
                <a:schemeClr val="dk1"/>
              </a:buClr>
              <a:buSzPts val="3200"/>
              <a:buFont typeface="Arial"/>
              <a:buNone/>
            </a:pPr>
            <a:r>
              <a:rPr lang="nl-BE" sz="4000">
                <a:solidFill>
                  <a:schemeClr val="dk1"/>
                </a:solidFill>
              </a:rPr>
              <a:t>Recordio is een wekkerradio die zijn radiosignalen haalt van het DAB+ netwer</a:t>
            </a:r>
            <a:r>
              <a:rPr lang="nl-BE" sz="4000">
                <a:solidFill>
                  <a:schemeClr val="dk1"/>
                </a:solidFill>
              </a:rPr>
              <a:t>k. De wekkerradio zal muziek kunnen spelen, een klok tonen en een alarmfunctie hebben. Het DAB+ signaal bevat meer informatie dan alleen geluid. Hierdoor kunnen we het type programma herkennen, en zo bijvoorbeeld verkeer</a:t>
            </a:r>
            <a:r>
              <a:rPr lang="nl-BE" sz="4000">
                <a:solidFill>
                  <a:schemeClr val="dk1"/>
                </a:solidFill>
              </a:rPr>
              <a:t>sinfo opslaan. Als je de radio aanzet krijg je dan meteen een verkeersupdate.</a:t>
            </a:r>
            <a:endParaRPr sz="4000"/>
          </a:p>
          <a:p>
            <a:pPr indent="0" lvl="0" marL="0" rtl="0" algn="l">
              <a:spcBef>
                <a:spcPts val="1200"/>
              </a:spcBef>
              <a:spcAft>
                <a:spcPts val="0"/>
              </a:spcAft>
              <a:buClr>
                <a:srgbClr val="F04C25"/>
              </a:buClr>
              <a:buSzPts val="3200"/>
              <a:buFont typeface="Arial"/>
              <a:buNone/>
            </a:pPr>
            <a:br>
              <a:rPr lang="nl-BE"/>
            </a:br>
            <a:r>
              <a:rPr lang="nl-BE">
                <a:solidFill>
                  <a:schemeClr val="dk1"/>
                </a:solidFill>
              </a:rPr>
              <a:t> </a:t>
            </a:r>
            <a:endParaRPr/>
          </a:p>
          <a:p>
            <a:pPr indent="0" lvl="0" marL="0" rtl="0" algn="l">
              <a:spcBef>
                <a:spcPts val="1200"/>
              </a:spcBef>
              <a:spcAft>
                <a:spcPts val="0"/>
              </a:spcAft>
              <a:buClr>
                <a:srgbClr val="F04C25"/>
              </a:buClr>
              <a:buSzPts val="3200"/>
              <a:buFont typeface="Arial"/>
              <a:buNone/>
            </a:pPr>
            <a:r>
              <a:t/>
            </a:r>
            <a:endParaRPr/>
          </a:p>
        </p:txBody>
      </p:sp>
      <p:sp>
        <p:nvSpPr>
          <p:cNvPr id="40" name="Google Shape;40;p1"/>
          <p:cNvSpPr/>
          <p:nvPr>
            <p:ph idx="13" type="body"/>
          </p:nvPr>
        </p:nvSpPr>
        <p:spPr>
          <a:xfrm>
            <a:off x="11316500" y="9448350"/>
            <a:ext cx="177480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noAutofit/>
          </a:bodyPr>
          <a:lstStyle/>
          <a:p>
            <a:pPr indent="0" lvl="0" marL="0" rtl="0" algn="l">
              <a:lnSpc>
                <a:spcPct val="100000"/>
              </a:lnSpc>
              <a:spcBef>
                <a:spcPts val="0"/>
              </a:spcBef>
              <a:spcAft>
                <a:spcPts val="0"/>
              </a:spcAft>
              <a:buClr>
                <a:schemeClr val="lt1"/>
              </a:buClr>
              <a:buSzPts val="3200"/>
              <a:buFont typeface="Arial"/>
              <a:buNone/>
            </a:pPr>
            <a:r>
              <a:rPr lang="nl-BE"/>
              <a:t>OMSCHRIJVING</a:t>
            </a:r>
            <a:endParaRPr/>
          </a:p>
        </p:txBody>
      </p:sp>
      <p:pic>
        <p:nvPicPr>
          <p:cNvPr descr="QR-Code_www.thomasmore.be.jpg" id="41" name="Google Shape;41;p1"/>
          <p:cNvPicPr preferRelativeResize="0"/>
          <p:nvPr/>
        </p:nvPicPr>
        <p:blipFill rotWithShape="1">
          <a:blip r:embed="rId4">
            <a:alphaModFix/>
          </a:blip>
          <a:srcRect b="0" l="31" r="30" t="0"/>
          <a:stretch/>
        </p:blipFill>
        <p:spPr>
          <a:xfrm>
            <a:off x="1454022" y="38650316"/>
            <a:ext cx="2520000" cy="2520000"/>
          </a:xfrm>
          <a:prstGeom prst="rect">
            <a:avLst/>
          </a:prstGeom>
          <a:noFill/>
          <a:ln>
            <a:noFill/>
          </a:ln>
        </p:spPr>
      </p:pic>
      <p:pic>
        <p:nvPicPr>
          <p:cNvPr id="42" name="Google Shape;42;p1"/>
          <p:cNvPicPr preferRelativeResize="0"/>
          <p:nvPr/>
        </p:nvPicPr>
        <p:blipFill>
          <a:blip r:embed="rId5">
            <a:alphaModFix/>
          </a:blip>
          <a:stretch>
            <a:fillRect/>
          </a:stretch>
        </p:blipFill>
        <p:spPr>
          <a:xfrm>
            <a:off x="1440003" y="16408440"/>
            <a:ext cx="11896725" cy="8924925"/>
          </a:xfrm>
          <a:prstGeom prst="rect">
            <a:avLst/>
          </a:prstGeom>
          <a:noFill/>
          <a:ln>
            <a:noFill/>
          </a:ln>
        </p:spPr>
      </p:pic>
      <p:pic>
        <p:nvPicPr>
          <p:cNvPr id="43" name="Google Shape;43;p1"/>
          <p:cNvPicPr preferRelativeResize="0"/>
          <p:nvPr/>
        </p:nvPicPr>
        <p:blipFill>
          <a:blip r:embed="rId6">
            <a:alphaModFix/>
          </a:blip>
          <a:stretch>
            <a:fillRect/>
          </a:stretch>
        </p:blipFill>
        <p:spPr>
          <a:xfrm>
            <a:off x="26168958" y="5442140"/>
            <a:ext cx="3238500" cy="3695700"/>
          </a:xfrm>
          <a:prstGeom prst="rect">
            <a:avLst/>
          </a:prstGeom>
          <a:noFill/>
          <a:ln>
            <a:noFill/>
          </a:ln>
        </p:spPr>
      </p:pic>
      <p:sp>
        <p:nvSpPr>
          <p:cNvPr id="44" name="Google Shape;44;p1"/>
          <p:cNvSpPr/>
          <p:nvPr>
            <p:ph idx="13" type="body"/>
          </p:nvPr>
        </p:nvSpPr>
        <p:spPr>
          <a:xfrm>
            <a:off x="1454025" y="9448350"/>
            <a:ext cx="76668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noAutofit/>
          </a:bodyPr>
          <a:lstStyle/>
          <a:p>
            <a:pPr indent="0" lvl="0" marL="0" rtl="0" algn="l">
              <a:lnSpc>
                <a:spcPct val="100000"/>
              </a:lnSpc>
              <a:spcBef>
                <a:spcPts val="0"/>
              </a:spcBef>
              <a:spcAft>
                <a:spcPts val="0"/>
              </a:spcAft>
              <a:buClr>
                <a:schemeClr val="lt1"/>
              </a:buClr>
              <a:buSzPts val="3200"/>
              <a:buFont typeface="Arial"/>
              <a:buNone/>
            </a:pPr>
            <a:r>
              <a:rPr lang="nl-BE"/>
              <a:t>SITUERING</a:t>
            </a:r>
            <a:endParaRPr/>
          </a:p>
        </p:txBody>
      </p:sp>
      <p:sp>
        <p:nvSpPr>
          <p:cNvPr id="45" name="Google Shape;45;p1"/>
          <p:cNvSpPr txBox="1"/>
          <p:nvPr>
            <p:ph idx="9" type="body"/>
          </p:nvPr>
        </p:nvSpPr>
        <p:spPr>
          <a:xfrm>
            <a:off x="1440000" y="10168350"/>
            <a:ext cx="7666800" cy="4542600"/>
          </a:xfrm>
          <a:prstGeom prst="rect">
            <a:avLst/>
          </a:prstGeom>
          <a:noFill/>
          <a:ln cap="flat" cmpd="sng" w="19050">
            <a:solidFill>
              <a:srgbClr val="009CAB"/>
            </a:solidFill>
            <a:prstDash val="solid"/>
            <a:round/>
            <a:headEnd len="sm" w="sm" type="none"/>
            <a:tailEnd len="sm" w="sm" type="none"/>
          </a:ln>
        </p:spPr>
        <p:txBody>
          <a:bodyPr anchorCtr="0" anchor="t" bIns="288000" lIns="360000" spcFirstLastPara="1" rIns="360000" wrap="square" tIns="288000">
            <a:noAutofit/>
          </a:bodyPr>
          <a:lstStyle/>
          <a:p>
            <a:pPr indent="0" lvl="0" marL="0" rtl="0" algn="l">
              <a:lnSpc>
                <a:spcPct val="115000"/>
              </a:lnSpc>
              <a:spcBef>
                <a:spcPts val="0"/>
              </a:spcBef>
              <a:spcAft>
                <a:spcPts val="0"/>
              </a:spcAft>
              <a:buClr>
                <a:schemeClr val="dk1"/>
              </a:buClr>
              <a:buSzPts val="1100"/>
              <a:buFont typeface="Arial"/>
              <a:buNone/>
            </a:pPr>
            <a:r>
              <a:rPr lang="nl-BE" sz="4000">
                <a:solidFill>
                  <a:schemeClr val="dk1"/>
                </a:solidFill>
              </a:rPr>
              <a:t>Dit project werd uitgevoerd in kader van het opleidingsonderdeel Practice Enterprise 2, toebehorend aan de tweede fase Embedded Elektronica.</a:t>
            </a:r>
            <a:endParaRPr sz="4000">
              <a:solidFill>
                <a:schemeClr val="dk1"/>
              </a:solidFill>
            </a:endParaRPr>
          </a:p>
          <a:p>
            <a:pPr indent="0" lvl="0" marL="0" rtl="0" algn="l">
              <a:spcBef>
                <a:spcPts val="1200"/>
              </a:spcBef>
              <a:spcAft>
                <a:spcPts val="0"/>
              </a:spcAft>
              <a:buClr>
                <a:srgbClr val="F04C25"/>
              </a:buClr>
              <a:buSzPts val="3200"/>
              <a:buFont typeface="Arial"/>
              <a:buNone/>
            </a:pPr>
            <a:br>
              <a:rPr lang="nl-BE"/>
            </a:br>
            <a:r>
              <a:rPr lang="nl-BE">
                <a:solidFill>
                  <a:schemeClr val="dk1"/>
                </a:solidFill>
              </a:rPr>
              <a:t> </a:t>
            </a:r>
            <a:endParaRPr/>
          </a:p>
          <a:p>
            <a:pPr indent="0" lvl="0" marL="0" rtl="0" algn="l">
              <a:spcBef>
                <a:spcPts val="1200"/>
              </a:spcBef>
              <a:spcAft>
                <a:spcPts val="0"/>
              </a:spcAft>
              <a:buClr>
                <a:srgbClr val="F04C25"/>
              </a:buClr>
              <a:buSzPts val="3200"/>
              <a:buFont typeface="Arial"/>
              <a:buNone/>
            </a:pPr>
            <a:r>
              <a:t/>
            </a:r>
            <a:endParaRPr/>
          </a:p>
        </p:txBody>
      </p:sp>
      <p:sp>
        <p:nvSpPr>
          <p:cNvPr id="46" name="Google Shape;46;p1"/>
          <p:cNvSpPr/>
          <p:nvPr>
            <p:ph idx="13" type="body"/>
          </p:nvPr>
        </p:nvSpPr>
        <p:spPr>
          <a:xfrm>
            <a:off x="1454025" y="15688450"/>
            <a:ext cx="118968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noAutofit/>
          </a:bodyPr>
          <a:lstStyle/>
          <a:p>
            <a:pPr indent="0" lvl="0" marL="0" rtl="0" algn="l">
              <a:lnSpc>
                <a:spcPct val="100000"/>
              </a:lnSpc>
              <a:spcBef>
                <a:spcPts val="0"/>
              </a:spcBef>
              <a:spcAft>
                <a:spcPts val="0"/>
              </a:spcAft>
              <a:buClr>
                <a:schemeClr val="lt1"/>
              </a:buClr>
              <a:buSzPts val="3200"/>
              <a:buFont typeface="Arial"/>
              <a:buNone/>
            </a:pPr>
            <a:r>
              <a:rPr lang="nl-BE"/>
              <a:t>HARDWARE</a:t>
            </a:r>
            <a:endParaRPr/>
          </a:p>
        </p:txBody>
      </p:sp>
      <p:pic>
        <p:nvPicPr>
          <p:cNvPr id="47" name="Google Shape;47;p1"/>
          <p:cNvPicPr preferRelativeResize="0"/>
          <p:nvPr/>
        </p:nvPicPr>
        <p:blipFill rotWithShape="1">
          <a:blip r:embed="rId7">
            <a:alphaModFix/>
          </a:blip>
          <a:srcRect b="10395" l="13655" r="12571" t="17713"/>
          <a:stretch/>
        </p:blipFill>
        <p:spPr>
          <a:xfrm rot="5400000">
            <a:off x="17940463" y="14251664"/>
            <a:ext cx="7637575" cy="13238499"/>
          </a:xfrm>
          <a:prstGeom prst="rect">
            <a:avLst/>
          </a:prstGeom>
          <a:noFill/>
          <a:ln>
            <a:noFill/>
          </a:ln>
        </p:spPr>
      </p:pic>
      <p:pic>
        <p:nvPicPr>
          <p:cNvPr id="48" name="Google Shape;48;p1"/>
          <p:cNvPicPr preferRelativeResize="0"/>
          <p:nvPr/>
        </p:nvPicPr>
        <p:blipFill rotWithShape="1">
          <a:blip r:embed="rId8">
            <a:alphaModFix/>
          </a:blip>
          <a:srcRect b="11773" l="20263" r="13537" t="22674"/>
          <a:stretch/>
        </p:blipFill>
        <p:spPr>
          <a:xfrm rot="5400000">
            <a:off x="21660000" y="30246925"/>
            <a:ext cx="5362925" cy="9446075"/>
          </a:xfrm>
          <a:prstGeom prst="rect">
            <a:avLst/>
          </a:prstGeom>
          <a:noFill/>
          <a:ln>
            <a:noFill/>
          </a:ln>
        </p:spPr>
      </p:pic>
      <p:pic>
        <p:nvPicPr>
          <p:cNvPr id="49" name="Google Shape;49;p1"/>
          <p:cNvPicPr preferRelativeResize="0"/>
          <p:nvPr/>
        </p:nvPicPr>
        <p:blipFill rotWithShape="1">
          <a:blip r:embed="rId9">
            <a:alphaModFix/>
          </a:blip>
          <a:srcRect b="15073" l="12897" r="18349" t="19244"/>
          <a:stretch/>
        </p:blipFill>
        <p:spPr>
          <a:xfrm rot="5400000">
            <a:off x="21603402" y="24827300"/>
            <a:ext cx="5495575" cy="9426825"/>
          </a:xfrm>
          <a:prstGeom prst="rect">
            <a:avLst/>
          </a:prstGeom>
          <a:noFill/>
          <a:ln>
            <a:noFill/>
          </a:ln>
        </p:spPr>
      </p:pic>
      <p:sp>
        <p:nvSpPr>
          <p:cNvPr id="50" name="Google Shape;50;p1"/>
          <p:cNvSpPr/>
          <p:nvPr>
            <p:ph idx="13" type="body"/>
          </p:nvPr>
        </p:nvSpPr>
        <p:spPr>
          <a:xfrm>
            <a:off x="15140050" y="16408450"/>
            <a:ext cx="13238400" cy="720000"/>
          </a:xfrm>
          <a:prstGeom prst="round2SameRect">
            <a:avLst>
              <a:gd fmla="val 16667" name="adj1"/>
              <a:gd fmla="val 0" name="adj2"/>
            </a:avLst>
          </a:prstGeom>
          <a:solidFill>
            <a:srgbClr val="009CAB"/>
          </a:solidFill>
          <a:ln cap="flat" cmpd="sng" w="19050">
            <a:solidFill>
              <a:srgbClr val="009CAB"/>
            </a:solidFill>
            <a:prstDash val="solid"/>
            <a:round/>
            <a:headEnd len="sm" w="sm" type="none"/>
            <a:tailEnd len="sm" w="sm" type="none"/>
          </a:ln>
        </p:spPr>
        <p:txBody>
          <a:bodyPr anchorCtr="0" anchor="ctr" bIns="0" lIns="360000" spcFirstLastPara="1" rIns="360000" wrap="square" tIns="0">
            <a:noAutofit/>
          </a:bodyPr>
          <a:lstStyle/>
          <a:p>
            <a:pPr indent="0" lvl="0" marL="0" rtl="0" algn="l">
              <a:lnSpc>
                <a:spcPct val="100000"/>
              </a:lnSpc>
              <a:spcBef>
                <a:spcPts val="0"/>
              </a:spcBef>
              <a:spcAft>
                <a:spcPts val="0"/>
              </a:spcAft>
              <a:buClr>
                <a:schemeClr val="lt1"/>
              </a:buClr>
              <a:buSzPts val="3200"/>
              <a:buFont typeface="Arial"/>
              <a:buNone/>
            </a:pPr>
            <a:r>
              <a:rPr lang="nl-BE"/>
              <a:t>SOFT</a:t>
            </a:r>
            <a:r>
              <a:rPr lang="nl-BE"/>
              <a:t>WARE</a:t>
            </a:r>
            <a:endParaRPr/>
          </a:p>
        </p:txBody>
      </p:sp>
      <p:pic>
        <p:nvPicPr>
          <p:cNvPr id="51" name="Google Shape;51;p1"/>
          <p:cNvPicPr preferRelativeResize="0"/>
          <p:nvPr/>
        </p:nvPicPr>
        <p:blipFill>
          <a:blip r:embed="rId10">
            <a:alphaModFix/>
          </a:blip>
          <a:stretch>
            <a:fillRect/>
          </a:stretch>
        </p:blipFill>
        <p:spPr>
          <a:xfrm>
            <a:off x="6227125" y="34058359"/>
            <a:ext cx="3238499" cy="2377389"/>
          </a:xfrm>
          <a:prstGeom prst="rect">
            <a:avLst/>
          </a:prstGeom>
          <a:noFill/>
          <a:ln>
            <a:noFill/>
          </a:ln>
        </p:spPr>
      </p:pic>
      <p:pic>
        <p:nvPicPr>
          <p:cNvPr id="52" name="Google Shape;52;p1"/>
          <p:cNvPicPr preferRelativeResize="0"/>
          <p:nvPr/>
        </p:nvPicPr>
        <p:blipFill>
          <a:blip r:embed="rId11">
            <a:alphaModFix/>
          </a:blip>
          <a:stretch>
            <a:fillRect/>
          </a:stretch>
        </p:blipFill>
        <p:spPr>
          <a:xfrm>
            <a:off x="9465637" y="34202922"/>
            <a:ext cx="4776444" cy="2088250"/>
          </a:xfrm>
          <a:prstGeom prst="rect">
            <a:avLst/>
          </a:prstGeom>
          <a:noFill/>
          <a:ln>
            <a:noFill/>
          </a:ln>
        </p:spPr>
      </p:pic>
      <p:pic>
        <p:nvPicPr>
          <p:cNvPr id="53" name="Google Shape;53;p1"/>
          <p:cNvPicPr preferRelativeResize="0"/>
          <p:nvPr/>
        </p:nvPicPr>
        <p:blipFill>
          <a:blip r:embed="rId12">
            <a:alphaModFix/>
          </a:blip>
          <a:stretch>
            <a:fillRect/>
          </a:stretch>
        </p:blipFill>
        <p:spPr>
          <a:xfrm>
            <a:off x="5324376" y="36364048"/>
            <a:ext cx="9815663" cy="1388375"/>
          </a:xfrm>
          <a:prstGeom prst="rect">
            <a:avLst/>
          </a:prstGeom>
          <a:noFill/>
          <a:ln>
            <a:noFill/>
          </a:ln>
        </p:spPr>
      </p:pic>
      <p:pic>
        <p:nvPicPr>
          <p:cNvPr id="54" name="Google Shape;54;p1"/>
          <p:cNvPicPr preferRelativeResize="0"/>
          <p:nvPr/>
        </p:nvPicPr>
        <p:blipFill rotWithShape="1">
          <a:blip r:embed="rId13">
            <a:alphaModFix/>
          </a:blip>
          <a:srcRect b="25821" l="0" r="0" t="0"/>
          <a:stretch/>
        </p:blipFill>
        <p:spPr>
          <a:xfrm>
            <a:off x="6227134" y="37825300"/>
            <a:ext cx="7409131" cy="146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thema">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M_onderzoekspo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2014-05-27T08:35:48Z</dcterms:created>
  <dc:creator>Joachim</dc:creator>
</cp:coreProperties>
</file>