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1" roundtripDataSignature="AMtx7mjT70TCjD+x3xpYQGi2yrQ8VsIu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6763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993775" y="766763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Ward</a:t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195657cfe_1_46:notes"/>
          <p:cNvSpPr/>
          <p:nvPr>
            <p:ph idx="2" type="sldImg"/>
          </p:nvPr>
        </p:nvSpPr>
        <p:spPr>
          <a:xfrm>
            <a:off x="993775" y="766763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195657cfe_1_46:notes"/>
          <p:cNvSpPr txBox="1"/>
          <p:nvPr>
            <p:ph idx="1" type="body"/>
          </p:nvPr>
        </p:nvSpPr>
        <p:spPr>
          <a:xfrm>
            <a:off x="710407" y="4861441"/>
            <a:ext cx="5683200" cy="460560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195657cfe_1_46:notes"/>
          <p:cNvSpPr txBox="1"/>
          <p:nvPr>
            <p:ph idx="12" type="sldNum"/>
          </p:nvPr>
        </p:nvSpPr>
        <p:spPr>
          <a:xfrm>
            <a:off x="4023992" y="9721106"/>
            <a:ext cx="3078300" cy="511800"/>
          </a:xfrm>
          <a:prstGeom prst="rect">
            <a:avLst/>
          </a:prstGeom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/>
          <p:nvPr>
            <p:ph idx="2" type="sldImg"/>
          </p:nvPr>
        </p:nvSpPr>
        <p:spPr>
          <a:xfrm>
            <a:off x="993775" y="766763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993775" y="766763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195657cfe_0_12:notes"/>
          <p:cNvSpPr/>
          <p:nvPr>
            <p:ph idx="2" type="sldImg"/>
          </p:nvPr>
        </p:nvSpPr>
        <p:spPr>
          <a:xfrm>
            <a:off x="993775" y="766763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195657cfe_0_12:notes"/>
          <p:cNvSpPr txBox="1"/>
          <p:nvPr>
            <p:ph idx="1" type="body"/>
          </p:nvPr>
        </p:nvSpPr>
        <p:spPr>
          <a:xfrm>
            <a:off x="710407" y="4861441"/>
            <a:ext cx="5683200" cy="460560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5195657cfe_0_12:notes"/>
          <p:cNvSpPr txBox="1"/>
          <p:nvPr>
            <p:ph idx="12" type="sldNum"/>
          </p:nvPr>
        </p:nvSpPr>
        <p:spPr>
          <a:xfrm>
            <a:off x="4023992" y="9721106"/>
            <a:ext cx="3078300" cy="511800"/>
          </a:xfrm>
          <a:prstGeom prst="rect">
            <a:avLst/>
          </a:prstGeom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993775" y="766763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Vragen</a:t>
            </a:r>
            <a:endParaRPr/>
          </a:p>
        </p:txBody>
      </p:sp>
      <p:sp>
        <p:nvSpPr>
          <p:cNvPr id="224" name="Google Shape;224;p10:notes"/>
          <p:cNvSpPr txBox="1"/>
          <p:nvPr>
            <p:ph idx="12" type="sldNum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95657cfe_0_0:notes"/>
          <p:cNvSpPr/>
          <p:nvPr>
            <p:ph idx="2" type="sldImg"/>
          </p:nvPr>
        </p:nvSpPr>
        <p:spPr>
          <a:xfrm>
            <a:off x="993775" y="766763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95657cfe_0_0:notes"/>
          <p:cNvSpPr txBox="1"/>
          <p:nvPr>
            <p:ph idx="1" type="body"/>
          </p:nvPr>
        </p:nvSpPr>
        <p:spPr>
          <a:xfrm>
            <a:off x="710407" y="4861441"/>
            <a:ext cx="5683200" cy="460560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5195657cfe_0_0:notes"/>
          <p:cNvSpPr txBox="1"/>
          <p:nvPr>
            <p:ph idx="12" type="sldNum"/>
          </p:nvPr>
        </p:nvSpPr>
        <p:spPr>
          <a:xfrm>
            <a:off x="4023992" y="9721106"/>
            <a:ext cx="3078300" cy="511800"/>
          </a:xfrm>
          <a:prstGeom prst="rect">
            <a:avLst/>
          </a:prstGeom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195657cfe_1_1:notes"/>
          <p:cNvSpPr/>
          <p:nvPr>
            <p:ph idx="2" type="sldImg"/>
          </p:nvPr>
        </p:nvSpPr>
        <p:spPr>
          <a:xfrm>
            <a:off x="993775" y="766763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195657cfe_1_1:notes"/>
          <p:cNvSpPr txBox="1"/>
          <p:nvPr>
            <p:ph idx="1" type="body"/>
          </p:nvPr>
        </p:nvSpPr>
        <p:spPr>
          <a:xfrm>
            <a:off x="710407" y="4861441"/>
            <a:ext cx="5683200" cy="460560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5195657cfe_1_1:notes"/>
          <p:cNvSpPr txBox="1"/>
          <p:nvPr>
            <p:ph idx="12" type="sldNum"/>
          </p:nvPr>
        </p:nvSpPr>
        <p:spPr>
          <a:xfrm>
            <a:off x="4023992" y="9721106"/>
            <a:ext cx="3078300" cy="511800"/>
          </a:xfrm>
          <a:prstGeom prst="rect">
            <a:avLst/>
          </a:prstGeom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/>
          <p:nvPr>
            <p:ph idx="2" type="sldImg"/>
          </p:nvPr>
        </p:nvSpPr>
        <p:spPr>
          <a:xfrm>
            <a:off x="993775" y="766763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Aaron</a:t>
            </a:r>
            <a:endParaRPr/>
          </a:p>
        </p:txBody>
      </p:sp>
      <p:sp>
        <p:nvSpPr>
          <p:cNvPr id="127" name="Google Shape;127;p3:notes"/>
          <p:cNvSpPr txBox="1"/>
          <p:nvPr>
            <p:ph idx="12" type="sldNum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/>
          <p:nvPr>
            <p:ph idx="2" type="sldImg"/>
          </p:nvPr>
        </p:nvSpPr>
        <p:spPr>
          <a:xfrm>
            <a:off x="993775" y="766763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Ward</a:t>
            </a:r>
            <a:endParaRPr/>
          </a:p>
        </p:txBody>
      </p:sp>
      <p:sp>
        <p:nvSpPr>
          <p:cNvPr id="137" name="Google Shape;137;p4:notes"/>
          <p:cNvSpPr txBox="1"/>
          <p:nvPr>
            <p:ph idx="12" type="sldNum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/>
          <p:nvPr>
            <p:ph idx="2" type="sldImg"/>
          </p:nvPr>
        </p:nvSpPr>
        <p:spPr>
          <a:xfrm>
            <a:off x="993775" y="766763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Ward</a:t>
            </a:r>
            <a:endParaRPr/>
          </a:p>
        </p:txBody>
      </p:sp>
      <p:sp>
        <p:nvSpPr>
          <p:cNvPr id="147" name="Google Shape;147;p5:notes"/>
          <p:cNvSpPr txBox="1"/>
          <p:nvPr>
            <p:ph idx="12" type="sldNum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993775" y="766763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19784747f_0_0:notes"/>
          <p:cNvSpPr/>
          <p:nvPr>
            <p:ph idx="2" type="sldImg"/>
          </p:nvPr>
        </p:nvSpPr>
        <p:spPr>
          <a:xfrm>
            <a:off x="993775" y="766763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19784747f_0_0:notes"/>
          <p:cNvSpPr txBox="1"/>
          <p:nvPr>
            <p:ph idx="1" type="body"/>
          </p:nvPr>
        </p:nvSpPr>
        <p:spPr>
          <a:xfrm>
            <a:off x="710407" y="4861441"/>
            <a:ext cx="5683200" cy="460560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519784747f_0_0:notes"/>
          <p:cNvSpPr txBox="1"/>
          <p:nvPr>
            <p:ph idx="12" type="sldNum"/>
          </p:nvPr>
        </p:nvSpPr>
        <p:spPr>
          <a:xfrm>
            <a:off x="4023992" y="9721106"/>
            <a:ext cx="3078300" cy="511800"/>
          </a:xfrm>
          <a:prstGeom prst="rect">
            <a:avLst/>
          </a:prstGeom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195657cfe_1_19:notes"/>
          <p:cNvSpPr/>
          <p:nvPr>
            <p:ph idx="2" type="sldImg"/>
          </p:nvPr>
        </p:nvSpPr>
        <p:spPr>
          <a:xfrm>
            <a:off x="993775" y="766763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195657cfe_1_19:notes"/>
          <p:cNvSpPr txBox="1"/>
          <p:nvPr>
            <p:ph idx="1" type="body"/>
          </p:nvPr>
        </p:nvSpPr>
        <p:spPr>
          <a:xfrm>
            <a:off x="710407" y="4861441"/>
            <a:ext cx="5683200" cy="4605600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5195657cfe_1_19:notes"/>
          <p:cNvSpPr txBox="1"/>
          <p:nvPr>
            <p:ph idx="12" type="sldNum"/>
          </p:nvPr>
        </p:nvSpPr>
        <p:spPr>
          <a:xfrm>
            <a:off x="4023992" y="9721106"/>
            <a:ext cx="3078300" cy="511800"/>
          </a:xfrm>
          <a:prstGeom prst="rect">
            <a:avLst/>
          </a:prstGeom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| Basic">
  <p:cSld name="Title | Basic">
    <p:bg>
      <p:bgPr>
        <a:solidFill>
          <a:srgbClr val="00A0AE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000" lIns="0" spcFirstLastPara="1" rIns="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20;p14"/>
          <p:cNvSpPr txBox="1"/>
          <p:nvPr>
            <p:ph idx="1" type="subTitle"/>
          </p:nvPr>
        </p:nvSpPr>
        <p:spPr>
          <a:xfrm>
            <a:off x="0" y="33571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0" lIns="720000" spcFirstLastPara="1" rIns="720000" wrap="square" tIns="180000"/>
          <a:lstStyle>
            <a:lvl1pPr lv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80"/>
              <a:buNone/>
              <a:defRPr sz="32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type="title"/>
          </p:nvPr>
        </p:nvSpPr>
        <p:spPr>
          <a:xfrm>
            <a:off x="0" y="15569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720000" spcFirstLastPara="1" rIns="720000" wrap="square" tIns="5400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rebuchet MS"/>
              <a:buNone/>
              <a:defRPr sz="3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1" type="ftr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anchorCtr="0" anchor="ctr" bIns="0" lIns="144000" spcFirstLastPara="1" rIns="14400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anchorCtr="0" anchor="ctr" bIns="0" lIns="0" spcFirstLastPara="1" rIns="0" wrap="square" tIns="1080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M_logo_vignet_ppt.jpg" id="24" name="Google Shape;2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00" y="360000"/>
            <a:ext cx="2157984" cy="115519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4"/>
          <p:cNvSpPr txBox="1"/>
          <p:nvPr>
            <p:ph idx="10" type="dt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10800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00A0A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/>
          <p:nvPr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image_preview.png" id="27" name="Google Shape;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000" y="6192000"/>
            <a:ext cx="1136842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| Basic">
  <p:cSld name="Content | Basic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432000" spcFirstLastPara="1" rIns="432000" wrap="square" tIns="2520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1pPr>
            <a:lvl2pPr indent="-3873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500"/>
              <a:buChar char="−"/>
              <a:defRPr sz="2500"/>
            </a:lvl2pPr>
            <a:lvl3pPr indent="-3746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300"/>
              <a:buChar char="•"/>
              <a:defRPr sz="2300"/>
            </a:lvl3pPr>
            <a:lvl4pPr indent="-355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»"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  <a:defRPr sz="17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000" lIns="360000" spcFirstLastPara="1" rIns="360000" wrap="square" tIns="1800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3600"/>
              <a:buFont typeface="Trebuchet MS"/>
              <a:buNone/>
              <a:defRPr>
                <a:solidFill>
                  <a:srgbClr val="00A0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" name="Google Shape;40;p15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cap="flat" cmpd="sng" w="9525">
            <a:solidFill>
              <a:srgbClr val="00A0A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anchorCtr="0" anchor="ctr" bIns="0" lIns="0" spcFirstLastPara="1" rIns="0" wrap="square" tIns="1080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144000" spcFirstLastPara="1" rIns="14400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m_rgb.jpg" id="43" name="Google Shape;4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6296" y="5976000"/>
            <a:ext cx="1652016" cy="86258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5"/>
          <p:cNvSpPr txBox="1"/>
          <p:nvPr>
            <p:ph idx="10" type="dt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anchorCtr="0" anchor="b" bIns="0" lIns="10800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| No title">
  <p:cSld name="Content | No 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144000" spcFirstLastPara="1" rIns="14400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anchorCtr="0" anchor="ctr" bIns="0" lIns="0" spcFirstLastPara="1" rIns="0" wrap="square" tIns="1080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anchorCtr="0" anchor="b" bIns="0" lIns="10800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0" y="0"/>
            <a:ext cx="9144000" cy="5929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32000" spcFirstLastPara="1" rIns="432000" wrap="square" tIns="2520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>
                <a:solidFill>
                  <a:srgbClr val="000000"/>
                </a:solidFill>
              </a:defRPr>
            </a:lvl1pPr>
            <a:lvl2pPr indent="-400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−"/>
              <a:defRPr>
                <a:solidFill>
                  <a:srgbClr val="000000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3pPr>
            <a:lvl4pPr indent="-3619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Char char="»"/>
              <a:defRPr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tm_rgb.jpg" id="50" name="Google Shape;5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6296" y="5976000"/>
            <a:ext cx="1652016" cy="86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| Basic">
  <p:cSld name="Title | Basic">
    <p:bg>
      <p:bgPr>
        <a:solidFill>
          <a:srgbClr val="00A0AE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000" lIns="0" spcFirstLastPara="1" rIns="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0" y="33571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0" lIns="720000" spcFirstLastPara="1" rIns="720000" wrap="square" tIns="180000"/>
          <a:lstStyle>
            <a:lvl1pPr lv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80"/>
              <a:buNone/>
              <a:defRPr sz="32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0" y="15569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720000" spcFirstLastPara="1" rIns="720000" wrap="square" tIns="5400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rebuchet MS"/>
              <a:buNone/>
              <a:defRPr sz="3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anchorCtr="0" anchor="ctr" bIns="0" lIns="144000" spcFirstLastPara="1" rIns="14400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anchorCtr="0" anchor="ctr" bIns="0" lIns="0" spcFirstLastPara="1" rIns="0" wrap="square" tIns="1080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M_logo_vignet_ppt.jpg" id="58" name="Google Shape;5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00" y="360000"/>
            <a:ext cx="2157984" cy="115519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0" type="dt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10800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00A0A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/>
          <p:nvPr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image_preview.png"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000" y="6192000"/>
            <a:ext cx="1136842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| 2 Columns">
  <p:cSld name="Content | 2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0" y="1152000"/>
            <a:ext cx="914400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000" lIns="432000" spcFirstLastPara="1" rIns="432000" wrap="square" tIns="2520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2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000" lIns="360000" spcFirstLastPara="1" rIns="360000" wrap="square" tIns="1800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5" name="Google Shape;65;p17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cap="flat" cmpd="sng" w="9525">
            <a:solidFill>
              <a:srgbClr val="00A0A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anchorCtr="0" anchor="b" bIns="0" lIns="10800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anchorCtr="0" anchor="ctr" bIns="0" lIns="0" spcFirstLastPara="1" rIns="0" wrap="square" tIns="1080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7"/>
          <p:cNvSpPr txBox="1"/>
          <p:nvPr>
            <p:ph idx="11" type="ftr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144000" spcFirstLastPara="1" rIns="14400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m_rgb.jpg" id="69" name="Google Shape;6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6296" y="5976000"/>
            <a:ext cx="1652016" cy="86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| 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000" lIns="360000" spcFirstLastPara="1" rIns="360000" wrap="square" tIns="1800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0" y="1152000"/>
            <a:ext cx="4428000" cy="1097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2000" spcFirstLastPara="1" rIns="0" wrap="square" tIns="252000"/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340"/>
              <a:buNone/>
              <a:defRPr b="1" sz="26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0" y="2285992"/>
            <a:ext cx="4428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2000" spcFirstLastPara="1" rIns="0" wrap="square" tIns="0">
            <a:normAutofit/>
          </a:bodyPr>
          <a:lstStyle>
            <a:lvl1pPr indent="-37719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340"/>
              <a:buChar char="•"/>
              <a:defRPr sz="2600"/>
            </a:lvl1pPr>
            <a:lvl2pPr indent="-3746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300"/>
              <a:buChar char="−"/>
              <a:defRPr sz="23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3pPr>
            <a:lvl4pPr indent="-3365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Char char="»"/>
              <a:defRPr sz="1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4" name="Google Shape;74;p18"/>
          <p:cNvSpPr txBox="1"/>
          <p:nvPr>
            <p:ph idx="3" type="body"/>
          </p:nvPr>
        </p:nvSpPr>
        <p:spPr>
          <a:xfrm>
            <a:off x="4716032" y="1152000"/>
            <a:ext cx="4428000" cy="1097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52000" wrap="square" tIns="252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340"/>
              <a:buNone/>
              <a:defRPr b="1" sz="26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18"/>
          <p:cNvSpPr txBox="1"/>
          <p:nvPr>
            <p:ph idx="4" type="body"/>
          </p:nvPr>
        </p:nvSpPr>
        <p:spPr>
          <a:xfrm>
            <a:off x="4716032" y="2285992"/>
            <a:ext cx="4428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52000" wrap="square" tIns="0">
            <a:normAutofit/>
          </a:bodyPr>
          <a:lstStyle>
            <a:lvl1pPr indent="-37719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340"/>
              <a:buChar char="•"/>
              <a:defRPr sz="2600"/>
            </a:lvl1pPr>
            <a:lvl2pPr indent="-3746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300"/>
              <a:buChar char="−"/>
              <a:defRPr sz="23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3pPr>
            <a:lvl4pPr indent="-3365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Char char="»"/>
              <a:defRPr sz="1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cxnSp>
        <p:nvCxnSpPr>
          <p:cNvPr id="76" name="Google Shape;76;p18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cap="flat" cmpd="sng" w="9525">
            <a:solidFill>
              <a:srgbClr val="4B2B4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anchorCtr="0" anchor="b" bIns="0" lIns="10800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anchorCtr="0" anchor="ctr" bIns="0" lIns="0" spcFirstLastPara="1" rIns="0" wrap="square" tIns="1080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144000" spcFirstLastPara="1" rIns="14400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m_rgb.jpg"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6296" y="5976000"/>
            <a:ext cx="1652016" cy="86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| 1 Picture &amp; Content">
  <p:cSld name="Content | 1 Picture &amp; Conte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857620" y="1152000"/>
            <a:ext cx="5072098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0" spcFirstLastPara="1" rIns="0" wrap="square" tIns="2520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2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−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000" lIns="360000" spcFirstLastPara="1" rIns="360000" wrap="square" tIns="1800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0C6DD"/>
              </a:buClr>
              <a:buSzPts val="3600"/>
              <a:buFont typeface="Trebuchet MS"/>
              <a:buNone/>
              <a:defRPr>
                <a:solidFill>
                  <a:srgbClr val="50C6D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cap="flat" cmpd="sng" w="9525">
            <a:solidFill>
              <a:srgbClr val="4B2B4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9"/>
          <p:cNvSpPr/>
          <p:nvPr>
            <p:ph idx="2" type="pic"/>
          </p:nvPr>
        </p:nvSpPr>
        <p:spPr>
          <a:xfrm>
            <a:off x="180000" y="1152000"/>
            <a:ext cx="3428992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32000" spcFirstLastPara="1" rIns="432000" wrap="square" tIns="2520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Verdana"/>
              <a:buNone/>
              <a:defRPr b="0" i="0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−"/>
              <a:defRPr b="0" i="0" sz="2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anchorCtr="0" anchor="b" bIns="0" lIns="10800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anchorCtr="0" anchor="ctr" bIns="0" lIns="0" spcFirstLastPara="1" rIns="0" wrap="square" tIns="1080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144000" spcFirstLastPara="1" rIns="14400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m_rgb.jpg"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6296" y="5976000"/>
            <a:ext cx="1652016" cy="86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| 1 Big picture">
  <p:cSld name="Content | 1 Big pictur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144000" spcFirstLastPara="1" rIns="14400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anchorCtr="0" anchor="ctr" bIns="0" lIns="0" spcFirstLastPara="1" rIns="0" wrap="square" tIns="1080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anchorCtr="0" anchor="b" bIns="0" lIns="10800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/>
          <p:nvPr>
            <p:ph idx="2" type="pic"/>
          </p:nvPr>
        </p:nvSpPr>
        <p:spPr>
          <a:xfrm>
            <a:off x="0" y="0"/>
            <a:ext cx="9144000" cy="5929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32000" spcFirstLastPara="1" rIns="432000" wrap="square" tIns="2520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Char char="•"/>
              <a:defRPr b="0" i="0" sz="3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−"/>
              <a:defRPr b="0" i="0" sz="2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descr="tm_rgb.jpg" id="95" name="Google Shape;9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6296" y="5976000"/>
            <a:ext cx="1652016" cy="86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anchorCtr="0" anchor="ctr" bIns="18000" lIns="0" spcFirstLastPara="1" rIns="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;p12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12"/>
          <p:cNvSpPr txBox="1"/>
          <p:nvPr>
            <p:ph idx="11" type="ftr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144000" spcFirstLastPara="1" rIns="14400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A0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anchorCtr="0" anchor="ctr" bIns="0" lIns="0" spcFirstLastPara="1" rIns="0" wrap="square" tIns="1080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2"/>
          <p:cNvSpPr txBox="1"/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000" lIns="360000" spcFirstLastPara="1" rIns="360000" wrap="square" tIns="1800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rgbClr val="EC4B2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32000" spcFirstLastPara="1" rIns="432000" wrap="square" tIns="252000">
            <a:normAutofit/>
          </a:bodyPr>
          <a:lstStyle>
            <a:lvl1pPr indent="-40005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Char char="•"/>
              <a:defRPr b="0" i="0" sz="3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00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−"/>
              <a:defRPr b="0" i="0" sz="2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anchorCtr="0" anchor="b" bIns="0" lIns="10800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descr="tm_rgb.jpg" id="16" name="Google Shape;16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36296" y="5976000"/>
            <a:ext cx="1652016" cy="86258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anchorCtr="0" anchor="ctr" bIns="18000" lIns="0" spcFirstLastPara="1" rIns="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1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144000" spcFirstLastPara="1" rIns="14400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A0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anchorCtr="0" anchor="ctr" bIns="0" lIns="0" spcFirstLastPara="1" rIns="0" wrap="square" tIns="1080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1"/>
          <p:cNvSpPr txBox="1"/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000" lIns="360000" spcFirstLastPara="1" rIns="360000" wrap="square" tIns="1800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rgbClr val="EC4B2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32000" spcFirstLastPara="1" rIns="432000" wrap="square" tIns="252000">
            <a:normAutofit/>
          </a:bodyPr>
          <a:lstStyle>
            <a:lvl1pPr indent="-40005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Char char="•"/>
              <a:defRPr b="0" i="0" sz="3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00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−"/>
              <a:defRPr b="0" i="0" sz="2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0" type="dt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anchorCtr="0" anchor="b" bIns="0" lIns="10800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descr="tm_rgb.jpg" id="36" name="Google Shape;3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36296" y="5976000"/>
            <a:ext cx="1652016" cy="86258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G3UvYPK-RRuyZYIu3uuc_ClgHvwc2Bmm/view" TargetMode="External"/><Relationship Id="rId4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1.jp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0" y="33571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0" lIns="720000" spcFirstLastPara="1" rIns="720000" wrap="square" tIns="180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</a:pPr>
            <a:r>
              <a:rPr lang="en-US" sz="2400"/>
              <a:t>Aäron Willemsens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</a:pPr>
            <a:r>
              <a:rPr lang="en-US" sz="2400"/>
              <a:t>Ward Lefevre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20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80"/>
              <a:buNone/>
            </a:pPr>
            <a:r>
              <a:t/>
            </a:r>
            <a:endParaRPr/>
          </a:p>
        </p:txBody>
      </p:sp>
      <p:sp>
        <p:nvSpPr>
          <p:cNvPr id="102" name="Google Shape;102;p1"/>
          <p:cNvSpPr txBox="1"/>
          <p:nvPr>
            <p:ph type="title"/>
          </p:nvPr>
        </p:nvSpPr>
        <p:spPr>
          <a:xfrm>
            <a:off x="0" y="15569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720000" spcFirstLastPara="1" rIns="720000" wrap="square" tIns="540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rebuchet MS"/>
              <a:buNone/>
            </a:pPr>
            <a:r>
              <a:rPr lang="en-US"/>
              <a:t>RECORDIO</a:t>
            </a:r>
            <a:endParaRPr/>
          </a:p>
        </p:txBody>
      </p:sp>
      <p:sp>
        <p:nvSpPr>
          <p:cNvPr id="103" name="Google Shape;103;p1"/>
          <p:cNvSpPr txBox="1"/>
          <p:nvPr>
            <p:ph idx="11" type="ftr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anchorCtr="0" anchor="ctr" bIns="0" lIns="144000" spcFirstLastPara="1" rIns="144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Practice Enterprise 2</a:t>
            </a:r>
            <a:endParaRPr/>
          </a:p>
        </p:txBody>
      </p:sp>
      <p:sp>
        <p:nvSpPr>
          <p:cNvPr id="104" name="Google Shape;104;p1"/>
          <p:cNvSpPr txBox="1"/>
          <p:nvPr>
            <p:ph idx="12" type="sldNum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anchorCtr="0" anchor="ctr" bIns="0" lIns="0" spcFirstLastPara="1" rIns="0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195657cfe_1_46"/>
          <p:cNvSpPr txBox="1"/>
          <p:nvPr>
            <p:ph idx="12" type="sldNum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anchorCtr="0" anchor="ctr" bIns="0" lIns="0" spcFirstLastPara="1" rIns="0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g5195657cfe_1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2779"/>
            <a:ext cx="3278575" cy="548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5195657cfe_1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938" y="1950375"/>
            <a:ext cx="5909325" cy="9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5195657cfe_1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8725" y="3429000"/>
            <a:ext cx="6005775" cy="15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5195657cfe_1_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7200" y="242775"/>
            <a:ext cx="6148799" cy="14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/>
          <p:nvPr>
            <p:ph idx="1" type="body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432000" spcFirstLastPara="1" rIns="432000" wrap="square" tIns="252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PCB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Pin headers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Spanningen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Stromen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Grounds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Ontbrekende reset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/>
              <a:t>DAB+ module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Geen communicatie</a:t>
            </a:r>
            <a:endParaRPr sz="2400"/>
          </a:p>
        </p:txBody>
      </p:sp>
      <p:sp>
        <p:nvSpPr>
          <p:cNvPr id="198" name="Google Shape;198;p7"/>
          <p:cNvSpPr txBox="1"/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000" lIns="360000" spcFirstLastPara="1" rIns="360000" wrap="square" tIns="180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3600"/>
              <a:buFont typeface="Trebuchet MS"/>
              <a:buNone/>
            </a:pPr>
            <a:r>
              <a:rPr lang="en-US"/>
              <a:t>PROBLEMEN EN HUN OPLOSSINGEN</a:t>
            </a:r>
            <a:endParaRPr/>
          </a:p>
        </p:txBody>
      </p:sp>
      <p:sp>
        <p:nvSpPr>
          <p:cNvPr id="199" name="Google Shape;199;p7"/>
          <p:cNvSpPr txBox="1"/>
          <p:nvPr>
            <p:ph idx="12" type="sldNum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anchorCtr="0" anchor="ctr" bIns="0" lIns="0" spcFirstLastPara="1" rIns="0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802" y="1762176"/>
            <a:ext cx="2268000" cy="28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7"/>
          <p:cNvSpPr txBox="1"/>
          <p:nvPr>
            <p:ph idx="11" type="ftr"/>
          </p:nvPr>
        </p:nvSpPr>
        <p:spPr>
          <a:xfrm>
            <a:off x="755576" y="6084000"/>
            <a:ext cx="4032300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144000" spcFirstLastPara="1" rIns="144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Practice Enterprise 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idx="1" type="body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432000" spcFirstLastPara="1" rIns="432000" wrap="square" tIns="252000">
            <a:normAutofit/>
          </a:bodyPr>
          <a:lstStyle/>
          <a:p>
            <a:pPr indent="-323850" lvl="0" marL="3238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/>
              <a:t>Goede communicatie</a:t>
            </a:r>
            <a:endParaRPr/>
          </a:p>
          <a:p>
            <a:pPr indent="-323850" lvl="0" marL="3238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/>
              <a:t>Verdeling van taken</a:t>
            </a:r>
            <a:endParaRPr/>
          </a:p>
          <a:p>
            <a:pPr indent="-323850" lvl="0" marL="3238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/>
              <a:t>Wekelijkse samenkomst</a:t>
            </a:r>
            <a:endParaRPr/>
          </a:p>
          <a:p>
            <a:pPr indent="-152400" lvl="0" marL="3238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</a:pPr>
            <a:r>
              <a:t/>
            </a:r>
            <a:endParaRPr/>
          </a:p>
        </p:txBody>
      </p:sp>
      <p:sp>
        <p:nvSpPr>
          <p:cNvPr id="207" name="Google Shape;207;p8"/>
          <p:cNvSpPr txBox="1"/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000" lIns="360000" spcFirstLastPara="1" rIns="360000" wrap="square" tIns="180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3600"/>
              <a:buFont typeface="Trebuchet MS"/>
              <a:buNone/>
            </a:pPr>
            <a:r>
              <a:rPr lang="en-US"/>
              <a:t>SAMENWERKING</a:t>
            </a:r>
            <a:endParaRPr/>
          </a:p>
        </p:txBody>
      </p:sp>
      <p:sp>
        <p:nvSpPr>
          <p:cNvPr id="208" name="Google Shape;208;p8"/>
          <p:cNvSpPr txBox="1"/>
          <p:nvPr>
            <p:ph idx="12" type="sldNum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anchorCtr="0" anchor="ctr" bIns="0" lIns="0" spcFirstLastPara="1" rIns="0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samenwerking" id="209" name="Google Shape;2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3600" y="1782112"/>
            <a:ext cx="3563888" cy="356388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8"/>
          <p:cNvSpPr txBox="1"/>
          <p:nvPr>
            <p:ph idx="11" type="ftr"/>
          </p:nvPr>
        </p:nvSpPr>
        <p:spPr>
          <a:xfrm>
            <a:off x="755576" y="6084000"/>
            <a:ext cx="4032300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144000" spcFirstLastPara="1" rIns="144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Practice Enterprise 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195657cfe_0_12"/>
          <p:cNvSpPr txBox="1"/>
          <p:nvPr>
            <p:ph idx="1" type="body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anchorCtr="0" anchor="t" bIns="144000" lIns="432000" spcFirstLastPara="1" rIns="432000" wrap="square" tIns="252000">
            <a:noAutofit/>
          </a:bodyPr>
          <a:lstStyle/>
          <a:p>
            <a:pPr indent="-400050" lvl="0" marL="457200" rtl="0" algn="l">
              <a:spcBef>
                <a:spcPts val="4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Hulp vragen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Timing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Meer research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−"/>
            </a:pPr>
            <a:r>
              <a:rPr lang="en-US"/>
              <a:t>Datasheets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−"/>
            </a:pPr>
            <a:r>
              <a:rPr lang="en-US"/>
              <a:t>PCB Design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5195657cfe_0_1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Ctr="0" anchor="ctr" bIns="144000" lIns="360000" spcFirstLastPara="1" rIns="36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BESLUIT &amp; REFLECTIE</a:t>
            </a:r>
            <a:endParaRPr/>
          </a:p>
        </p:txBody>
      </p:sp>
      <p:sp>
        <p:nvSpPr>
          <p:cNvPr id="218" name="Google Shape;218;g5195657cfe_0_12"/>
          <p:cNvSpPr txBox="1"/>
          <p:nvPr>
            <p:ph idx="12" type="sldNum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anchorCtr="0" anchor="ctr" bIns="0" lIns="0" spcFirstLastPara="1" rIns="0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9" name="Google Shape;219;g5195657cf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2528888"/>
            <a:ext cx="510540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5195657cfe_0_12"/>
          <p:cNvSpPr txBox="1"/>
          <p:nvPr>
            <p:ph idx="11" type="ftr"/>
          </p:nvPr>
        </p:nvSpPr>
        <p:spPr>
          <a:xfrm>
            <a:off x="755576" y="6084000"/>
            <a:ext cx="4032300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144000" spcFirstLastPara="1" rIns="144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Practice Enterprise 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>
            <p:ph idx="11" type="ftr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144000" spcFirstLastPara="1" rIns="144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Practice Enterprise 2</a:t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anchorCtr="0" anchor="ctr" bIns="0" lIns="0" spcFirstLastPara="1" rIns="0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0"/>
          <p:cNvSpPr txBox="1"/>
          <p:nvPr>
            <p:ph idx="1" type="body"/>
          </p:nvPr>
        </p:nvSpPr>
        <p:spPr>
          <a:xfrm>
            <a:off x="251520" y="404664"/>
            <a:ext cx="8640960" cy="3292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32000" spcFirstLastPara="1" rIns="432000" wrap="square" tIns="2520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None/>
            </a:pPr>
            <a:r>
              <a:t/>
            </a:r>
            <a:endParaRPr b="1" sz="3600" cap="none">
              <a:solidFill>
                <a:srgbClr val="00A0AE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A0AE"/>
              </a:buClr>
              <a:buSzPts val="3240"/>
              <a:buNone/>
            </a:pPr>
            <a:r>
              <a:rPr b="1" lang="en-US" sz="3600" cap="none">
                <a:solidFill>
                  <a:srgbClr val="00A0AE"/>
                </a:solidFill>
              </a:rPr>
              <a:t>BEDANKT VOOR UW AANDACHT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40"/>
              <a:buNone/>
            </a:pPr>
            <a:r>
              <a:t/>
            </a:r>
            <a:endParaRPr b="1" sz="3600" cap="none">
              <a:solidFill>
                <a:srgbClr val="00A0AE"/>
              </a:solidFill>
            </a:endParaRPr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080" y="2543263"/>
            <a:ext cx="4001839" cy="198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95657cfe_0_0"/>
          <p:cNvSpPr txBox="1"/>
          <p:nvPr>
            <p:ph idx="1" type="body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anchorCtr="0" anchor="t" bIns="144000" lIns="432000" spcFirstLastPara="1" rIns="432000" wrap="square" tIns="2520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5195657cfe_0_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Ctr="0" anchor="ctr" bIns="144000" lIns="360000" spcFirstLastPara="1" rIns="36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5195657cfe_0_0"/>
          <p:cNvSpPr txBox="1"/>
          <p:nvPr>
            <p:ph idx="12" type="sldNum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anchorCtr="0" anchor="ctr" bIns="0" lIns="0" spcFirstLastPara="1" rIns="0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g5195657cfe_0_0" title="Recordio_Large 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195657cfe_1_1"/>
          <p:cNvSpPr txBox="1"/>
          <p:nvPr>
            <p:ph idx="1" type="body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anchorCtr="0" anchor="t" bIns="144000" lIns="432000" spcFirstLastPara="1" rIns="432000" wrap="square" tIns="252000">
            <a:noAutofit/>
          </a:bodyPr>
          <a:lstStyle/>
          <a:p>
            <a:pPr indent="-400050" lvl="0" marL="457200" rtl="0" algn="l">
              <a:spcBef>
                <a:spcPts val="400"/>
              </a:spcBef>
              <a:spcAft>
                <a:spcPts val="0"/>
              </a:spcAft>
              <a:buSzPts val="2700"/>
              <a:buChar char="●"/>
            </a:pPr>
            <a:r>
              <a:rPr lang="en-US"/>
              <a:t>2 ambitieuze studenten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/>
              <a:t>Ward Lefevre</a:t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en-US" sz="2500"/>
              <a:t>Embedded Electronica</a:t>
            </a:r>
            <a:endParaRPr sz="25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en-US" sz="2500"/>
              <a:t>Secundair: Wetenschappen-Wiskunde</a:t>
            </a:r>
            <a:endParaRPr sz="25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en-US" sz="2500"/>
              <a:t>Practice Enterprise 1: Pen Plotter</a:t>
            </a:r>
            <a:endParaRPr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• </a:t>
            </a:r>
            <a:r>
              <a:rPr lang="en-US" sz="3200"/>
              <a:t>Aäron Willemsens</a:t>
            </a:r>
            <a:endParaRPr sz="32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en-US" sz="2500"/>
              <a:t>Embedded Electronica</a:t>
            </a:r>
            <a:endParaRPr sz="25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en-US" sz="2500"/>
              <a:t>Secundair: Wetenschappen-Wiskunde</a:t>
            </a:r>
            <a:endParaRPr sz="25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en-US" sz="2500"/>
              <a:t>Practice Enterprise 1: TRIL Traffic Indication Light</a:t>
            </a:r>
            <a:endParaRPr sz="25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5195657cfe_1_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Ctr="0" anchor="ctr" bIns="144000" lIns="360000" spcFirstLastPara="1" rIns="36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A0AE"/>
                </a:solidFill>
              </a:rPr>
              <a:t>WIE ZIJN WIJ</a:t>
            </a:r>
            <a:endParaRPr/>
          </a:p>
        </p:txBody>
      </p:sp>
      <p:sp>
        <p:nvSpPr>
          <p:cNvPr id="121" name="Google Shape;121;g5195657cfe_1_1"/>
          <p:cNvSpPr txBox="1"/>
          <p:nvPr>
            <p:ph idx="12" type="sldNum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anchorCtr="0" anchor="ctr" bIns="0" lIns="0" spcFirstLastPara="1" rIns="0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g5195657cfe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163" y="1151988"/>
            <a:ext cx="2124075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5195657cfe_1_1"/>
          <p:cNvSpPr txBox="1"/>
          <p:nvPr>
            <p:ph idx="11" type="ftr"/>
          </p:nvPr>
        </p:nvSpPr>
        <p:spPr>
          <a:xfrm>
            <a:off x="755576" y="6084000"/>
            <a:ext cx="4032300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144000" spcFirstLastPara="1" rIns="144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Practice Enterprise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432000" spcFirstLastPara="1" rIns="432000" wrap="square" tIns="252000">
            <a:normAutofit/>
          </a:bodyPr>
          <a:lstStyle/>
          <a:p>
            <a:pPr indent="-323850" lvl="0" marL="3238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/>
              <a:t>Recordio: Record Your Radio</a:t>
            </a:r>
            <a:endParaRPr/>
          </a:p>
          <a:p>
            <a:pPr indent="-323850" lvl="0" marL="3238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/>
              <a:t>Wekkerradio met opneemfunctie</a:t>
            </a:r>
            <a:endParaRPr/>
          </a:p>
          <a:p>
            <a:pPr indent="-323850" lvl="0" marL="3238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/>
              <a:t>Concept van digitale TV</a:t>
            </a:r>
            <a:endParaRPr/>
          </a:p>
          <a:p>
            <a:pPr indent="-323850" lvl="0" marL="3238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/>
              <a:t>Uitgesteld luisteren</a:t>
            </a:r>
            <a:endParaRPr/>
          </a:p>
          <a:p>
            <a:pPr indent="-323850" lvl="0" marL="3238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/>
              <a:t>Terugspoelen</a:t>
            </a:r>
            <a:endParaRPr/>
          </a:p>
          <a:p>
            <a:pPr indent="-323850" lvl="0" marL="3238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/>
              <a:t>Reclame skippen</a:t>
            </a:r>
            <a:endParaRPr/>
          </a:p>
          <a:p>
            <a:pPr indent="-323850" lvl="0" marL="3238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/>
              <a:t>Verkeersinfo opvragen</a:t>
            </a:r>
            <a:endParaRPr/>
          </a:p>
          <a:p>
            <a:pPr indent="-323850" lvl="0" marL="3238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/>
              <a:t>Wekker om 7.15, Journaal van 7.00</a:t>
            </a:r>
            <a:endParaRPr/>
          </a:p>
        </p:txBody>
      </p:sp>
      <p:sp>
        <p:nvSpPr>
          <p:cNvPr id="130" name="Google Shape;130;p3"/>
          <p:cNvSpPr txBox="1"/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000" lIns="360000" spcFirstLastPara="1" rIns="360000" wrap="square" tIns="180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3600"/>
              <a:buFont typeface="Trebuchet MS"/>
              <a:buNone/>
            </a:pPr>
            <a:r>
              <a:rPr lang="en-US"/>
              <a:t>PROJECTIDEE</a:t>
            </a:r>
            <a:endParaRPr/>
          </a:p>
        </p:txBody>
      </p:sp>
      <p:sp>
        <p:nvSpPr>
          <p:cNvPr id="131" name="Google Shape;131;p3"/>
          <p:cNvSpPr txBox="1"/>
          <p:nvPr>
            <p:ph idx="12" type="sldNum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anchorCtr="0" anchor="ctr" bIns="0" lIns="0" spcFirstLastPara="1" rIns="0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3"/>
          <p:cNvSpPr txBox="1"/>
          <p:nvPr>
            <p:ph idx="11" type="ftr"/>
          </p:nvPr>
        </p:nvSpPr>
        <p:spPr>
          <a:xfrm>
            <a:off x="755576" y="6084000"/>
            <a:ext cx="4032300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144000" spcFirstLastPara="1" rIns="144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Practice Enterprise 2</a:t>
            </a:r>
            <a:endParaRPr/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4897" y="2780928"/>
            <a:ext cx="4089103" cy="178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432000" spcFirstLastPara="1" rIns="432000" wrap="square" tIns="252000">
            <a:normAutofit/>
          </a:bodyPr>
          <a:lstStyle/>
          <a:p>
            <a:pPr indent="-323850" lvl="0" marL="3238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/>
              <a:t>Zeer breed doelpubliek</a:t>
            </a:r>
            <a:endParaRPr/>
          </a:p>
          <a:p>
            <a:pPr indent="-368300" lvl="1" marL="723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Char char="−"/>
            </a:pPr>
            <a:r>
              <a:rPr lang="en-US"/>
              <a:t>Radiofans</a:t>
            </a:r>
            <a:endParaRPr/>
          </a:p>
          <a:p>
            <a:pPr indent="-368300" lvl="1" marL="723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Char char="−"/>
            </a:pPr>
            <a:r>
              <a:rPr lang="en-US"/>
              <a:t>Reclamehaters</a:t>
            </a:r>
            <a:endParaRPr/>
          </a:p>
          <a:p>
            <a:pPr indent="-368300" lvl="1" marL="723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Char char="−"/>
            </a:pPr>
            <a:r>
              <a:rPr lang="en-US"/>
              <a:t>Interesse in actualiteit</a:t>
            </a:r>
            <a:endParaRPr/>
          </a:p>
          <a:p>
            <a:pPr indent="-368300" lvl="1" marL="723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Char char="−"/>
            </a:pPr>
            <a:r>
              <a:rPr lang="en-US"/>
              <a:t>Interesse in muziek</a:t>
            </a:r>
            <a:endParaRPr/>
          </a:p>
          <a:p>
            <a:pPr indent="-368300" lvl="1" marL="723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Char char="−"/>
            </a:pPr>
            <a:r>
              <a:rPr lang="en-US"/>
              <a:t>Pendelaars</a:t>
            </a:r>
            <a:endParaRPr/>
          </a:p>
          <a:p>
            <a:pPr indent="-368300" lvl="1" marL="723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Char char="−"/>
            </a:pPr>
            <a:r>
              <a:rPr lang="en-US"/>
              <a:t>...</a:t>
            </a:r>
            <a:endParaRPr/>
          </a:p>
          <a:p>
            <a:pPr indent="-323850" lvl="0" marL="3238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/>
              <a:t>Leeftijd 12+</a:t>
            </a:r>
            <a:endParaRPr/>
          </a:p>
          <a:p>
            <a:pPr indent="-152400" lvl="0" marL="3238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</a:pPr>
            <a:r>
              <a:t/>
            </a:r>
            <a:endParaRPr/>
          </a:p>
        </p:txBody>
      </p:sp>
      <p:sp>
        <p:nvSpPr>
          <p:cNvPr id="140" name="Google Shape;140;p4"/>
          <p:cNvSpPr txBox="1"/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000" lIns="360000" spcFirstLastPara="1" rIns="360000" wrap="square" tIns="180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3600"/>
              <a:buFont typeface="Trebuchet MS"/>
              <a:buNone/>
            </a:pPr>
            <a:r>
              <a:rPr lang="en-US"/>
              <a:t>DOELPUBLIEK</a:t>
            </a:r>
            <a:endParaRPr/>
          </a:p>
        </p:txBody>
      </p:sp>
      <p:sp>
        <p:nvSpPr>
          <p:cNvPr id="141" name="Google Shape;141;p4"/>
          <p:cNvSpPr txBox="1"/>
          <p:nvPr>
            <p:ph idx="12" type="sldNum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anchorCtr="0" anchor="ctr" bIns="0" lIns="0" spcFirstLastPara="1" rIns="0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4"/>
          <p:cNvSpPr txBox="1"/>
          <p:nvPr>
            <p:ph idx="11" type="ftr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144000" spcFirstLastPara="1" rIns="144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Practice Enterprise 2</a:t>
            </a:r>
            <a:endParaRPr/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000" y="2172324"/>
            <a:ext cx="4137539" cy="2387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idx="1" type="body"/>
          </p:nvPr>
        </p:nvSpPr>
        <p:spPr>
          <a:xfrm>
            <a:off x="-1" y="1152000"/>
            <a:ext cx="5110477" cy="5013304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432000" spcFirstLastPara="1" rIns="432000" wrap="square" tIns="252000">
            <a:normAutofit/>
          </a:bodyPr>
          <a:lstStyle/>
          <a:p>
            <a:pPr indent="-323850" lvl="0" marL="32385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STM32F746NG</a:t>
            </a:r>
            <a:endParaRPr/>
          </a:p>
          <a:p>
            <a:pPr indent="-368300" lvl="1" marL="7239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Char char="−"/>
            </a:pPr>
            <a:r>
              <a:rPr lang="en-US"/>
              <a:t>4.3’’ Touch LCD</a:t>
            </a:r>
            <a:endParaRPr/>
          </a:p>
          <a:p>
            <a:pPr indent="-323850" lvl="0" marL="32385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Keystone Semi T3B </a:t>
            </a:r>
            <a:endParaRPr/>
          </a:p>
          <a:p>
            <a:pPr indent="-368300" lvl="1" marL="72390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SzPts val="2500"/>
              <a:buChar char="−"/>
            </a:pPr>
            <a:r>
              <a:rPr lang="en-US"/>
              <a:t>DAB/DAB+/FM/RDS</a:t>
            </a:r>
            <a:endParaRPr/>
          </a:p>
          <a:p>
            <a:pPr indent="-323850" lvl="0" marL="32385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Shield</a:t>
            </a:r>
            <a:endParaRPr/>
          </a:p>
          <a:p>
            <a:pPr indent="-368300" lvl="1" marL="72390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SzPts val="2500"/>
              <a:buChar char="−"/>
            </a:pPr>
            <a:r>
              <a:rPr lang="en-US"/>
              <a:t>ADP1712</a:t>
            </a:r>
            <a:endParaRPr/>
          </a:p>
          <a:p>
            <a:pPr indent="-368300" lvl="1" marL="723900" marR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SzPts val="2500"/>
              <a:buChar char="−"/>
            </a:pPr>
            <a:r>
              <a:rPr lang="en-US"/>
              <a:t>TPA6021A4</a:t>
            </a:r>
            <a:endParaRPr/>
          </a:p>
          <a:p>
            <a:pPr indent="-368300" lvl="1" marL="723900" marR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SzPts val="2500"/>
              <a:buChar char="−"/>
            </a:pPr>
            <a:r>
              <a:rPr lang="en-US"/>
              <a:t>RK097</a:t>
            </a:r>
            <a:endParaRPr sz="13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000" lIns="360000" spcFirstLastPara="1" rIns="360000" wrap="square" tIns="180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3600"/>
              <a:buFont typeface="Trebuchet MS"/>
              <a:buNone/>
            </a:pPr>
            <a:r>
              <a:rPr lang="en-US"/>
              <a:t>HARDWARE</a:t>
            </a:r>
            <a:endParaRPr/>
          </a:p>
        </p:txBody>
      </p:sp>
      <p:sp>
        <p:nvSpPr>
          <p:cNvPr id="151" name="Google Shape;151;p5"/>
          <p:cNvSpPr txBox="1"/>
          <p:nvPr>
            <p:ph idx="12" type="sldNum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anchorCtr="0" anchor="ctr" bIns="0" lIns="0" spcFirstLastPara="1" rIns="0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501" y="3815193"/>
            <a:ext cx="252412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8626" y="4003993"/>
            <a:ext cx="2195199" cy="1451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6838" y="1426050"/>
            <a:ext cx="31146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"/>
          <p:cNvSpPr txBox="1"/>
          <p:nvPr>
            <p:ph idx="11" type="ftr"/>
          </p:nvPr>
        </p:nvSpPr>
        <p:spPr>
          <a:xfrm>
            <a:off x="755576" y="6084000"/>
            <a:ext cx="4032300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144000" spcFirstLastPara="1" rIns="144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Practice Enterprise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idx="1" type="body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432000" spcFirstLastPara="1" rIns="432000" wrap="square" tIns="252000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Hardware configuratie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−"/>
            </a:pPr>
            <a:r>
              <a:rPr lang="en-US"/>
              <a:t>CubeMX</a:t>
            </a:r>
            <a:endParaRPr/>
          </a:p>
          <a:p>
            <a:pPr indent="-4000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Verdana"/>
              <a:buChar char="•"/>
            </a:pPr>
            <a:r>
              <a:rPr lang="en-US" sz="3000"/>
              <a:t>Dynamische interface</a:t>
            </a:r>
            <a:endParaRPr sz="3000"/>
          </a:p>
          <a:p>
            <a:pPr indent="-3873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−"/>
            </a:pPr>
            <a:r>
              <a:rPr lang="en-US"/>
              <a:t>TouchGFX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"/>
          <p:cNvSpPr txBox="1"/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000" lIns="360000" spcFirstLastPara="1" rIns="360000" wrap="square" tIns="180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3600"/>
              <a:buFont typeface="Trebuchet MS"/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162" name="Google Shape;162;p6"/>
          <p:cNvSpPr txBox="1"/>
          <p:nvPr>
            <p:ph idx="12" type="sldNum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anchorCtr="0" anchor="ctr" bIns="0" lIns="0" spcFirstLastPara="1" rIns="0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6"/>
          <p:cNvSpPr txBox="1"/>
          <p:nvPr>
            <p:ph idx="11" type="ftr"/>
          </p:nvPr>
        </p:nvSpPr>
        <p:spPr>
          <a:xfrm>
            <a:off x="755576" y="6084000"/>
            <a:ext cx="4032300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144000" spcFirstLastPara="1" rIns="144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Practice Enterprise 2</a:t>
            </a:r>
            <a:endParaRPr/>
          </a:p>
        </p:txBody>
      </p:sp>
      <p:pic>
        <p:nvPicPr>
          <p:cNvPr id="164" name="Google Shape;16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325" y="3290675"/>
            <a:ext cx="6431451" cy="25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19784747f_0_0"/>
          <p:cNvSpPr txBox="1"/>
          <p:nvPr>
            <p:ph idx="12" type="sldNum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anchorCtr="0" anchor="ctr" bIns="0" lIns="0" spcFirstLastPara="1" rIns="0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g519784747f_0_0"/>
          <p:cNvSpPr txBox="1"/>
          <p:nvPr>
            <p:ph idx="1" type="body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anchorCtr="0" anchor="t" bIns="144000" lIns="432000" spcFirstLastPara="1" rIns="432000" wrap="square" tIns="252000">
            <a:noAutofit/>
          </a:bodyPr>
          <a:lstStyle/>
          <a:p>
            <a:pPr indent="-400050" lvl="0" marL="457200" rtl="0" algn="l">
              <a:spcBef>
                <a:spcPts val="4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GUI</a:t>
            </a:r>
            <a:endParaRPr/>
          </a:p>
        </p:txBody>
      </p:sp>
      <p:pic>
        <p:nvPicPr>
          <p:cNvPr id="172" name="Google Shape;172;g519784747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6775"/>
            <a:ext cx="8839201" cy="311516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519784747f_0_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Ctr="0" anchor="ctr" bIns="144000" lIns="360000" spcFirstLastPara="1" rIns="36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195657cfe_1_19"/>
          <p:cNvSpPr txBox="1"/>
          <p:nvPr>
            <p:ph idx="1" type="body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anchorCtr="0" anchor="t" bIns="144000" lIns="432000" spcFirstLastPara="1" rIns="432000" wrap="square" tIns="252000">
            <a:noAutofit/>
          </a:bodyPr>
          <a:lstStyle/>
          <a:p>
            <a:pPr indent="-400050" lvl="0" marL="457200" rtl="0" algn="l">
              <a:spcBef>
                <a:spcPts val="4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Applicatie architectuur</a:t>
            </a:r>
            <a:endParaRPr/>
          </a:p>
        </p:txBody>
      </p:sp>
      <p:sp>
        <p:nvSpPr>
          <p:cNvPr id="180" name="Google Shape;180;g5195657cfe_1_1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Ctr="0" anchor="ctr" bIns="144000" lIns="360000" spcFirstLastPara="1" rIns="36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181" name="Google Shape;181;g5195657cfe_1_19"/>
          <p:cNvSpPr txBox="1"/>
          <p:nvPr>
            <p:ph idx="12" type="sldNum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anchorCtr="0" anchor="ctr" bIns="0" lIns="0" spcFirstLastPara="1" rIns="0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2" name="Google Shape;182;g5195657cfe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451" y="1913650"/>
            <a:ext cx="5402975" cy="39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2018-04-24T15:13:12Z</dcterms:created>
  <dc:creator>Ward Lefevre</dc:creator>
</cp:coreProperties>
</file>