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866ebccae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866ebcca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866ebccae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866ebccae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66ebccae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66ebccae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866ebccae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866ebccae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866ebccae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866ebccae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866ebccae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866ebccae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866ebccae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866ebccae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866ebccae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866ebccae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WardVanlaar/lord-of-the-rinks" TargetMode="External"/><Relationship Id="rId4" Type="http://schemas.openxmlformats.org/officeDocument/2006/relationships/hyperlink" Target="https://lord-of-the-rinks.herokuapp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85625" y="101975"/>
            <a:ext cx="6451500" cy="940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>
                <a:solidFill>
                  <a:schemeClr val="dk1"/>
                </a:solidFill>
              </a:rPr>
              <a:t>Lord of the Rinks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30950" y="3898200"/>
            <a:ext cx="8626500" cy="1087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2"/>
                </a:solidFill>
              </a:rPr>
              <a:t>A CMS-style Blogging App to share experiences about skating on the Rideau Canal in Ottawa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098B9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 rot="5400000">
            <a:off x="-1646425" y="2101650"/>
            <a:ext cx="4774800" cy="940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Elevator Pitch</a:t>
            </a:r>
            <a:endParaRPr sz="1900"/>
          </a:p>
        </p:txBody>
      </p:sp>
      <p:sp>
        <p:nvSpPr>
          <p:cNvPr id="61" name="Google Shape;61;p14"/>
          <p:cNvSpPr/>
          <p:nvPr/>
        </p:nvSpPr>
        <p:spPr>
          <a:xfrm>
            <a:off x="1597325" y="248250"/>
            <a:ext cx="7172700" cy="4513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The Rideau Canal is the longest </a:t>
            </a:r>
            <a:r>
              <a:rPr lang="en" sz="2000">
                <a:solidFill>
                  <a:schemeClr val="dk2"/>
                </a:solidFill>
              </a:rPr>
              <a:t>outdoor</a:t>
            </a:r>
            <a:r>
              <a:rPr lang="en" sz="2000">
                <a:solidFill>
                  <a:schemeClr val="dk2"/>
                </a:solidFill>
              </a:rPr>
              <a:t> skating rink in the world. Every year, thousands of people skate on the canal, to stroll,</a:t>
            </a:r>
            <a:r>
              <a:rPr lang="en" sz="2000">
                <a:solidFill>
                  <a:schemeClr val="dk2"/>
                </a:solidFill>
              </a:rPr>
              <a:t> to train or even to get to, and from, work. You could say Ottawa has a </a:t>
            </a:r>
            <a:r>
              <a:rPr i="1" lang="en" sz="2000">
                <a:solidFill>
                  <a:schemeClr val="dk2"/>
                </a:solidFill>
              </a:rPr>
              <a:t>community of skaters</a:t>
            </a:r>
            <a:r>
              <a:rPr lang="en" sz="2000">
                <a:solidFill>
                  <a:schemeClr val="dk2"/>
                </a:solidFill>
              </a:rPr>
              <a:t>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As a skater you want to connect with fellow skaters. What better way to do so than by sharing experiences, good or bad, through posts, comments on posts and voting.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Our App, a CMS-style blogging App provides a safe environment for the Ottawa skating community to connect, meet new friends, and stay informed of what’s happening on the Canal.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098B9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 rot="5400000">
            <a:off x="-1798825" y="2101650"/>
            <a:ext cx="4774800" cy="940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Our Concept</a:t>
            </a:r>
            <a:endParaRPr sz="1900"/>
          </a:p>
        </p:txBody>
      </p:sp>
      <p:sp>
        <p:nvSpPr>
          <p:cNvPr id="67" name="Google Shape;67;p15"/>
          <p:cNvSpPr/>
          <p:nvPr/>
        </p:nvSpPr>
        <p:spPr>
          <a:xfrm>
            <a:off x="1155275" y="248250"/>
            <a:ext cx="7866000" cy="4710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chemeClr val="dk2"/>
                </a:solidFill>
              </a:rPr>
              <a:t>Motivation</a:t>
            </a:r>
            <a:endParaRPr i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Being part of a community empowers people through sharing of information, experiences and stories. It fosters feelings of belonging and connectedness. 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chemeClr val="dk2"/>
                </a:solidFill>
              </a:rPr>
              <a:t>User story</a:t>
            </a:r>
            <a:endParaRPr i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AS A skater on the Ottawa Rideau Canal, I WANT to be able to connect with the skating community SO THAT I CAN share my experiences.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chemeClr val="dk2"/>
                </a:solidFill>
              </a:rPr>
              <a:t>Requirements</a:t>
            </a:r>
            <a:endParaRPr i="1" sz="17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WHEN I go to the sign-up page</a:t>
            </a:r>
            <a:r>
              <a:rPr lang="en" sz="1500">
                <a:solidFill>
                  <a:schemeClr val="dk2"/>
                </a:solidFill>
              </a:rPr>
              <a:t>, THEN I can create a secure account that is password-protected;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WHEN I go to the home-page, THEN I can view blog posts;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WHEN I log in, THEN I can create my own posts, comment on other users’ posts, and upvote comments made by other users;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WHEN I create a post, THEN I can select the type of skates I rented;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WHEN I create a post, THEN I can select my level of skating proficiency.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098B9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 rot="5400000">
            <a:off x="-1798825" y="2101650"/>
            <a:ext cx="4774800" cy="940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Technologies</a:t>
            </a:r>
            <a:endParaRPr sz="1900"/>
          </a:p>
        </p:txBody>
      </p:sp>
      <p:sp>
        <p:nvSpPr>
          <p:cNvPr id="73" name="Google Shape;73;p16"/>
          <p:cNvSpPr/>
          <p:nvPr/>
        </p:nvSpPr>
        <p:spPr>
          <a:xfrm>
            <a:off x="1155275" y="248250"/>
            <a:ext cx="7866000" cy="4710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Back-end: Node.js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"bcrypt"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"^5.0.1"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"connect-session-sequelize"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"^7.1.2"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"dotenv"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"^16.0.0"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"express"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"^4.17.3"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"express-handlebars"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"^6.0.2"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"express-session"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"^1.17.2"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"morgan"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"^1.10.0"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350">
                <a:solidFill>
                  <a:srgbClr val="3B3B3B"/>
                </a:solidFill>
                <a:highlight>
                  <a:srgbClr val="FFFFFF"/>
                </a:highlight>
              </a:rPr>
              <a:t>(This is popular HTTP request logger that provides insight into how your app is used and information about potential issues or errors)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"mysql2"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"^2.3.3"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"sequelize"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"^6.17.0"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Front-end: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Javascript,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CSS,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Animation,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Deployed on Heroku with JawsDB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098B9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 rot="5400000">
            <a:off x="-1798825" y="2101650"/>
            <a:ext cx="4774800" cy="940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Challenges</a:t>
            </a:r>
            <a:endParaRPr sz="1900"/>
          </a:p>
        </p:txBody>
      </p:sp>
      <p:sp>
        <p:nvSpPr>
          <p:cNvPr id="79" name="Google Shape;79;p17"/>
          <p:cNvSpPr/>
          <p:nvPr/>
        </p:nvSpPr>
        <p:spPr>
          <a:xfrm>
            <a:off x="1155275" y="248250"/>
            <a:ext cx="3416700" cy="4710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Timing…unlike project 1, timing was really tight and there was no holiday break. This made it difficult for most group members to devote time to the project.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MySQL was causing some problems for some.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Establishing some of the routes was challenging.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80" name="Google Shape;80;p17"/>
          <p:cNvSpPr/>
          <p:nvPr/>
        </p:nvSpPr>
        <p:spPr>
          <a:xfrm rot="5400000">
            <a:off x="2760225" y="2165550"/>
            <a:ext cx="4774800" cy="940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Successes</a:t>
            </a:r>
            <a:endParaRPr sz="1900"/>
          </a:p>
        </p:txBody>
      </p:sp>
      <p:sp>
        <p:nvSpPr>
          <p:cNvPr id="81" name="Google Shape;81;p17"/>
          <p:cNvSpPr/>
          <p:nvPr/>
        </p:nvSpPr>
        <p:spPr>
          <a:xfrm>
            <a:off x="5738275" y="280200"/>
            <a:ext cx="3305100" cy="4710900"/>
          </a:xfrm>
          <a:prstGeom prst="roundRect">
            <a:avLst>
              <a:gd fmla="val 16959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We came together and got it done!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We helped each other with the re-installation of MySQL.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Trial and error is now our second nature :)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098B9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 rot="5400000">
            <a:off x="-1798825" y="2101650"/>
            <a:ext cx="4774800" cy="940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chemeClr val="dk1"/>
                </a:solidFill>
              </a:rPr>
              <a:t>Tasks &amp; </a:t>
            </a:r>
            <a:r>
              <a:rPr lang="en" sz="4800">
                <a:solidFill>
                  <a:schemeClr val="dk1"/>
                </a:solidFill>
              </a:rPr>
              <a:t>R</a:t>
            </a:r>
            <a:r>
              <a:rPr lang="en" sz="4900">
                <a:solidFill>
                  <a:schemeClr val="dk1"/>
                </a:solidFill>
              </a:rPr>
              <a:t>oles</a:t>
            </a:r>
            <a:endParaRPr sz="1200"/>
          </a:p>
        </p:txBody>
      </p:sp>
      <p:sp>
        <p:nvSpPr>
          <p:cNvPr id="87" name="Google Shape;87;p18"/>
          <p:cNvSpPr/>
          <p:nvPr/>
        </p:nvSpPr>
        <p:spPr>
          <a:xfrm>
            <a:off x="1155275" y="248250"/>
            <a:ext cx="3696900" cy="2223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Ward Vanlaar:</a:t>
            </a:r>
            <a:endParaRPr sz="21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Group leader, GitHub admin;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User-story;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C: all routes; Morgan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M: models and MySQL database;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V: </a:t>
            </a:r>
            <a:r>
              <a:rPr lang="en" sz="1600">
                <a:solidFill>
                  <a:schemeClr val="dk2"/>
                </a:solidFill>
              </a:rPr>
              <a:t>handlebars</a:t>
            </a:r>
            <a:r>
              <a:rPr lang="en" sz="1600">
                <a:solidFill>
                  <a:schemeClr val="dk2"/>
                </a:solidFill>
              </a:rPr>
              <a:t>, Javascript, CSS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88" name="Google Shape;88;p18"/>
          <p:cNvSpPr/>
          <p:nvPr/>
        </p:nvSpPr>
        <p:spPr>
          <a:xfrm>
            <a:off x="5040925" y="272550"/>
            <a:ext cx="3696900" cy="2223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Dalia</a:t>
            </a:r>
            <a:r>
              <a:rPr lang="en" sz="2100">
                <a:solidFill>
                  <a:schemeClr val="dk2"/>
                </a:solidFill>
              </a:rPr>
              <a:t>: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User-story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C: skate-type route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V: handlebars, Javascript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1201350" y="2724150"/>
            <a:ext cx="3696900" cy="2223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2"/>
                </a:solidFill>
              </a:rPr>
              <a:t>Shareef</a:t>
            </a:r>
            <a:r>
              <a:rPr lang="en" sz="2100">
                <a:solidFill>
                  <a:schemeClr val="dk2"/>
                </a:solidFill>
              </a:rPr>
              <a:t>: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User-story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V: CSS</a:t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5040925" y="2724150"/>
            <a:ext cx="3696900" cy="2223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2"/>
                </a:solidFill>
              </a:rPr>
              <a:t>Nathan</a:t>
            </a:r>
            <a:r>
              <a:rPr lang="en" sz="2100">
                <a:solidFill>
                  <a:schemeClr val="dk2"/>
                </a:solidFill>
              </a:rPr>
              <a:t>: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User-story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V: CSS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098B9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 flipH="1">
            <a:off x="2088925" y="1930850"/>
            <a:ext cx="4774800" cy="940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chemeClr val="dk1"/>
                </a:solidFill>
              </a:rPr>
              <a:t>Live demo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098B9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/>
          <p:nvPr/>
        </p:nvSpPr>
        <p:spPr>
          <a:xfrm flipH="1">
            <a:off x="2184600" y="333550"/>
            <a:ext cx="4774800" cy="940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chemeClr val="dk1"/>
                </a:solidFill>
              </a:rPr>
              <a:t>What’s next</a:t>
            </a:r>
            <a:endParaRPr sz="1200"/>
          </a:p>
        </p:txBody>
      </p:sp>
      <p:sp>
        <p:nvSpPr>
          <p:cNvPr id="101" name="Google Shape;101;p20"/>
          <p:cNvSpPr/>
          <p:nvPr/>
        </p:nvSpPr>
        <p:spPr>
          <a:xfrm>
            <a:off x="1295925" y="1547075"/>
            <a:ext cx="6961800" cy="3291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Add content analysis module to mine post data so that National Capital Commission (NCC; responsible for Canal) can improve the overall experience of skating on the Canal.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Add a administrator Dashboard from where content analysis can be run and results can be reviewed.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098B9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 flipH="1">
            <a:off x="2184600" y="333550"/>
            <a:ext cx="4774800" cy="940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chemeClr val="dk1"/>
                </a:solidFill>
              </a:rPr>
              <a:t>Important links</a:t>
            </a:r>
            <a:endParaRPr sz="1200"/>
          </a:p>
        </p:txBody>
      </p:sp>
      <p:sp>
        <p:nvSpPr>
          <p:cNvPr id="107" name="Google Shape;107;p21"/>
          <p:cNvSpPr/>
          <p:nvPr/>
        </p:nvSpPr>
        <p:spPr>
          <a:xfrm>
            <a:off x="693175" y="1547075"/>
            <a:ext cx="8307900" cy="3291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Char char="●"/>
            </a:pPr>
            <a:r>
              <a:rPr lang="en" sz="2700">
                <a:solidFill>
                  <a:schemeClr val="dk2"/>
                </a:solidFill>
              </a:rPr>
              <a:t>Source code: </a:t>
            </a:r>
            <a:r>
              <a:rPr lang="en" sz="2700" u="sng">
                <a:solidFill>
                  <a:schemeClr val="hlink"/>
                </a:solidFill>
                <a:hlinkClick r:id="rId3"/>
              </a:rPr>
              <a:t>https://github.com/WardVanlaar/lord-of-the-rinks</a:t>
            </a:r>
            <a:endParaRPr sz="2700">
              <a:solidFill>
                <a:schemeClr val="dk2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Char char="●"/>
            </a:pPr>
            <a:r>
              <a:rPr lang="en" sz="2700">
                <a:solidFill>
                  <a:schemeClr val="dk2"/>
                </a:solidFill>
              </a:rPr>
              <a:t>App: </a:t>
            </a:r>
            <a:r>
              <a:rPr lang="en" sz="2700" u="sng">
                <a:solidFill>
                  <a:schemeClr val="hlink"/>
                </a:solidFill>
                <a:hlinkClick r:id="rId4"/>
              </a:rPr>
              <a:t>https://lord-of-the-rinks.herokuapp.com/</a:t>
            </a:r>
            <a:endParaRPr sz="27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