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58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0D67-8513-47E8-8136-2D85522AB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8976-75F0-4C0A-8346-4EC81EDE0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D398-43FB-4169-AA27-871FDE1D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217E8-809B-4BD5-A843-3C9D0FE4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DE44-6E2D-42FA-AB65-E9EA8133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6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9757-EBE3-4F95-8F9F-E02EE8AD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4649-494E-40FD-BEEF-556C67B9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59BD-05AE-45F4-9325-73A749E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38FB-460B-4F13-BD85-C839FD3E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C600-4A4F-4B8D-A107-A8C03C72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43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B6260-301C-4CAC-9401-7ACEC8460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982B-ADC1-41F3-87C1-E1FA1D60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C340-4EAD-4175-AE59-216277E9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17D1-9629-4E8B-9FC6-C0B7A011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CE70-6FA0-4BF7-9C8C-08E610F4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10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D592-1888-49E2-92F7-F5B238F0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7895-2B56-4C73-962F-AB7D7E6C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C0FCB-CEFD-4AFE-ABF3-0AD4AA86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465F-948F-486F-B22C-D79370BC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76-1001-49DD-9598-F1420B7D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3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C2AD-72CC-4141-B397-01CD2627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B1704-4875-4746-A021-23AF4BE7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CC64-8A77-4FA4-9151-009DC508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1048A-1056-4E3E-BFF3-70315709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9284-C6D9-45C1-A09E-C6FD0904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2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8A73-1B7A-4E0C-BE62-1BDE6117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BF4E-556B-48AD-A4C3-4075571D0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2F21D-5907-4601-B689-20076E3C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6D52-51BA-46BC-BBEC-EFFE8250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92595-5954-42DA-AB1F-69128BB9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EEF05-45FA-4BD8-B107-16F270ED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7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3034-4313-4D7A-990F-42A29AF2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653D2-BF95-42F2-A3F7-36A533FF3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D48BD-ACA4-40EB-9491-66337352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4D65D-2FFB-4847-9C07-D3794F012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8F82F-81A8-45E5-9AC9-037BB4B89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2D7B8-5467-4BDC-A141-F08F5C5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EF01C-9622-4E23-ACE4-9F009542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85D0D-9633-4D3C-9FF9-9F31CAD2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7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25DE-F598-4674-8653-D663B6AA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6F22C-B09F-4634-BB0A-15F67A6B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A0033-6717-4A02-ADD9-E73C9DC3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AC02D-2226-4E3E-924A-C47665A2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77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D0420-0CA7-4ECA-83C4-72F99694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EA6C5-2C6B-47E1-8CE7-5D600D40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8B8E-EE85-4FDB-A7B5-A2F3CFF6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8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67C9-0C83-48EF-8473-39B6B9E5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E7AC-96C7-4B7B-B731-8AEE06833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A783C-7FD8-4D93-BF09-D2F4BFEE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2219-AF2C-408B-B6DB-85D3AA8F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F2F54-E33C-47F5-907C-5B759FB8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651D-ED68-401C-9FEC-3B909486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78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B31B-F6AA-4AA1-8CBC-F3A2D975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644EA-5F23-4325-8571-CC68D0F9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2B1A8-A301-441D-92E6-337C236F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34857-9416-45F8-A68B-28FB3C0C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61774-D83D-4D33-B06C-0D5E18DA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171E-36ED-4F31-9A6C-F833302D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36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3E4F5-2E17-4AFD-BA79-0ADBF30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B631F-3532-4584-A9D6-40C25F620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8A0C-D781-4A31-A014-35BEBD104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0199-C8AA-4AA9-917B-C389B706E3C7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4B895-F133-48D3-81B3-F963E59CA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C1D2-ABE5-46A6-915B-862475F7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66B2-A988-471B-A244-B2AD7821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2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EF5-7695-4A97-9663-3D10A916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7249-5CD9-4557-9C9F-B2528A83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865F2-901F-4D19-99A1-099792926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4" t="16365" r="28828" b="33612"/>
          <a:stretch/>
        </p:blipFill>
        <p:spPr>
          <a:xfrm>
            <a:off x="1084462" y="171451"/>
            <a:ext cx="10651817" cy="67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5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EF5-7695-4A97-9663-3D10A916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7249-5CD9-4557-9C9F-B2528A83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DF68A-6514-4315-8799-B294EE536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9" t="19861" r="29922" b="32639"/>
          <a:stretch/>
        </p:blipFill>
        <p:spPr>
          <a:xfrm>
            <a:off x="1085758" y="344487"/>
            <a:ext cx="10579500" cy="65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1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EF5-7695-4A97-9663-3D10A916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7249-5CD9-4557-9C9F-B2528A83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A28AA-87CB-40B5-BD8B-0F39F40E9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7" t="19167" r="29219" b="34306"/>
          <a:stretch/>
        </p:blipFill>
        <p:spPr>
          <a:xfrm>
            <a:off x="1028144" y="542093"/>
            <a:ext cx="10441805" cy="63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EF5-7695-4A97-9663-3D10A916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7249-5CD9-4557-9C9F-B2528A83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2D29F-805E-4DFB-B247-8D199ECC7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8" t="18750" r="29375" b="34444"/>
          <a:stretch/>
        </p:blipFill>
        <p:spPr>
          <a:xfrm>
            <a:off x="800099" y="483147"/>
            <a:ext cx="10643217" cy="64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EF5-7695-4A97-9663-3D10A916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7249-5CD9-4557-9C9F-B2528A83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22669-65A6-42FB-B873-3397FEC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0" t="19861" r="28906" b="34444"/>
          <a:stretch/>
        </p:blipFill>
        <p:spPr>
          <a:xfrm>
            <a:off x="970346" y="468313"/>
            <a:ext cx="10739301" cy="627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5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EF5-7695-4A97-9663-3D10A916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7249-5CD9-4557-9C9F-B2528A83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69AC9-34D9-4B88-837D-144956C6C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69" t="18611" r="29453" b="34722"/>
          <a:stretch/>
        </p:blipFill>
        <p:spPr>
          <a:xfrm>
            <a:off x="1075123" y="401638"/>
            <a:ext cx="10252784" cy="63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EF5-7695-4A97-9663-3D10A916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7249-5CD9-4557-9C9F-B2528A83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FD86E-E675-41E3-BF8C-A4E9474FE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t="18472" r="29140" b="34583"/>
          <a:stretch/>
        </p:blipFill>
        <p:spPr>
          <a:xfrm>
            <a:off x="1003916" y="336549"/>
            <a:ext cx="10883284" cy="65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3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EF5-7695-4A97-9663-3D10A916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7249-5CD9-4557-9C9F-B2528A83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703F6-CE0F-4E35-B1E1-0CBD66070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0" t="19287" r="29806" b="34499"/>
          <a:stretch/>
        </p:blipFill>
        <p:spPr>
          <a:xfrm>
            <a:off x="1322773" y="506028"/>
            <a:ext cx="9951868" cy="61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EF5-7695-4A97-9663-3D10A916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7249-5CD9-4557-9C9F-B2528A83E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80BCB-95AC-4E66-A879-D19438A91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6" t="19418" r="28859" b="34498"/>
          <a:stretch/>
        </p:blipFill>
        <p:spPr>
          <a:xfrm>
            <a:off x="751643" y="550415"/>
            <a:ext cx="10673918" cy="631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Ward Vanlaar</dc:creator>
  <cp:lastModifiedBy>Ward Vanlaar</cp:lastModifiedBy>
  <cp:revision>3</cp:revision>
  <dcterms:created xsi:type="dcterms:W3CDTF">2021-12-04T14:10:33Z</dcterms:created>
  <dcterms:modified xsi:type="dcterms:W3CDTF">2021-12-04T14:23:36Z</dcterms:modified>
</cp:coreProperties>
</file>