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72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B2012-C32C-E652-6DB3-A23277AE28E5}" v="12" dt="2024-09-20T21:41:22.265"/>
    <p1510:client id="{40F2B930-EB7E-FA2A-BEF0-DB466293BD63}" v="68" dt="2024-09-20T22:07:59.470"/>
    <p1510:client id="{7A0F1188-F2D5-483E-CB3A-19CDBA5D177C}" v="1" dt="2024-09-21T08:55:38.029"/>
    <p1510:client id="{B201CA49-770C-D17A-9143-15117F919E95}" v="184" dt="2024-09-21T04:13:54.137"/>
    <p1510:client id="{B67AB8B6-C611-5CE4-8380-FA2FFCC6AB70}" v="34" dt="2024-09-21T22:49:28.952"/>
    <p1510:client id="{BC480D23-EF32-B2A8-6C4D-8DE9B991948C}" v="196" dt="2024-09-21T22:10:31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E7FF9-B30D-411E-9F2B-66B97ECED95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EBE20A-C1CB-4B7E-9910-F8F42AAFCA26}">
      <dgm:prSet/>
      <dgm:spPr/>
      <dgm:t>
        <a:bodyPr/>
        <a:lstStyle/>
        <a:p>
          <a:r>
            <a:rPr lang="he-IL" b="0" dirty="0" err="1"/>
            <a:t>Scalability</a:t>
          </a:r>
          <a:r>
            <a:rPr lang="he-IL" dirty="0"/>
            <a:t>: </a:t>
          </a:r>
          <a:r>
            <a:rPr lang="he-IL" dirty="0" err="1"/>
            <a:t>The</a:t>
          </a:r>
          <a:r>
            <a:rPr lang="he-IL" dirty="0"/>
            <a:t> </a:t>
          </a:r>
          <a:r>
            <a:rPr lang="he-IL" dirty="0" err="1"/>
            <a:t>system</a:t>
          </a:r>
          <a:r>
            <a:rPr lang="he-IL" dirty="0"/>
            <a:t> </a:t>
          </a:r>
          <a:r>
            <a:rPr lang="he-IL" dirty="0" err="1"/>
            <a:t>should</a:t>
          </a:r>
          <a:r>
            <a:rPr lang="he-IL" dirty="0"/>
            <a:t> </a:t>
          </a:r>
          <a:r>
            <a:rPr lang="he-IL" dirty="0" err="1"/>
            <a:t>handle</a:t>
          </a:r>
          <a:r>
            <a:rPr lang="he-IL" dirty="0"/>
            <a:t> </a:t>
          </a:r>
          <a:r>
            <a:rPr lang="he-IL" dirty="0" err="1"/>
            <a:t>thousands</a:t>
          </a:r>
          <a:r>
            <a:rPr lang="he-IL" dirty="0"/>
            <a:t> </a:t>
          </a:r>
          <a:r>
            <a:rPr lang="he-IL" dirty="0" err="1"/>
            <a:t>of</a:t>
          </a:r>
          <a:r>
            <a:rPr lang="he-IL" dirty="0"/>
            <a:t> </a:t>
          </a:r>
          <a:r>
            <a:rPr lang="he-IL" dirty="0" err="1"/>
            <a:t>users</a:t>
          </a:r>
          <a:r>
            <a:rPr lang="he-IL" dirty="0"/>
            <a:t> </a:t>
          </a:r>
          <a:r>
            <a:rPr lang="he-IL" dirty="0" err="1"/>
            <a:t>simultaneously</a:t>
          </a:r>
          <a:r>
            <a:rPr lang="he-IL" dirty="0"/>
            <a:t>.</a:t>
          </a:r>
          <a:endParaRPr lang="en-US" dirty="0"/>
        </a:p>
      </dgm:t>
    </dgm:pt>
    <dgm:pt modelId="{AEEB5F1C-45B8-4110-B134-D56C82F86E62}" type="parTrans" cxnId="{2B65226A-8AA5-48E1-8667-B4D2ABE4EA80}">
      <dgm:prSet/>
      <dgm:spPr/>
      <dgm:t>
        <a:bodyPr/>
        <a:lstStyle/>
        <a:p>
          <a:endParaRPr lang="en-US"/>
        </a:p>
      </dgm:t>
    </dgm:pt>
    <dgm:pt modelId="{1421F12E-D812-49A8-A8DD-E41BAF75C095}" type="sibTrans" cxnId="{2B65226A-8AA5-48E1-8667-B4D2ABE4EA80}">
      <dgm:prSet/>
      <dgm:spPr/>
      <dgm:t>
        <a:bodyPr/>
        <a:lstStyle/>
        <a:p>
          <a:endParaRPr lang="en-US"/>
        </a:p>
      </dgm:t>
    </dgm:pt>
    <dgm:pt modelId="{1442211A-0DDB-4A70-80E4-30BBCB7CFB77}">
      <dgm:prSet/>
      <dgm:spPr/>
      <dgm:t>
        <a:bodyPr/>
        <a:lstStyle/>
        <a:p>
          <a:r>
            <a:rPr lang="he-IL" b="0" dirty="0" err="1"/>
            <a:t>Security</a:t>
          </a:r>
          <a:r>
            <a:rPr lang="he-IL" dirty="0"/>
            <a:t>: </a:t>
          </a:r>
          <a:r>
            <a:rPr lang="he-IL" dirty="0" err="1"/>
            <a:t>User</a:t>
          </a:r>
          <a:r>
            <a:rPr lang="he-IL" dirty="0"/>
            <a:t> </a:t>
          </a:r>
          <a:r>
            <a:rPr lang="he-IL" dirty="0" err="1"/>
            <a:t>data</a:t>
          </a:r>
          <a:r>
            <a:rPr lang="he-IL" dirty="0"/>
            <a:t> </a:t>
          </a:r>
          <a:r>
            <a:rPr lang="he-IL" dirty="0" err="1"/>
            <a:t>must</a:t>
          </a:r>
          <a:r>
            <a:rPr lang="he-IL" dirty="0"/>
            <a:t> </a:t>
          </a:r>
          <a:r>
            <a:rPr lang="he-IL" dirty="0" err="1"/>
            <a:t>be</a:t>
          </a:r>
          <a:r>
            <a:rPr lang="he-IL" dirty="0"/>
            <a:t> </a:t>
          </a:r>
          <a:r>
            <a:rPr lang="he-IL" dirty="0" err="1"/>
            <a:t>encrypted</a:t>
          </a:r>
          <a:r>
            <a:rPr lang="he-IL" dirty="0"/>
            <a:t> </a:t>
          </a:r>
          <a:r>
            <a:rPr lang="he-IL" dirty="0" err="1"/>
            <a:t>and</a:t>
          </a:r>
          <a:r>
            <a:rPr lang="he-IL" dirty="0"/>
            <a:t> </a:t>
          </a:r>
          <a:r>
            <a:rPr lang="he-IL" dirty="0" err="1"/>
            <a:t>securely</a:t>
          </a:r>
          <a:r>
            <a:rPr lang="he-IL" dirty="0"/>
            <a:t> </a:t>
          </a:r>
          <a:r>
            <a:rPr lang="he-IL" dirty="0" err="1"/>
            <a:t>managed</a:t>
          </a:r>
          <a:r>
            <a:rPr lang="he-IL" dirty="0"/>
            <a:t>.</a:t>
          </a:r>
          <a:endParaRPr lang="en-US" dirty="0"/>
        </a:p>
      </dgm:t>
    </dgm:pt>
    <dgm:pt modelId="{DC39FE4E-B83A-4C52-8CD9-9B9BAAA8319E}" type="parTrans" cxnId="{F40BD2D3-AA0E-407C-9EC6-3657EB75AC33}">
      <dgm:prSet/>
      <dgm:spPr/>
      <dgm:t>
        <a:bodyPr/>
        <a:lstStyle/>
        <a:p>
          <a:endParaRPr lang="en-US"/>
        </a:p>
      </dgm:t>
    </dgm:pt>
    <dgm:pt modelId="{3699CB56-7B9E-4A00-ADCA-8FDF518FA8AC}" type="sibTrans" cxnId="{F40BD2D3-AA0E-407C-9EC6-3657EB75AC33}">
      <dgm:prSet/>
      <dgm:spPr/>
      <dgm:t>
        <a:bodyPr/>
        <a:lstStyle/>
        <a:p>
          <a:endParaRPr lang="en-US"/>
        </a:p>
      </dgm:t>
    </dgm:pt>
    <dgm:pt modelId="{FBA5A346-801B-431A-9ACA-3D9E75C33583}">
      <dgm:prSet/>
      <dgm:spPr/>
      <dgm:t>
        <a:bodyPr/>
        <a:lstStyle/>
        <a:p>
          <a:r>
            <a:rPr lang="he-IL" b="0" dirty="0" err="1"/>
            <a:t>Efficiency</a:t>
          </a:r>
          <a:r>
            <a:rPr lang="he-IL" dirty="0"/>
            <a:t>: </a:t>
          </a:r>
          <a:r>
            <a:rPr lang="he-IL" dirty="0" err="1"/>
            <a:t>Audio</a:t>
          </a:r>
          <a:r>
            <a:rPr lang="he-IL" dirty="0"/>
            <a:t> </a:t>
          </a:r>
          <a:r>
            <a:rPr lang="he-IL" dirty="0" err="1"/>
            <a:t>uploads</a:t>
          </a:r>
          <a:r>
            <a:rPr lang="he-IL" dirty="0"/>
            <a:t> </a:t>
          </a:r>
          <a:r>
            <a:rPr lang="he-IL" dirty="0" err="1"/>
            <a:t>and</a:t>
          </a:r>
          <a:r>
            <a:rPr lang="he-IL" dirty="0"/>
            <a:t> </a:t>
          </a:r>
          <a:r>
            <a:rPr lang="he-IL" dirty="0" err="1"/>
            <a:t>playback</a:t>
          </a:r>
          <a:r>
            <a:rPr lang="he-IL" dirty="0"/>
            <a:t> </a:t>
          </a:r>
          <a:r>
            <a:rPr lang="he-IL" dirty="0" err="1"/>
            <a:t>should</a:t>
          </a:r>
          <a:r>
            <a:rPr lang="he-IL" dirty="0"/>
            <a:t> </a:t>
          </a:r>
          <a:r>
            <a:rPr lang="he-IL" dirty="0" err="1"/>
            <a:t>be</a:t>
          </a:r>
          <a:r>
            <a:rPr lang="he-IL" dirty="0"/>
            <a:t> </a:t>
          </a:r>
          <a:r>
            <a:rPr lang="he-IL" dirty="0" err="1"/>
            <a:t>fast</a:t>
          </a:r>
          <a:r>
            <a:rPr lang="he-IL" dirty="0"/>
            <a:t> </a:t>
          </a:r>
          <a:r>
            <a:rPr lang="he-IL" dirty="0" err="1"/>
            <a:t>and</a:t>
          </a:r>
          <a:r>
            <a:rPr lang="he-IL" dirty="0"/>
            <a:t> </a:t>
          </a:r>
          <a:r>
            <a:rPr lang="he-IL" dirty="0" err="1"/>
            <a:t>responsive</a:t>
          </a:r>
          <a:r>
            <a:rPr lang="he-IL" dirty="0"/>
            <a:t>.</a:t>
          </a:r>
          <a:endParaRPr lang="en-US" dirty="0"/>
        </a:p>
      </dgm:t>
    </dgm:pt>
    <dgm:pt modelId="{1552229F-C95E-4D23-B873-3F9135DC80C1}" type="parTrans" cxnId="{7781BA00-7C3B-4EF9-B797-4106A3DD566E}">
      <dgm:prSet/>
      <dgm:spPr/>
      <dgm:t>
        <a:bodyPr/>
        <a:lstStyle/>
        <a:p>
          <a:endParaRPr lang="en-US"/>
        </a:p>
      </dgm:t>
    </dgm:pt>
    <dgm:pt modelId="{5B6C20D6-C774-4CEC-8A2C-9DC625B4D815}" type="sibTrans" cxnId="{7781BA00-7C3B-4EF9-B797-4106A3DD566E}">
      <dgm:prSet/>
      <dgm:spPr/>
      <dgm:t>
        <a:bodyPr/>
        <a:lstStyle/>
        <a:p>
          <a:endParaRPr lang="en-US"/>
        </a:p>
      </dgm:t>
    </dgm:pt>
    <dgm:pt modelId="{AB156208-BC03-4318-9CFF-B82E269B5FD2}">
      <dgm:prSet/>
      <dgm:spPr/>
      <dgm:t>
        <a:bodyPr/>
        <a:lstStyle/>
        <a:p>
          <a:r>
            <a:rPr lang="he-IL" b="0" err="1"/>
            <a:t>Modular</a:t>
          </a:r>
          <a:r>
            <a:rPr lang="he-IL" b="0"/>
            <a:t> </a:t>
          </a:r>
          <a:r>
            <a:rPr lang="he-IL" b="0" err="1"/>
            <a:t>Design</a:t>
          </a:r>
          <a:r>
            <a:rPr lang="he-IL"/>
            <a:t>: </a:t>
          </a:r>
          <a:r>
            <a:rPr lang="he-IL" err="1"/>
            <a:t>Each</a:t>
          </a:r>
          <a:r>
            <a:rPr lang="he-IL"/>
            <a:t> </a:t>
          </a:r>
          <a:r>
            <a:rPr lang="he-IL" err="1"/>
            <a:t>service</a:t>
          </a:r>
          <a:r>
            <a:rPr lang="he-IL"/>
            <a:t> </a:t>
          </a:r>
          <a:r>
            <a:rPr lang="he-IL" err="1"/>
            <a:t>should</a:t>
          </a:r>
          <a:r>
            <a:rPr lang="he-IL"/>
            <a:t> </a:t>
          </a:r>
          <a:r>
            <a:rPr lang="he-IL" err="1"/>
            <a:t>be</a:t>
          </a:r>
          <a:r>
            <a:rPr lang="he-IL"/>
            <a:t> </a:t>
          </a:r>
          <a:r>
            <a:rPr lang="he-IL" err="1"/>
            <a:t>independent</a:t>
          </a:r>
          <a:r>
            <a:rPr lang="he-IL"/>
            <a:t>, </a:t>
          </a:r>
          <a:r>
            <a:rPr lang="he-IL" err="1"/>
            <a:t>enabling</a:t>
          </a:r>
          <a:r>
            <a:rPr lang="he-IL"/>
            <a:t> </a:t>
          </a:r>
          <a:r>
            <a:rPr lang="he-IL" err="1"/>
            <a:t>easier</a:t>
          </a:r>
          <a:r>
            <a:rPr lang="he-IL"/>
            <a:t> </a:t>
          </a:r>
          <a:r>
            <a:rPr lang="he-IL" err="1"/>
            <a:t>maintenance</a:t>
          </a:r>
          <a:r>
            <a:rPr lang="he-IL"/>
            <a:t> </a:t>
          </a:r>
          <a:r>
            <a:rPr lang="he-IL" err="1"/>
            <a:t>and</a:t>
          </a:r>
          <a:r>
            <a:rPr lang="he-IL"/>
            <a:t> </a:t>
          </a:r>
          <a:r>
            <a:rPr lang="he-IL" err="1"/>
            <a:t>scalability</a:t>
          </a:r>
          <a:r>
            <a:rPr lang="he-IL"/>
            <a:t>.</a:t>
          </a:r>
          <a:endParaRPr lang="en-US"/>
        </a:p>
      </dgm:t>
    </dgm:pt>
    <dgm:pt modelId="{EDBCE561-6828-41EE-A43D-238247654E9B}" type="parTrans" cxnId="{E787385E-4122-4AB6-A130-8921946632A8}">
      <dgm:prSet/>
      <dgm:spPr/>
      <dgm:t>
        <a:bodyPr/>
        <a:lstStyle/>
        <a:p>
          <a:endParaRPr lang="en-US"/>
        </a:p>
      </dgm:t>
    </dgm:pt>
    <dgm:pt modelId="{F27B217A-5C6D-45C9-9406-9E269FE9B660}" type="sibTrans" cxnId="{E787385E-4122-4AB6-A130-8921946632A8}">
      <dgm:prSet/>
      <dgm:spPr/>
      <dgm:t>
        <a:bodyPr/>
        <a:lstStyle/>
        <a:p>
          <a:endParaRPr lang="en-US"/>
        </a:p>
      </dgm:t>
    </dgm:pt>
    <dgm:pt modelId="{170A50C7-CD0B-4551-A5FB-E48C834CE192}">
      <dgm:prSet/>
      <dgm:spPr/>
      <dgm:t>
        <a:bodyPr/>
        <a:lstStyle/>
        <a:p>
          <a:r>
            <a:rPr lang="he-IL" b="0" err="1"/>
            <a:t>User-friendly</a:t>
          </a:r>
          <a:r>
            <a:rPr lang="he-IL" b="0"/>
            <a:t> </a:t>
          </a:r>
          <a:r>
            <a:rPr lang="he-IL" b="0" err="1"/>
            <a:t>Interface</a:t>
          </a:r>
          <a:r>
            <a:rPr lang="he-IL"/>
            <a:t>: </a:t>
          </a:r>
          <a:r>
            <a:rPr lang="he-IL" err="1"/>
            <a:t>Both</a:t>
          </a:r>
          <a:r>
            <a:rPr lang="he-IL"/>
            <a:t> </a:t>
          </a:r>
          <a:r>
            <a:rPr lang="he-IL" err="1"/>
            <a:t>content</a:t>
          </a:r>
          <a:r>
            <a:rPr lang="he-IL"/>
            <a:t> </a:t>
          </a:r>
          <a:r>
            <a:rPr lang="he-IL" err="1"/>
            <a:t>creators</a:t>
          </a:r>
          <a:r>
            <a:rPr lang="he-IL"/>
            <a:t> </a:t>
          </a:r>
          <a:r>
            <a:rPr lang="he-IL" err="1"/>
            <a:t>and</a:t>
          </a:r>
          <a:r>
            <a:rPr lang="he-IL"/>
            <a:t> </a:t>
          </a:r>
          <a:r>
            <a:rPr lang="he-IL" err="1"/>
            <a:t>consumers</a:t>
          </a:r>
          <a:r>
            <a:rPr lang="he-IL"/>
            <a:t> </a:t>
          </a:r>
          <a:r>
            <a:rPr lang="he-IL" err="1"/>
            <a:t>should</a:t>
          </a:r>
          <a:r>
            <a:rPr lang="he-IL"/>
            <a:t> </a:t>
          </a:r>
          <a:r>
            <a:rPr lang="he-IL" err="1"/>
            <a:t>find</a:t>
          </a:r>
          <a:r>
            <a:rPr lang="he-IL"/>
            <a:t> </a:t>
          </a:r>
          <a:r>
            <a:rPr lang="he-IL" err="1"/>
            <a:t>the</a:t>
          </a:r>
          <a:r>
            <a:rPr lang="he-IL"/>
            <a:t> </a:t>
          </a:r>
          <a:r>
            <a:rPr lang="he-IL" err="1"/>
            <a:t>platform</a:t>
          </a:r>
          <a:r>
            <a:rPr lang="he-IL"/>
            <a:t> </a:t>
          </a:r>
          <a:r>
            <a:rPr lang="he-IL" err="1"/>
            <a:t>easy</a:t>
          </a:r>
          <a:r>
            <a:rPr lang="he-IL"/>
            <a:t> </a:t>
          </a:r>
          <a:r>
            <a:rPr lang="he-IL" err="1"/>
            <a:t>to</a:t>
          </a:r>
          <a:r>
            <a:rPr lang="he-IL"/>
            <a:t> </a:t>
          </a:r>
          <a:r>
            <a:rPr lang="he-IL" err="1"/>
            <a:t>use</a:t>
          </a:r>
          <a:r>
            <a:rPr lang="he-IL"/>
            <a:t>.</a:t>
          </a:r>
          <a:endParaRPr lang="en-US"/>
        </a:p>
      </dgm:t>
    </dgm:pt>
    <dgm:pt modelId="{386AA80E-CE10-4B46-93D4-9111DA116772}" type="parTrans" cxnId="{CF545B88-7B6D-4206-B4C8-C38FBADD86ED}">
      <dgm:prSet/>
      <dgm:spPr/>
      <dgm:t>
        <a:bodyPr/>
        <a:lstStyle/>
        <a:p>
          <a:endParaRPr lang="en-US"/>
        </a:p>
      </dgm:t>
    </dgm:pt>
    <dgm:pt modelId="{9AF23A59-A8FC-4D1C-8EFD-184FD81BA0EF}" type="sibTrans" cxnId="{CF545B88-7B6D-4206-B4C8-C38FBADD86ED}">
      <dgm:prSet/>
      <dgm:spPr/>
      <dgm:t>
        <a:bodyPr/>
        <a:lstStyle/>
        <a:p>
          <a:endParaRPr lang="en-US"/>
        </a:p>
      </dgm:t>
    </dgm:pt>
    <dgm:pt modelId="{C73ABA3B-A67C-4C75-9155-32796B9FE3C7}" type="pres">
      <dgm:prSet presAssocID="{2AAE7FF9-B30D-411E-9F2B-66B97ECED95D}" presName="outerComposite" presStyleCnt="0">
        <dgm:presLayoutVars>
          <dgm:chMax val="5"/>
          <dgm:dir/>
          <dgm:resizeHandles val="exact"/>
        </dgm:presLayoutVars>
      </dgm:prSet>
      <dgm:spPr/>
    </dgm:pt>
    <dgm:pt modelId="{790D4847-BF9E-4F6E-A67C-4062FC5C2464}" type="pres">
      <dgm:prSet presAssocID="{2AAE7FF9-B30D-411E-9F2B-66B97ECED95D}" presName="dummyMaxCanvas" presStyleCnt="0">
        <dgm:presLayoutVars/>
      </dgm:prSet>
      <dgm:spPr/>
    </dgm:pt>
    <dgm:pt modelId="{3A6AAA5F-8B73-4E03-B2A7-2F526B2E54CD}" type="pres">
      <dgm:prSet presAssocID="{2AAE7FF9-B30D-411E-9F2B-66B97ECED95D}" presName="FiveNodes_1" presStyleLbl="node1" presStyleIdx="0" presStyleCnt="5">
        <dgm:presLayoutVars>
          <dgm:bulletEnabled val="1"/>
        </dgm:presLayoutVars>
      </dgm:prSet>
      <dgm:spPr/>
    </dgm:pt>
    <dgm:pt modelId="{7669B769-0CD9-4B12-8398-0DFFA0475D2C}" type="pres">
      <dgm:prSet presAssocID="{2AAE7FF9-B30D-411E-9F2B-66B97ECED95D}" presName="FiveNodes_2" presStyleLbl="node1" presStyleIdx="1" presStyleCnt="5">
        <dgm:presLayoutVars>
          <dgm:bulletEnabled val="1"/>
        </dgm:presLayoutVars>
      </dgm:prSet>
      <dgm:spPr/>
    </dgm:pt>
    <dgm:pt modelId="{A31117F0-3EE5-4C63-ACE3-A0E687ABEC08}" type="pres">
      <dgm:prSet presAssocID="{2AAE7FF9-B30D-411E-9F2B-66B97ECED95D}" presName="FiveNodes_3" presStyleLbl="node1" presStyleIdx="2" presStyleCnt="5">
        <dgm:presLayoutVars>
          <dgm:bulletEnabled val="1"/>
        </dgm:presLayoutVars>
      </dgm:prSet>
      <dgm:spPr/>
    </dgm:pt>
    <dgm:pt modelId="{CE8A474D-6B11-45B3-B62B-CAE417F063ED}" type="pres">
      <dgm:prSet presAssocID="{2AAE7FF9-B30D-411E-9F2B-66B97ECED95D}" presName="FiveNodes_4" presStyleLbl="node1" presStyleIdx="3" presStyleCnt="5">
        <dgm:presLayoutVars>
          <dgm:bulletEnabled val="1"/>
        </dgm:presLayoutVars>
      </dgm:prSet>
      <dgm:spPr/>
    </dgm:pt>
    <dgm:pt modelId="{5E5DE8D0-0C01-480F-8F73-752C7A6F0E81}" type="pres">
      <dgm:prSet presAssocID="{2AAE7FF9-B30D-411E-9F2B-66B97ECED95D}" presName="FiveNodes_5" presStyleLbl="node1" presStyleIdx="4" presStyleCnt="5">
        <dgm:presLayoutVars>
          <dgm:bulletEnabled val="1"/>
        </dgm:presLayoutVars>
      </dgm:prSet>
      <dgm:spPr/>
    </dgm:pt>
    <dgm:pt modelId="{643135E4-3BCF-4D1D-B38B-7ED3EEA5BA70}" type="pres">
      <dgm:prSet presAssocID="{2AAE7FF9-B30D-411E-9F2B-66B97ECED95D}" presName="FiveConn_1-2" presStyleLbl="fgAccFollowNode1" presStyleIdx="0" presStyleCnt="4">
        <dgm:presLayoutVars>
          <dgm:bulletEnabled val="1"/>
        </dgm:presLayoutVars>
      </dgm:prSet>
      <dgm:spPr/>
    </dgm:pt>
    <dgm:pt modelId="{B5DFC6B3-A737-487F-8D9B-FDF755C326D6}" type="pres">
      <dgm:prSet presAssocID="{2AAE7FF9-B30D-411E-9F2B-66B97ECED95D}" presName="FiveConn_2-3" presStyleLbl="fgAccFollowNode1" presStyleIdx="1" presStyleCnt="4">
        <dgm:presLayoutVars>
          <dgm:bulletEnabled val="1"/>
        </dgm:presLayoutVars>
      </dgm:prSet>
      <dgm:spPr/>
    </dgm:pt>
    <dgm:pt modelId="{3ABC42FE-8310-420C-A192-B193AEEE1B38}" type="pres">
      <dgm:prSet presAssocID="{2AAE7FF9-B30D-411E-9F2B-66B97ECED95D}" presName="FiveConn_3-4" presStyleLbl="fgAccFollowNode1" presStyleIdx="2" presStyleCnt="4">
        <dgm:presLayoutVars>
          <dgm:bulletEnabled val="1"/>
        </dgm:presLayoutVars>
      </dgm:prSet>
      <dgm:spPr/>
    </dgm:pt>
    <dgm:pt modelId="{E96B0A02-5C00-4153-A4BB-81158B38460F}" type="pres">
      <dgm:prSet presAssocID="{2AAE7FF9-B30D-411E-9F2B-66B97ECED95D}" presName="FiveConn_4-5" presStyleLbl="fgAccFollowNode1" presStyleIdx="3" presStyleCnt="4">
        <dgm:presLayoutVars>
          <dgm:bulletEnabled val="1"/>
        </dgm:presLayoutVars>
      </dgm:prSet>
      <dgm:spPr/>
    </dgm:pt>
    <dgm:pt modelId="{207A9949-9DE1-44BC-9312-6CDCB3DE1F27}" type="pres">
      <dgm:prSet presAssocID="{2AAE7FF9-B30D-411E-9F2B-66B97ECED95D}" presName="FiveNodes_1_text" presStyleLbl="node1" presStyleIdx="4" presStyleCnt="5">
        <dgm:presLayoutVars>
          <dgm:bulletEnabled val="1"/>
        </dgm:presLayoutVars>
      </dgm:prSet>
      <dgm:spPr/>
    </dgm:pt>
    <dgm:pt modelId="{89EF3E61-9421-400F-8B78-E0D3294A48CF}" type="pres">
      <dgm:prSet presAssocID="{2AAE7FF9-B30D-411E-9F2B-66B97ECED95D}" presName="FiveNodes_2_text" presStyleLbl="node1" presStyleIdx="4" presStyleCnt="5">
        <dgm:presLayoutVars>
          <dgm:bulletEnabled val="1"/>
        </dgm:presLayoutVars>
      </dgm:prSet>
      <dgm:spPr/>
    </dgm:pt>
    <dgm:pt modelId="{8890204A-9C00-42F3-8B77-2DDD444B0CC9}" type="pres">
      <dgm:prSet presAssocID="{2AAE7FF9-B30D-411E-9F2B-66B97ECED95D}" presName="FiveNodes_3_text" presStyleLbl="node1" presStyleIdx="4" presStyleCnt="5">
        <dgm:presLayoutVars>
          <dgm:bulletEnabled val="1"/>
        </dgm:presLayoutVars>
      </dgm:prSet>
      <dgm:spPr/>
    </dgm:pt>
    <dgm:pt modelId="{65ED29C0-FEC6-46DA-B470-62EA91106AC0}" type="pres">
      <dgm:prSet presAssocID="{2AAE7FF9-B30D-411E-9F2B-66B97ECED95D}" presName="FiveNodes_4_text" presStyleLbl="node1" presStyleIdx="4" presStyleCnt="5">
        <dgm:presLayoutVars>
          <dgm:bulletEnabled val="1"/>
        </dgm:presLayoutVars>
      </dgm:prSet>
      <dgm:spPr/>
    </dgm:pt>
    <dgm:pt modelId="{F12DBAD4-AF36-4C87-839F-00BD69101822}" type="pres">
      <dgm:prSet presAssocID="{2AAE7FF9-B30D-411E-9F2B-66B97ECED9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781BA00-7C3B-4EF9-B797-4106A3DD566E}" srcId="{2AAE7FF9-B30D-411E-9F2B-66B97ECED95D}" destId="{FBA5A346-801B-431A-9ACA-3D9E75C33583}" srcOrd="2" destOrd="0" parTransId="{1552229F-C95E-4D23-B873-3F9135DC80C1}" sibTransId="{5B6C20D6-C774-4CEC-8A2C-9DC625B4D815}"/>
    <dgm:cxn modelId="{6634F612-D036-49E2-98D1-BE2926F98012}" type="presOf" srcId="{FBA5A346-801B-431A-9ACA-3D9E75C33583}" destId="{8890204A-9C00-42F3-8B77-2DDD444B0CC9}" srcOrd="1" destOrd="0" presId="urn:microsoft.com/office/officeart/2005/8/layout/vProcess5"/>
    <dgm:cxn modelId="{95D72C29-5AC4-4727-8540-FBF3B24A9E24}" type="presOf" srcId="{AB156208-BC03-4318-9CFF-B82E269B5FD2}" destId="{65ED29C0-FEC6-46DA-B470-62EA91106AC0}" srcOrd="1" destOrd="0" presId="urn:microsoft.com/office/officeart/2005/8/layout/vProcess5"/>
    <dgm:cxn modelId="{3729963F-859C-459F-87EF-D5861E385A4D}" type="presOf" srcId="{AB156208-BC03-4318-9CFF-B82E269B5FD2}" destId="{CE8A474D-6B11-45B3-B62B-CAE417F063ED}" srcOrd="0" destOrd="0" presId="urn:microsoft.com/office/officeart/2005/8/layout/vProcess5"/>
    <dgm:cxn modelId="{E787385E-4122-4AB6-A130-8921946632A8}" srcId="{2AAE7FF9-B30D-411E-9F2B-66B97ECED95D}" destId="{AB156208-BC03-4318-9CFF-B82E269B5FD2}" srcOrd="3" destOrd="0" parTransId="{EDBCE561-6828-41EE-A43D-238247654E9B}" sibTransId="{F27B217A-5C6D-45C9-9406-9E269FE9B660}"/>
    <dgm:cxn modelId="{2B65226A-8AA5-48E1-8667-B4D2ABE4EA80}" srcId="{2AAE7FF9-B30D-411E-9F2B-66B97ECED95D}" destId="{65EBE20A-C1CB-4B7E-9910-F8F42AAFCA26}" srcOrd="0" destOrd="0" parTransId="{AEEB5F1C-45B8-4110-B134-D56C82F86E62}" sibTransId="{1421F12E-D812-49A8-A8DD-E41BAF75C095}"/>
    <dgm:cxn modelId="{29F3DC4A-CF4B-45B4-BA61-AD2D954EDFE0}" type="presOf" srcId="{1442211A-0DDB-4A70-80E4-30BBCB7CFB77}" destId="{7669B769-0CD9-4B12-8398-0DFFA0475D2C}" srcOrd="0" destOrd="0" presId="urn:microsoft.com/office/officeart/2005/8/layout/vProcess5"/>
    <dgm:cxn modelId="{F0B44E4D-42B0-4C00-B6CE-F24A9C428C10}" type="presOf" srcId="{5B6C20D6-C774-4CEC-8A2C-9DC625B4D815}" destId="{3ABC42FE-8310-420C-A192-B193AEEE1B38}" srcOrd="0" destOrd="0" presId="urn:microsoft.com/office/officeart/2005/8/layout/vProcess5"/>
    <dgm:cxn modelId="{6E635183-0380-4CCB-855B-F5AC8344A254}" type="presOf" srcId="{2AAE7FF9-B30D-411E-9F2B-66B97ECED95D}" destId="{C73ABA3B-A67C-4C75-9155-32796B9FE3C7}" srcOrd="0" destOrd="0" presId="urn:microsoft.com/office/officeart/2005/8/layout/vProcess5"/>
    <dgm:cxn modelId="{7000B484-D9F7-47F9-9BF0-519C9359D2B9}" type="presOf" srcId="{F27B217A-5C6D-45C9-9406-9E269FE9B660}" destId="{E96B0A02-5C00-4153-A4BB-81158B38460F}" srcOrd="0" destOrd="0" presId="urn:microsoft.com/office/officeart/2005/8/layout/vProcess5"/>
    <dgm:cxn modelId="{CF545B88-7B6D-4206-B4C8-C38FBADD86ED}" srcId="{2AAE7FF9-B30D-411E-9F2B-66B97ECED95D}" destId="{170A50C7-CD0B-4551-A5FB-E48C834CE192}" srcOrd="4" destOrd="0" parTransId="{386AA80E-CE10-4B46-93D4-9111DA116772}" sibTransId="{9AF23A59-A8FC-4D1C-8EFD-184FD81BA0EF}"/>
    <dgm:cxn modelId="{2A2A0392-89A9-4EA1-A2BC-8C49AF043626}" type="presOf" srcId="{FBA5A346-801B-431A-9ACA-3D9E75C33583}" destId="{A31117F0-3EE5-4C63-ACE3-A0E687ABEC08}" srcOrd="0" destOrd="0" presId="urn:microsoft.com/office/officeart/2005/8/layout/vProcess5"/>
    <dgm:cxn modelId="{7B0FDCB1-9122-4750-B829-49F669912211}" type="presOf" srcId="{1421F12E-D812-49A8-A8DD-E41BAF75C095}" destId="{643135E4-3BCF-4D1D-B38B-7ED3EEA5BA70}" srcOrd="0" destOrd="0" presId="urn:microsoft.com/office/officeart/2005/8/layout/vProcess5"/>
    <dgm:cxn modelId="{6B8BF3B3-BF05-4321-B010-06D495C8D910}" type="presOf" srcId="{1442211A-0DDB-4A70-80E4-30BBCB7CFB77}" destId="{89EF3E61-9421-400F-8B78-E0D3294A48CF}" srcOrd="1" destOrd="0" presId="urn:microsoft.com/office/officeart/2005/8/layout/vProcess5"/>
    <dgm:cxn modelId="{08BB4AC0-53CD-46FC-9B0A-57E2F1ECE74D}" type="presOf" srcId="{65EBE20A-C1CB-4B7E-9910-F8F42AAFCA26}" destId="{3A6AAA5F-8B73-4E03-B2A7-2F526B2E54CD}" srcOrd="0" destOrd="0" presId="urn:microsoft.com/office/officeart/2005/8/layout/vProcess5"/>
    <dgm:cxn modelId="{F40BD2D3-AA0E-407C-9EC6-3657EB75AC33}" srcId="{2AAE7FF9-B30D-411E-9F2B-66B97ECED95D}" destId="{1442211A-0DDB-4A70-80E4-30BBCB7CFB77}" srcOrd="1" destOrd="0" parTransId="{DC39FE4E-B83A-4C52-8CD9-9B9BAAA8319E}" sibTransId="{3699CB56-7B9E-4A00-ADCA-8FDF518FA8AC}"/>
    <dgm:cxn modelId="{C150F0DF-F6B4-4A04-B75D-A53589C58809}" type="presOf" srcId="{65EBE20A-C1CB-4B7E-9910-F8F42AAFCA26}" destId="{207A9949-9DE1-44BC-9312-6CDCB3DE1F27}" srcOrd="1" destOrd="0" presId="urn:microsoft.com/office/officeart/2005/8/layout/vProcess5"/>
    <dgm:cxn modelId="{1B92F1DF-B958-42CE-8257-F4241CBDF11A}" type="presOf" srcId="{3699CB56-7B9E-4A00-ADCA-8FDF518FA8AC}" destId="{B5DFC6B3-A737-487F-8D9B-FDF755C326D6}" srcOrd="0" destOrd="0" presId="urn:microsoft.com/office/officeart/2005/8/layout/vProcess5"/>
    <dgm:cxn modelId="{747834EE-FE3D-4CBD-AA26-BF845C2B9B49}" type="presOf" srcId="{170A50C7-CD0B-4551-A5FB-E48C834CE192}" destId="{F12DBAD4-AF36-4C87-839F-00BD69101822}" srcOrd="1" destOrd="0" presId="urn:microsoft.com/office/officeart/2005/8/layout/vProcess5"/>
    <dgm:cxn modelId="{8B31B5F8-1392-41D1-B9D5-7D8747E3D06B}" type="presOf" srcId="{170A50C7-CD0B-4551-A5FB-E48C834CE192}" destId="{5E5DE8D0-0C01-480F-8F73-752C7A6F0E81}" srcOrd="0" destOrd="0" presId="urn:microsoft.com/office/officeart/2005/8/layout/vProcess5"/>
    <dgm:cxn modelId="{56A4E28E-1DDC-48BA-B10A-74A4CC083C42}" type="presParOf" srcId="{C73ABA3B-A67C-4C75-9155-32796B9FE3C7}" destId="{790D4847-BF9E-4F6E-A67C-4062FC5C2464}" srcOrd="0" destOrd="0" presId="urn:microsoft.com/office/officeart/2005/8/layout/vProcess5"/>
    <dgm:cxn modelId="{EB348C0E-2338-44C1-84B6-3D1F90F30DEA}" type="presParOf" srcId="{C73ABA3B-A67C-4C75-9155-32796B9FE3C7}" destId="{3A6AAA5F-8B73-4E03-B2A7-2F526B2E54CD}" srcOrd="1" destOrd="0" presId="urn:microsoft.com/office/officeart/2005/8/layout/vProcess5"/>
    <dgm:cxn modelId="{7744FF5A-69FE-452D-861E-50423D939E80}" type="presParOf" srcId="{C73ABA3B-A67C-4C75-9155-32796B9FE3C7}" destId="{7669B769-0CD9-4B12-8398-0DFFA0475D2C}" srcOrd="2" destOrd="0" presId="urn:microsoft.com/office/officeart/2005/8/layout/vProcess5"/>
    <dgm:cxn modelId="{DF53C93F-FBC0-41BC-B20A-DE57482E6A87}" type="presParOf" srcId="{C73ABA3B-A67C-4C75-9155-32796B9FE3C7}" destId="{A31117F0-3EE5-4C63-ACE3-A0E687ABEC08}" srcOrd="3" destOrd="0" presId="urn:microsoft.com/office/officeart/2005/8/layout/vProcess5"/>
    <dgm:cxn modelId="{79D2986A-6465-4D9D-8749-E6ECEBDD6099}" type="presParOf" srcId="{C73ABA3B-A67C-4C75-9155-32796B9FE3C7}" destId="{CE8A474D-6B11-45B3-B62B-CAE417F063ED}" srcOrd="4" destOrd="0" presId="urn:microsoft.com/office/officeart/2005/8/layout/vProcess5"/>
    <dgm:cxn modelId="{8BD26247-2A2D-4797-80C7-ADB8241F2AFA}" type="presParOf" srcId="{C73ABA3B-A67C-4C75-9155-32796B9FE3C7}" destId="{5E5DE8D0-0C01-480F-8F73-752C7A6F0E81}" srcOrd="5" destOrd="0" presId="urn:microsoft.com/office/officeart/2005/8/layout/vProcess5"/>
    <dgm:cxn modelId="{392EAD54-5BFA-457A-A200-00062E77EDE7}" type="presParOf" srcId="{C73ABA3B-A67C-4C75-9155-32796B9FE3C7}" destId="{643135E4-3BCF-4D1D-B38B-7ED3EEA5BA70}" srcOrd="6" destOrd="0" presId="urn:microsoft.com/office/officeart/2005/8/layout/vProcess5"/>
    <dgm:cxn modelId="{BE15C36D-66E2-4C03-B346-70D6EBFD6C86}" type="presParOf" srcId="{C73ABA3B-A67C-4C75-9155-32796B9FE3C7}" destId="{B5DFC6B3-A737-487F-8D9B-FDF755C326D6}" srcOrd="7" destOrd="0" presId="urn:microsoft.com/office/officeart/2005/8/layout/vProcess5"/>
    <dgm:cxn modelId="{AC3E763C-3793-44AB-9BC8-7DBC96F9EE6A}" type="presParOf" srcId="{C73ABA3B-A67C-4C75-9155-32796B9FE3C7}" destId="{3ABC42FE-8310-420C-A192-B193AEEE1B38}" srcOrd="8" destOrd="0" presId="urn:microsoft.com/office/officeart/2005/8/layout/vProcess5"/>
    <dgm:cxn modelId="{A66CC1BB-72F3-400A-8633-AF627D147392}" type="presParOf" srcId="{C73ABA3B-A67C-4C75-9155-32796B9FE3C7}" destId="{E96B0A02-5C00-4153-A4BB-81158B38460F}" srcOrd="9" destOrd="0" presId="urn:microsoft.com/office/officeart/2005/8/layout/vProcess5"/>
    <dgm:cxn modelId="{AE7E2786-33A0-4457-B421-24DBCE730950}" type="presParOf" srcId="{C73ABA3B-A67C-4C75-9155-32796B9FE3C7}" destId="{207A9949-9DE1-44BC-9312-6CDCB3DE1F27}" srcOrd="10" destOrd="0" presId="urn:microsoft.com/office/officeart/2005/8/layout/vProcess5"/>
    <dgm:cxn modelId="{98B562FA-9A44-4369-8B9D-D957DCA1BF9A}" type="presParOf" srcId="{C73ABA3B-A67C-4C75-9155-32796B9FE3C7}" destId="{89EF3E61-9421-400F-8B78-E0D3294A48CF}" srcOrd="11" destOrd="0" presId="urn:microsoft.com/office/officeart/2005/8/layout/vProcess5"/>
    <dgm:cxn modelId="{73105F8C-88D4-4FCE-9FAB-396126BCB353}" type="presParOf" srcId="{C73ABA3B-A67C-4C75-9155-32796B9FE3C7}" destId="{8890204A-9C00-42F3-8B77-2DDD444B0CC9}" srcOrd="12" destOrd="0" presId="urn:microsoft.com/office/officeart/2005/8/layout/vProcess5"/>
    <dgm:cxn modelId="{328E3069-D01C-46BA-B545-B8531C99CECE}" type="presParOf" srcId="{C73ABA3B-A67C-4C75-9155-32796B9FE3C7}" destId="{65ED29C0-FEC6-46DA-B470-62EA91106AC0}" srcOrd="13" destOrd="0" presId="urn:microsoft.com/office/officeart/2005/8/layout/vProcess5"/>
    <dgm:cxn modelId="{AFF8398D-BD92-4A94-8FF9-0215D96B0653}" type="presParOf" srcId="{C73ABA3B-A67C-4C75-9155-32796B9FE3C7}" destId="{F12DBAD4-AF36-4C87-839F-00BD6910182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6DDE4-DEEB-495E-AB99-B7FD1D4D639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92BC4F-630B-48F7-B9E1-387DC67725C2}">
      <dgm:prSet/>
      <dgm:spPr/>
      <dgm:t>
        <a:bodyPr/>
        <a:lstStyle/>
        <a:p>
          <a:r>
            <a:rPr lang="af-ZA" b="1"/>
            <a:t>Performance Limitations of Old Laptop</a:t>
          </a:r>
          <a:endParaRPr lang="en-US"/>
        </a:p>
      </dgm:t>
    </dgm:pt>
    <dgm:pt modelId="{51202CF0-FB95-4DD5-B22A-649F519FA464}" type="parTrans" cxnId="{C12C6ABF-A039-489F-A807-7D358E204AF5}">
      <dgm:prSet/>
      <dgm:spPr/>
      <dgm:t>
        <a:bodyPr/>
        <a:lstStyle/>
        <a:p>
          <a:endParaRPr lang="en-US"/>
        </a:p>
      </dgm:t>
    </dgm:pt>
    <dgm:pt modelId="{03433FD4-CDB8-4ADF-B9DA-AFFE37693407}" type="sibTrans" cxnId="{C12C6ABF-A039-489F-A807-7D358E204AF5}">
      <dgm:prSet/>
      <dgm:spPr/>
      <dgm:t>
        <a:bodyPr/>
        <a:lstStyle/>
        <a:p>
          <a:endParaRPr lang="en-US"/>
        </a:p>
      </dgm:t>
    </dgm:pt>
    <dgm:pt modelId="{3EC929AF-EFFA-43AE-99FD-2C814DC62D75}">
      <dgm:prSet/>
      <dgm:spPr/>
      <dgm:t>
        <a:bodyPr/>
        <a:lstStyle/>
        <a:p>
          <a:r>
            <a:rPr lang="af-ZA" b="1"/>
            <a:t>Solution</a:t>
          </a:r>
          <a:r>
            <a:rPr lang="af-ZA"/>
            <a:t>: To mitigate the performance limitations, I sought external support by using IDX from the internet. </a:t>
          </a:r>
          <a:endParaRPr lang="en-US"/>
        </a:p>
      </dgm:t>
    </dgm:pt>
    <dgm:pt modelId="{D0DC2144-0773-4365-9EC9-9EC434C68E5C}" type="parTrans" cxnId="{02008457-5900-49E6-B514-EFC1F3965183}">
      <dgm:prSet/>
      <dgm:spPr/>
      <dgm:t>
        <a:bodyPr/>
        <a:lstStyle/>
        <a:p>
          <a:endParaRPr lang="en-US"/>
        </a:p>
      </dgm:t>
    </dgm:pt>
    <dgm:pt modelId="{37766EC2-FD22-46DD-BCA1-78E4D5E51013}" type="sibTrans" cxnId="{02008457-5900-49E6-B514-EFC1F3965183}">
      <dgm:prSet/>
      <dgm:spPr/>
      <dgm:t>
        <a:bodyPr/>
        <a:lstStyle/>
        <a:p>
          <a:endParaRPr lang="en-US"/>
        </a:p>
      </dgm:t>
    </dgm:pt>
    <dgm:pt modelId="{7344747D-3E50-4C89-8393-690742809CF7}" type="pres">
      <dgm:prSet presAssocID="{F0C6DDE4-DEEB-495E-AB99-B7FD1D4D6393}" presName="outerComposite" presStyleCnt="0">
        <dgm:presLayoutVars>
          <dgm:chMax val="5"/>
          <dgm:dir/>
          <dgm:resizeHandles val="exact"/>
        </dgm:presLayoutVars>
      </dgm:prSet>
      <dgm:spPr/>
    </dgm:pt>
    <dgm:pt modelId="{3BA68E06-AEE7-4853-A358-E3A45FF852FE}" type="pres">
      <dgm:prSet presAssocID="{F0C6DDE4-DEEB-495E-AB99-B7FD1D4D6393}" presName="dummyMaxCanvas" presStyleCnt="0">
        <dgm:presLayoutVars/>
      </dgm:prSet>
      <dgm:spPr/>
    </dgm:pt>
    <dgm:pt modelId="{521EAE78-C438-4990-9C68-9EEC32006C84}" type="pres">
      <dgm:prSet presAssocID="{F0C6DDE4-DEEB-495E-AB99-B7FD1D4D6393}" presName="TwoNodes_1" presStyleLbl="node1" presStyleIdx="0" presStyleCnt="2">
        <dgm:presLayoutVars>
          <dgm:bulletEnabled val="1"/>
        </dgm:presLayoutVars>
      </dgm:prSet>
      <dgm:spPr/>
    </dgm:pt>
    <dgm:pt modelId="{119DF26B-ADE1-40C8-9822-D46C96FCD6B1}" type="pres">
      <dgm:prSet presAssocID="{F0C6DDE4-DEEB-495E-AB99-B7FD1D4D6393}" presName="TwoNodes_2" presStyleLbl="node1" presStyleIdx="1" presStyleCnt="2">
        <dgm:presLayoutVars>
          <dgm:bulletEnabled val="1"/>
        </dgm:presLayoutVars>
      </dgm:prSet>
      <dgm:spPr/>
    </dgm:pt>
    <dgm:pt modelId="{23D5E5B8-E159-4EDD-AB3B-E8D764B81DFF}" type="pres">
      <dgm:prSet presAssocID="{F0C6DDE4-DEEB-495E-AB99-B7FD1D4D6393}" presName="TwoConn_1-2" presStyleLbl="fgAccFollowNode1" presStyleIdx="0" presStyleCnt="1">
        <dgm:presLayoutVars>
          <dgm:bulletEnabled val="1"/>
        </dgm:presLayoutVars>
      </dgm:prSet>
      <dgm:spPr/>
    </dgm:pt>
    <dgm:pt modelId="{4F0CE3FF-D818-4A3B-B7B9-5E58650D5D0B}" type="pres">
      <dgm:prSet presAssocID="{F0C6DDE4-DEEB-495E-AB99-B7FD1D4D6393}" presName="TwoNodes_1_text" presStyleLbl="node1" presStyleIdx="1" presStyleCnt="2">
        <dgm:presLayoutVars>
          <dgm:bulletEnabled val="1"/>
        </dgm:presLayoutVars>
      </dgm:prSet>
      <dgm:spPr/>
    </dgm:pt>
    <dgm:pt modelId="{E18B0B38-17E0-42A1-AD03-E40040730BAA}" type="pres">
      <dgm:prSet presAssocID="{F0C6DDE4-DEEB-495E-AB99-B7FD1D4D639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C20291C-91A6-4643-B996-9CE20D4AD155}" type="presOf" srcId="{3EC929AF-EFFA-43AE-99FD-2C814DC62D75}" destId="{E18B0B38-17E0-42A1-AD03-E40040730BAA}" srcOrd="1" destOrd="0" presId="urn:microsoft.com/office/officeart/2005/8/layout/vProcess5"/>
    <dgm:cxn modelId="{02008457-5900-49E6-B514-EFC1F3965183}" srcId="{F0C6DDE4-DEEB-495E-AB99-B7FD1D4D6393}" destId="{3EC929AF-EFFA-43AE-99FD-2C814DC62D75}" srcOrd="1" destOrd="0" parTransId="{D0DC2144-0773-4365-9EC9-9EC434C68E5C}" sibTransId="{37766EC2-FD22-46DD-BCA1-78E4D5E51013}"/>
    <dgm:cxn modelId="{CA6894A4-A21E-42DE-92A5-6D600F46AA21}" type="presOf" srcId="{03433FD4-CDB8-4ADF-B9DA-AFFE37693407}" destId="{23D5E5B8-E159-4EDD-AB3B-E8D764B81DFF}" srcOrd="0" destOrd="0" presId="urn:microsoft.com/office/officeart/2005/8/layout/vProcess5"/>
    <dgm:cxn modelId="{5DC9DEA4-D162-4790-A135-FD1C279CC944}" type="presOf" srcId="{3EC929AF-EFFA-43AE-99FD-2C814DC62D75}" destId="{119DF26B-ADE1-40C8-9822-D46C96FCD6B1}" srcOrd="0" destOrd="0" presId="urn:microsoft.com/office/officeart/2005/8/layout/vProcess5"/>
    <dgm:cxn modelId="{2F4364A5-7AE2-4665-A7CF-6AFA17B2BD6B}" type="presOf" srcId="{8592BC4F-630B-48F7-B9E1-387DC67725C2}" destId="{521EAE78-C438-4990-9C68-9EEC32006C84}" srcOrd="0" destOrd="0" presId="urn:microsoft.com/office/officeart/2005/8/layout/vProcess5"/>
    <dgm:cxn modelId="{C12C6ABF-A039-489F-A807-7D358E204AF5}" srcId="{F0C6DDE4-DEEB-495E-AB99-B7FD1D4D6393}" destId="{8592BC4F-630B-48F7-B9E1-387DC67725C2}" srcOrd="0" destOrd="0" parTransId="{51202CF0-FB95-4DD5-B22A-649F519FA464}" sibTransId="{03433FD4-CDB8-4ADF-B9DA-AFFE37693407}"/>
    <dgm:cxn modelId="{117E3EC1-7867-4275-AA03-1D9AE8BE2C5B}" type="presOf" srcId="{8592BC4F-630B-48F7-B9E1-387DC67725C2}" destId="{4F0CE3FF-D818-4A3B-B7B9-5E58650D5D0B}" srcOrd="1" destOrd="0" presId="urn:microsoft.com/office/officeart/2005/8/layout/vProcess5"/>
    <dgm:cxn modelId="{67E911CA-12F5-4A0D-AA20-95B53073F524}" type="presOf" srcId="{F0C6DDE4-DEEB-495E-AB99-B7FD1D4D6393}" destId="{7344747D-3E50-4C89-8393-690742809CF7}" srcOrd="0" destOrd="0" presId="urn:microsoft.com/office/officeart/2005/8/layout/vProcess5"/>
    <dgm:cxn modelId="{25E6F74C-37A8-46CC-A32C-5834ABB73789}" type="presParOf" srcId="{7344747D-3E50-4C89-8393-690742809CF7}" destId="{3BA68E06-AEE7-4853-A358-E3A45FF852FE}" srcOrd="0" destOrd="0" presId="urn:microsoft.com/office/officeart/2005/8/layout/vProcess5"/>
    <dgm:cxn modelId="{15611996-2F82-45F3-BB26-ABAE2752AA93}" type="presParOf" srcId="{7344747D-3E50-4C89-8393-690742809CF7}" destId="{521EAE78-C438-4990-9C68-9EEC32006C84}" srcOrd="1" destOrd="0" presId="urn:microsoft.com/office/officeart/2005/8/layout/vProcess5"/>
    <dgm:cxn modelId="{DB64D49A-0D18-4B60-BDDD-40FE49A31111}" type="presParOf" srcId="{7344747D-3E50-4C89-8393-690742809CF7}" destId="{119DF26B-ADE1-40C8-9822-D46C96FCD6B1}" srcOrd="2" destOrd="0" presId="urn:microsoft.com/office/officeart/2005/8/layout/vProcess5"/>
    <dgm:cxn modelId="{5EEE4831-0AEB-4E57-9904-7F413930E862}" type="presParOf" srcId="{7344747D-3E50-4C89-8393-690742809CF7}" destId="{23D5E5B8-E159-4EDD-AB3B-E8D764B81DFF}" srcOrd="3" destOrd="0" presId="urn:microsoft.com/office/officeart/2005/8/layout/vProcess5"/>
    <dgm:cxn modelId="{0859E84C-BEDA-4321-B05F-613C9C209DFA}" type="presParOf" srcId="{7344747D-3E50-4C89-8393-690742809CF7}" destId="{4F0CE3FF-D818-4A3B-B7B9-5E58650D5D0B}" srcOrd="4" destOrd="0" presId="urn:microsoft.com/office/officeart/2005/8/layout/vProcess5"/>
    <dgm:cxn modelId="{732726FC-D92D-47D5-9F5D-BE0650448163}" type="presParOf" srcId="{7344747D-3E50-4C89-8393-690742809CF7}" destId="{E18B0B38-17E0-42A1-AD03-E40040730BA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AAA5F-8B73-4E03-B2A7-2F526B2E54CD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kern="1200" dirty="0" err="1"/>
            <a:t>Scalability</a:t>
          </a:r>
          <a:r>
            <a:rPr lang="he-IL" sz="2000" kern="1200" dirty="0"/>
            <a:t>: </a:t>
          </a:r>
          <a:r>
            <a:rPr lang="he-IL" sz="2000" kern="1200" dirty="0" err="1"/>
            <a:t>The</a:t>
          </a:r>
          <a:r>
            <a:rPr lang="he-IL" sz="2000" kern="1200" dirty="0"/>
            <a:t> </a:t>
          </a:r>
          <a:r>
            <a:rPr lang="he-IL" sz="2000" kern="1200" dirty="0" err="1"/>
            <a:t>system</a:t>
          </a:r>
          <a:r>
            <a:rPr lang="he-IL" sz="2000" kern="1200" dirty="0"/>
            <a:t> </a:t>
          </a:r>
          <a:r>
            <a:rPr lang="he-IL" sz="2000" kern="1200" dirty="0" err="1"/>
            <a:t>should</a:t>
          </a:r>
          <a:r>
            <a:rPr lang="he-IL" sz="2000" kern="1200" dirty="0"/>
            <a:t> </a:t>
          </a:r>
          <a:r>
            <a:rPr lang="he-IL" sz="2000" kern="1200" dirty="0" err="1"/>
            <a:t>handle</a:t>
          </a:r>
          <a:r>
            <a:rPr lang="he-IL" sz="2000" kern="1200" dirty="0"/>
            <a:t> </a:t>
          </a:r>
          <a:r>
            <a:rPr lang="he-IL" sz="2000" kern="1200" dirty="0" err="1"/>
            <a:t>thousands</a:t>
          </a:r>
          <a:r>
            <a:rPr lang="he-IL" sz="2000" kern="1200" dirty="0"/>
            <a:t> </a:t>
          </a:r>
          <a:r>
            <a:rPr lang="he-IL" sz="2000" kern="1200" dirty="0" err="1"/>
            <a:t>of</a:t>
          </a:r>
          <a:r>
            <a:rPr lang="he-IL" sz="2000" kern="1200" dirty="0"/>
            <a:t> </a:t>
          </a:r>
          <a:r>
            <a:rPr lang="he-IL" sz="2000" kern="1200" dirty="0" err="1"/>
            <a:t>users</a:t>
          </a:r>
          <a:r>
            <a:rPr lang="he-IL" sz="2000" kern="1200" dirty="0"/>
            <a:t> </a:t>
          </a:r>
          <a:r>
            <a:rPr lang="he-IL" sz="2000" kern="1200" dirty="0" err="1"/>
            <a:t>simultaneously</a:t>
          </a:r>
          <a:r>
            <a:rPr lang="he-IL" sz="2000" kern="1200" dirty="0"/>
            <a:t>.</a:t>
          </a:r>
          <a:endParaRPr lang="en-US" sz="2000" kern="1200" dirty="0"/>
        </a:p>
      </dsp:txBody>
      <dsp:txXfrm>
        <a:off x="22940" y="22940"/>
        <a:ext cx="7160195" cy="737360"/>
      </dsp:txXfrm>
    </dsp:sp>
    <dsp:sp modelId="{7669B769-0CD9-4B12-8398-0DFFA0475D2C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kern="1200" dirty="0" err="1"/>
            <a:t>Security</a:t>
          </a:r>
          <a:r>
            <a:rPr lang="he-IL" sz="2000" kern="1200" dirty="0"/>
            <a:t>: </a:t>
          </a:r>
          <a:r>
            <a:rPr lang="he-IL" sz="2000" kern="1200" dirty="0" err="1"/>
            <a:t>User</a:t>
          </a:r>
          <a:r>
            <a:rPr lang="he-IL" sz="2000" kern="1200" dirty="0"/>
            <a:t> </a:t>
          </a:r>
          <a:r>
            <a:rPr lang="he-IL" sz="2000" kern="1200" dirty="0" err="1"/>
            <a:t>data</a:t>
          </a:r>
          <a:r>
            <a:rPr lang="he-IL" sz="2000" kern="1200" dirty="0"/>
            <a:t> </a:t>
          </a:r>
          <a:r>
            <a:rPr lang="he-IL" sz="2000" kern="1200" dirty="0" err="1"/>
            <a:t>must</a:t>
          </a:r>
          <a:r>
            <a:rPr lang="he-IL" sz="2000" kern="1200" dirty="0"/>
            <a:t> </a:t>
          </a:r>
          <a:r>
            <a:rPr lang="he-IL" sz="2000" kern="1200" dirty="0" err="1"/>
            <a:t>be</a:t>
          </a:r>
          <a:r>
            <a:rPr lang="he-IL" sz="2000" kern="1200" dirty="0"/>
            <a:t> </a:t>
          </a:r>
          <a:r>
            <a:rPr lang="he-IL" sz="2000" kern="1200" dirty="0" err="1"/>
            <a:t>encrypted</a:t>
          </a:r>
          <a:r>
            <a:rPr lang="he-IL" sz="2000" kern="1200" dirty="0"/>
            <a:t> </a:t>
          </a:r>
          <a:r>
            <a:rPr lang="he-IL" sz="2000" kern="1200" dirty="0" err="1"/>
            <a:t>and</a:t>
          </a:r>
          <a:r>
            <a:rPr lang="he-IL" sz="2000" kern="1200" dirty="0"/>
            <a:t> </a:t>
          </a:r>
          <a:r>
            <a:rPr lang="he-IL" sz="2000" kern="1200" dirty="0" err="1"/>
            <a:t>securely</a:t>
          </a:r>
          <a:r>
            <a:rPr lang="he-IL" sz="2000" kern="1200" dirty="0"/>
            <a:t> </a:t>
          </a:r>
          <a:r>
            <a:rPr lang="he-IL" sz="2000" kern="1200" dirty="0" err="1"/>
            <a:t>managed</a:t>
          </a:r>
          <a:r>
            <a:rPr lang="he-IL" sz="2000" kern="1200" dirty="0"/>
            <a:t>.</a:t>
          </a:r>
          <a:endParaRPr lang="en-US" sz="2000" kern="1200" dirty="0"/>
        </a:p>
      </dsp:txBody>
      <dsp:txXfrm>
        <a:off x="627587" y="914964"/>
        <a:ext cx="6937378" cy="737360"/>
      </dsp:txXfrm>
    </dsp:sp>
    <dsp:sp modelId="{A31117F0-3EE5-4C63-ACE3-A0E687ABEC08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kern="1200" dirty="0" err="1"/>
            <a:t>Efficiency</a:t>
          </a:r>
          <a:r>
            <a:rPr lang="he-IL" sz="2000" kern="1200" dirty="0"/>
            <a:t>: </a:t>
          </a:r>
          <a:r>
            <a:rPr lang="he-IL" sz="2000" kern="1200" dirty="0" err="1"/>
            <a:t>Audio</a:t>
          </a:r>
          <a:r>
            <a:rPr lang="he-IL" sz="2000" kern="1200" dirty="0"/>
            <a:t> </a:t>
          </a:r>
          <a:r>
            <a:rPr lang="he-IL" sz="2000" kern="1200" dirty="0" err="1"/>
            <a:t>uploads</a:t>
          </a:r>
          <a:r>
            <a:rPr lang="he-IL" sz="2000" kern="1200" dirty="0"/>
            <a:t> </a:t>
          </a:r>
          <a:r>
            <a:rPr lang="he-IL" sz="2000" kern="1200" dirty="0" err="1"/>
            <a:t>and</a:t>
          </a:r>
          <a:r>
            <a:rPr lang="he-IL" sz="2000" kern="1200" dirty="0"/>
            <a:t> </a:t>
          </a:r>
          <a:r>
            <a:rPr lang="he-IL" sz="2000" kern="1200" dirty="0" err="1"/>
            <a:t>playback</a:t>
          </a:r>
          <a:r>
            <a:rPr lang="he-IL" sz="2000" kern="1200" dirty="0"/>
            <a:t> </a:t>
          </a:r>
          <a:r>
            <a:rPr lang="he-IL" sz="2000" kern="1200" dirty="0" err="1"/>
            <a:t>should</a:t>
          </a:r>
          <a:r>
            <a:rPr lang="he-IL" sz="2000" kern="1200" dirty="0"/>
            <a:t> </a:t>
          </a:r>
          <a:r>
            <a:rPr lang="he-IL" sz="2000" kern="1200" dirty="0" err="1"/>
            <a:t>be</a:t>
          </a:r>
          <a:r>
            <a:rPr lang="he-IL" sz="2000" kern="1200" dirty="0"/>
            <a:t> </a:t>
          </a:r>
          <a:r>
            <a:rPr lang="he-IL" sz="2000" kern="1200" dirty="0" err="1"/>
            <a:t>fast</a:t>
          </a:r>
          <a:r>
            <a:rPr lang="he-IL" sz="2000" kern="1200" dirty="0"/>
            <a:t> </a:t>
          </a:r>
          <a:r>
            <a:rPr lang="he-IL" sz="2000" kern="1200" dirty="0" err="1"/>
            <a:t>and</a:t>
          </a:r>
          <a:r>
            <a:rPr lang="he-IL" sz="2000" kern="1200" dirty="0"/>
            <a:t> </a:t>
          </a:r>
          <a:r>
            <a:rPr lang="he-IL" sz="2000" kern="1200" dirty="0" err="1"/>
            <a:t>responsive</a:t>
          </a:r>
          <a:r>
            <a:rPr lang="he-IL" sz="2000" kern="1200" dirty="0"/>
            <a:t>.</a:t>
          </a:r>
          <a:endParaRPr lang="en-US" sz="2000" kern="1200" dirty="0"/>
        </a:p>
      </dsp:txBody>
      <dsp:txXfrm>
        <a:off x="1232233" y="1806988"/>
        <a:ext cx="6937378" cy="737360"/>
      </dsp:txXfrm>
    </dsp:sp>
    <dsp:sp modelId="{CE8A474D-6B11-45B3-B62B-CAE417F063ED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kern="1200" err="1"/>
            <a:t>Modular</a:t>
          </a:r>
          <a:r>
            <a:rPr lang="he-IL" sz="2000" b="0" kern="1200"/>
            <a:t> </a:t>
          </a:r>
          <a:r>
            <a:rPr lang="he-IL" sz="2000" b="0" kern="1200" err="1"/>
            <a:t>Design</a:t>
          </a:r>
          <a:r>
            <a:rPr lang="he-IL" sz="2000" kern="1200"/>
            <a:t>: </a:t>
          </a:r>
          <a:r>
            <a:rPr lang="he-IL" sz="2000" kern="1200" err="1"/>
            <a:t>Each</a:t>
          </a:r>
          <a:r>
            <a:rPr lang="he-IL" sz="2000" kern="1200"/>
            <a:t> </a:t>
          </a:r>
          <a:r>
            <a:rPr lang="he-IL" sz="2000" kern="1200" err="1"/>
            <a:t>service</a:t>
          </a:r>
          <a:r>
            <a:rPr lang="he-IL" sz="2000" kern="1200"/>
            <a:t> </a:t>
          </a:r>
          <a:r>
            <a:rPr lang="he-IL" sz="2000" kern="1200" err="1"/>
            <a:t>should</a:t>
          </a:r>
          <a:r>
            <a:rPr lang="he-IL" sz="2000" kern="1200"/>
            <a:t> </a:t>
          </a:r>
          <a:r>
            <a:rPr lang="he-IL" sz="2000" kern="1200" err="1"/>
            <a:t>be</a:t>
          </a:r>
          <a:r>
            <a:rPr lang="he-IL" sz="2000" kern="1200"/>
            <a:t> </a:t>
          </a:r>
          <a:r>
            <a:rPr lang="he-IL" sz="2000" kern="1200" err="1"/>
            <a:t>independent</a:t>
          </a:r>
          <a:r>
            <a:rPr lang="he-IL" sz="2000" kern="1200"/>
            <a:t>, </a:t>
          </a:r>
          <a:r>
            <a:rPr lang="he-IL" sz="2000" kern="1200" err="1"/>
            <a:t>enabling</a:t>
          </a:r>
          <a:r>
            <a:rPr lang="he-IL" sz="2000" kern="1200"/>
            <a:t> </a:t>
          </a:r>
          <a:r>
            <a:rPr lang="he-IL" sz="2000" kern="1200" err="1"/>
            <a:t>easier</a:t>
          </a:r>
          <a:r>
            <a:rPr lang="he-IL" sz="2000" kern="1200"/>
            <a:t> </a:t>
          </a:r>
          <a:r>
            <a:rPr lang="he-IL" sz="2000" kern="1200" err="1"/>
            <a:t>maintenance</a:t>
          </a:r>
          <a:r>
            <a:rPr lang="he-IL" sz="2000" kern="1200"/>
            <a:t> </a:t>
          </a:r>
          <a:r>
            <a:rPr lang="he-IL" sz="2000" kern="1200" err="1"/>
            <a:t>and</a:t>
          </a:r>
          <a:r>
            <a:rPr lang="he-IL" sz="2000" kern="1200"/>
            <a:t> </a:t>
          </a:r>
          <a:r>
            <a:rPr lang="he-IL" sz="2000" kern="1200" err="1"/>
            <a:t>scalability</a:t>
          </a:r>
          <a:r>
            <a:rPr lang="he-IL" sz="2000" kern="1200"/>
            <a:t>.</a:t>
          </a:r>
          <a:endParaRPr lang="en-US" sz="2000" kern="1200"/>
        </a:p>
      </dsp:txBody>
      <dsp:txXfrm>
        <a:off x="1836880" y="2699012"/>
        <a:ext cx="6937378" cy="737360"/>
      </dsp:txXfrm>
    </dsp:sp>
    <dsp:sp modelId="{5E5DE8D0-0C01-480F-8F73-752C7A6F0E81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kern="1200" err="1"/>
            <a:t>User-friendly</a:t>
          </a:r>
          <a:r>
            <a:rPr lang="he-IL" sz="2000" b="0" kern="1200"/>
            <a:t> </a:t>
          </a:r>
          <a:r>
            <a:rPr lang="he-IL" sz="2000" b="0" kern="1200" err="1"/>
            <a:t>Interface</a:t>
          </a:r>
          <a:r>
            <a:rPr lang="he-IL" sz="2000" kern="1200"/>
            <a:t>: </a:t>
          </a:r>
          <a:r>
            <a:rPr lang="he-IL" sz="2000" kern="1200" err="1"/>
            <a:t>Both</a:t>
          </a:r>
          <a:r>
            <a:rPr lang="he-IL" sz="2000" kern="1200"/>
            <a:t> </a:t>
          </a:r>
          <a:r>
            <a:rPr lang="he-IL" sz="2000" kern="1200" err="1"/>
            <a:t>content</a:t>
          </a:r>
          <a:r>
            <a:rPr lang="he-IL" sz="2000" kern="1200"/>
            <a:t> </a:t>
          </a:r>
          <a:r>
            <a:rPr lang="he-IL" sz="2000" kern="1200" err="1"/>
            <a:t>creators</a:t>
          </a:r>
          <a:r>
            <a:rPr lang="he-IL" sz="2000" kern="1200"/>
            <a:t> </a:t>
          </a:r>
          <a:r>
            <a:rPr lang="he-IL" sz="2000" kern="1200" err="1"/>
            <a:t>and</a:t>
          </a:r>
          <a:r>
            <a:rPr lang="he-IL" sz="2000" kern="1200"/>
            <a:t> </a:t>
          </a:r>
          <a:r>
            <a:rPr lang="he-IL" sz="2000" kern="1200" err="1"/>
            <a:t>consumers</a:t>
          </a:r>
          <a:r>
            <a:rPr lang="he-IL" sz="2000" kern="1200"/>
            <a:t> </a:t>
          </a:r>
          <a:r>
            <a:rPr lang="he-IL" sz="2000" kern="1200" err="1"/>
            <a:t>should</a:t>
          </a:r>
          <a:r>
            <a:rPr lang="he-IL" sz="2000" kern="1200"/>
            <a:t> </a:t>
          </a:r>
          <a:r>
            <a:rPr lang="he-IL" sz="2000" kern="1200" err="1"/>
            <a:t>find</a:t>
          </a:r>
          <a:r>
            <a:rPr lang="he-IL" sz="2000" kern="1200"/>
            <a:t> </a:t>
          </a:r>
          <a:r>
            <a:rPr lang="he-IL" sz="2000" kern="1200" err="1"/>
            <a:t>the</a:t>
          </a:r>
          <a:r>
            <a:rPr lang="he-IL" sz="2000" kern="1200"/>
            <a:t> </a:t>
          </a:r>
          <a:r>
            <a:rPr lang="he-IL" sz="2000" kern="1200" err="1"/>
            <a:t>platform</a:t>
          </a:r>
          <a:r>
            <a:rPr lang="he-IL" sz="2000" kern="1200"/>
            <a:t> </a:t>
          </a:r>
          <a:r>
            <a:rPr lang="he-IL" sz="2000" kern="1200" err="1"/>
            <a:t>easy</a:t>
          </a:r>
          <a:r>
            <a:rPr lang="he-IL" sz="2000" kern="1200"/>
            <a:t> </a:t>
          </a:r>
          <a:r>
            <a:rPr lang="he-IL" sz="2000" kern="1200" err="1"/>
            <a:t>to</a:t>
          </a:r>
          <a:r>
            <a:rPr lang="he-IL" sz="2000" kern="1200"/>
            <a:t> </a:t>
          </a:r>
          <a:r>
            <a:rPr lang="he-IL" sz="2000" kern="1200" err="1"/>
            <a:t>use</a:t>
          </a:r>
          <a:r>
            <a:rPr lang="he-IL" sz="2000" kern="1200"/>
            <a:t>.</a:t>
          </a:r>
          <a:endParaRPr lang="en-US" sz="2000" kern="1200"/>
        </a:p>
      </dsp:txBody>
      <dsp:txXfrm>
        <a:off x="2441527" y="3591037"/>
        <a:ext cx="6937378" cy="737360"/>
      </dsp:txXfrm>
    </dsp:sp>
    <dsp:sp modelId="{643135E4-3BCF-4D1D-B38B-7ED3EEA5BA70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B5DFC6B3-A737-487F-8D9B-FDF755C326D6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3ABC42FE-8310-420C-A192-B193AEEE1B38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E96B0A02-5C00-4153-A4BB-81158B38460F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EAE78-C438-4990-9C68-9EEC32006C84}">
      <dsp:nvSpPr>
        <dsp:cNvPr id="0" name=""/>
        <dsp:cNvSpPr/>
      </dsp:nvSpPr>
      <dsp:spPr>
        <a:xfrm>
          <a:off x="0" y="0"/>
          <a:ext cx="5030456" cy="22406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100" b="1" kern="1200"/>
            <a:t>Performance Limitations of Old Laptop</a:t>
          </a:r>
          <a:endParaRPr lang="en-US" sz="2100" kern="1200"/>
        </a:p>
      </dsp:txBody>
      <dsp:txXfrm>
        <a:off x="65628" y="65628"/>
        <a:ext cx="2714521" cy="2109439"/>
      </dsp:txXfrm>
    </dsp:sp>
    <dsp:sp modelId="{119DF26B-ADE1-40C8-9822-D46C96FCD6B1}">
      <dsp:nvSpPr>
        <dsp:cNvPr id="0" name=""/>
        <dsp:cNvSpPr/>
      </dsp:nvSpPr>
      <dsp:spPr>
        <a:xfrm>
          <a:off x="887727" y="2738628"/>
          <a:ext cx="5030456" cy="2240695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100" b="1" kern="1200"/>
            <a:t>Solution</a:t>
          </a:r>
          <a:r>
            <a:rPr lang="af-ZA" sz="2100" kern="1200"/>
            <a:t>: To mitigate the performance limitations, I sought external support by using IDX from the internet. </a:t>
          </a:r>
          <a:endParaRPr lang="en-US" sz="2100" kern="1200"/>
        </a:p>
      </dsp:txBody>
      <dsp:txXfrm>
        <a:off x="953355" y="2804256"/>
        <a:ext cx="2555020" cy="2109439"/>
      </dsp:txXfrm>
    </dsp:sp>
    <dsp:sp modelId="{23D5E5B8-E159-4EDD-AB3B-E8D764B81DFF}">
      <dsp:nvSpPr>
        <dsp:cNvPr id="0" name=""/>
        <dsp:cNvSpPr/>
      </dsp:nvSpPr>
      <dsp:spPr>
        <a:xfrm>
          <a:off x="3574004" y="1761435"/>
          <a:ext cx="1456452" cy="14564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01706" y="1761435"/>
        <a:ext cx="801048" cy="109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Yf6S8JWSrs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009592" y="568522"/>
            <a:ext cx="8050404" cy="3489993"/>
          </a:xfrm>
        </p:spPr>
        <p:txBody>
          <a:bodyPr>
            <a:normAutofit fontScale="90000"/>
          </a:bodyPr>
          <a:lstStyle/>
          <a:p>
            <a:r>
              <a:rPr lang="he-IL" sz="4000" b="1" err="1">
                <a:latin typeface="Tahoma"/>
                <a:ea typeface="Tahoma"/>
                <a:cs typeface="Tahoma"/>
              </a:rPr>
              <a:t>AudioWave</a:t>
            </a:r>
            <a:r>
              <a:rPr lang="he-IL" sz="4000" b="1">
                <a:latin typeface="Tahoma"/>
                <a:ea typeface="Tahoma"/>
                <a:cs typeface="Tahoma"/>
              </a:rPr>
              <a:t>:</a:t>
            </a:r>
            <a:br>
              <a:rPr lang="he-IL" sz="4000" b="1">
                <a:latin typeface="Tahoma"/>
                <a:ea typeface="Tahoma"/>
                <a:cs typeface="Tahoma"/>
              </a:rPr>
            </a:br>
            <a:r>
              <a:rPr lang="he-IL" sz="3000" b="1">
                <a:latin typeface="Tahoma"/>
                <a:ea typeface="Tahoma"/>
                <a:cs typeface="Tahoma"/>
              </a:rPr>
              <a:t>A </a:t>
            </a:r>
            <a:r>
              <a:rPr lang="he-IL" sz="3000" b="1" err="1">
                <a:latin typeface="Tahoma"/>
                <a:ea typeface="Tahoma"/>
                <a:cs typeface="Tahoma"/>
              </a:rPr>
              <a:t>Microservices-Based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Audio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Sharing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Platform</a:t>
            </a:r>
            <a:endParaRPr lang="he-IL" sz="3000" b="1">
              <a:latin typeface="Tahoma"/>
              <a:ea typeface="Tahoma"/>
              <a:cs typeface="Tahoma"/>
            </a:endParaRPr>
          </a:p>
          <a:p>
            <a:r>
              <a:rPr lang="he-IL" sz="3000" b="1" err="1">
                <a:latin typeface="Tahoma"/>
                <a:ea typeface="Tahoma"/>
                <a:cs typeface="Tahoma"/>
              </a:rPr>
              <a:t>Design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and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Implementation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of</a:t>
            </a:r>
            <a:r>
              <a:rPr lang="he-IL" sz="3000" b="1">
                <a:latin typeface="Tahoma"/>
                <a:ea typeface="Tahoma"/>
                <a:cs typeface="Tahoma"/>
              </a:rPr>
              <a:t> a </a:t>
            </a:r>
            <a:r>
              <a:rPr lang="he-IL" sz="3000" b="1" err="1">
                <a:latin typeface="Tahoma"/>
                <a:ea typeface="Tahoma"/>
                <a:cs typeface="Tahoma"/>
              </a:rPr>
              <a:t>Full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Microservices</a:t>
            </a:r>
            <a:r>
              <a:rPr lang="he-IL" sz="3000" b="1">
                <a:latin typeface="Tahoma"/>
                <a:ea typeface="Tahoma"/>
                <a:cs typeface="Tahoma"/>
              </a:rPr>
              <a:t> </a:t>
            </a:r>
            <a:r>
              <a:rPr lang="he-IL" sz="3000" b="1" err="1">
                <a:latin typeface="Tahoma"/>
                <a:ea typeface="Tahoma"/>
                <a:cs typeface="Tahoma"/>
              </a:rPr>
              <a:t>Architecture</a:t>
            </a:r>
            <a:endParaRPr lang="he-IL" sz="3000" b="1">
              <a:latin typeface="Tahoma"/>
              <a:ea typeface="Tahoma"/>
              <a:cs typeface="Tahoma"/>
            </a:endParaRPr>
          </a:p>
          <a:p>
            <a:br>
              <a:rPr lang="en-US">
                <a:latin typeface="Tahoma"/>
                <a:ea typeface="Tahoma"/>
                <a:cs typeface="Tahoma"/>
              </a:rPr>
            </a:b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063866" y="2836274"/>
            <a:ext cx="6307200" cy="1710500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he-IL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By</a:t>
            </a:r>
            <a:endParaRPr lang="he-IL" err="1">
              <a:latin typeface="Tahoma"/>
              <a:ea typeface="Tahoma"/>
              <a:cs typeface="Tahoma"/>
            </a:endParaRPr>
          </a:p>
          <a:p>
            <a:pPr>
              <a:lnSpc>
                <a:spcPct val="105000"/>
              </a:lnSpc>
            </a:pPr>
            <a:r>
              <a:rPr lang="he-IL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Ward</a:t>
            </a:r>
            <a:r>
              <a:rPr lang="he-I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he-IL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Zidani</a:t>
            </a:r>
            <a:endParaRPr lang="he-IL" dirty="0" err="1">
              <a:latin typeface="Tahoma"/>
              <a:ea typeface="Tahoma"/>
              <a:cs typeface="Tahoma"/>
            </a:endParaRPr>
          </a:p>
          <a:p>
            <a:pPr>
              <a:lnSpc>
                <a:spcPct val="105000"/>
              </a:lnSpc>
            </a:pPr>
            <a:r>
              <a:rPr lang="he-IL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Ahmad</a:t>
            </a:r>
            <a:r>
              <a:rPr lang="he-I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he-IL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Bsese</a:t>
            </a:r>
            <a:br>
              <a:rPr lang="en-US" dirty="0">
                <a:latin typeface="Tahoma"/>
                <a:ea typeface="Tahoma"/>
                <a:cs typeface="Tahoma"/>
              </a:rPr>
            </a:br>
            <a:endParaRPr lang="en-US">
              <a:solidFill>
                <a:srgbClr val="000000">
                  <a:alpha val="60000"/>
                </a:srgb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Picture 3" descr="Topview של סביבת עבודה ירוקה של מנטה עם מחשב נישא, קפה, מחברת, עט, משקפיים ועכבר">
            <a:extLst>
              <a:ext uri="{FF2B5EF4-FFF2-40B4-BE49-F238E27FC236}">
                <a16:creationId xmlns:a16="http://schemas.microsoft.com/office/drawing/2014/main" id="{A4968157-7734-FB8F-B9F9-AD894B48E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" r="60998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5CFC31A-AD95-5A36-B5F4-EB66A7035C70}"/>
              </a:ext>
            </a:extLst>
          </p:cNvPr>
          <p:cNvSpPr txBox="1"/>
          <p:nvPr/>
        </p:nvSpPr>
        <p:spPr>
          <a:xfrm>
            <a:off x="9118948" y="595612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ahoma"/>
                <a:ea typeface="Tahoma"/>
                <a:cs typeface="Tahoma"/>
              </a:rPr>
              <a:t>Summer 2024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13576CA-A53F-7672-1081-5DB498C62F10}"/>
              </a:ext>
            </a:extLst>
          </p:cNvPr>
          <p:cNvSpPr txBox="1"/>
          <p:nvPr/>
        </p:nvSpPr>
        <p:spPr>
          <a:xfrm>
            <a:off x="5068865" y="4771750"/>
            <a:ext cx="64696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ctr"/>
            <a:r>
              <a:rPr lang="en-US" dirty="0">
                <a:latin typeface="Tahoma"/>
                <a:ea typeface="Tahoma"/>
                <a:cs typeface="Tahoma"/>
              </a:rPr>
              <a:t>Project Code:</a:t>
            </a:r>
            <a:r>
              <a:rPr lang="en-US" b="1" dirty="0">
                <a:latin typeface="Tahoma"/>
                <a:ea typeface="Tahoma"/>
                <a:cs typeface="Tahoma"/>
              </a:rPr>
              <a:t> </a:t>
            </a:r>
            <a:r>
              <a:rPr lang="en-US" dirty="0">
                <a:latin typeface="Tahoma"/>
                <a:ea typeface="Tahoma"/>
                <a:cs typeface="Tahoma"/>
              </a:rPr>
              <a:t>24-1-D-44</a:t>
            </a:r>
          </a:p>
          <a:p>
            <a:pPr indent="457200" algn="ctr"/>
            <a:endParaRPr lang="en-US" dirty="0">
              <a:latin typeface="Tahoma"/>
              <a:ea typeface="Tahoma"/>
              <a:cs typeface="Tahoma"/>
            </a:endParaRPr>
          </a:p>
          <a:p>
            <a:pPr indent="457200" algn="ctr"/>
            <a:r>
              <a:rPr lang="en-US" b="1" dirty="0">
                <a:latin typeface="Tahoma"/>
                <a:ea typeface="Tahoma"/>
                <a:cs typeface="Tahoma"/>
              </a:rPr>
              <a:t>Software Engineering Department</a:t>
            </a:r>
            <a:endParaRPr lang="en-US" dirty="0"/>
          </a:p>
          <a:p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FD827C9-9724-D8E6-E99B-80370DFC806F}"/>
              </a:ext>
            </a:extLst>
          </p:cNvPr>
          <p:cNvSpPr txBox="1"/>
          <p:nvPr/>
        </p:nvSpPr>
        <p:spPr>
          <a:xfrm>
            <a:off x="4014592" y="5956126"/>
            <a:ext cx="56555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latin typeface="Tahoma"/>
                <a:ea typeface="Tahoma"/>
                <a:cs typeface="Tahoma"/>
              </a:rPr>
              <a:t>Braude - College of Engineering, </a:t>
            </a:r>
            <a:r>
              <a:rPr lang="en-US" sz="1600" b="1" err="1">
                <a:latin typeface="Tahoma"/>
                <a:ea typeface="Tahoma"/>
                <a:cs typeface="Tahoma"/>
              </a:rPr>
              <a:t>Karmiel</a:t>
            </a:r>
            <a:endParaRPr lang="en-US" err="1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9528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כותרת 10">
            <a:extLst>
              <a:ext uri="{FF2B5EF4-FFF2-40B4-BE49-F238E27FC236}">
                <a16:creationId xmlns:a16="http://schemas.microsoft.com/office/drawing/2014/main" id="{CAC69C4D-7A67-FC21-09D2-7D5D4164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2" name="מדיה מקוונת 11" title="AudioWave Demo">
            <a:hlinkClick r:id="" action="ppaction://media"/>
            <a:extLst>
              <a:ext uri="{FF2B5EF4-FFF2-40B4-BE49-F238E27FC236}">
                <a16:creationId xmlns:a16="http://schemas.microsoft.com/office/drawing/2014/main" id="{CB3E0970-B724-B14A-CAD1-251DC5D21F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56" y="1105"/>
            <a:ext cx="12184476" cy="68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C4618C2-C537-2D6D-4408-63CF61E3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algn="l"/>
            <a:r>
              <a:rPr lang="he-IL" sz="4800" err="1">
                <a:ea typeface="+mj-lt"/>
                <a:cs typeface="+mj-lt"/>
              </a:rPr>
              <a:t>Takeaways</a:t>
            </a:r>
            <a:r>
              <a:rPr lang="he-IL" sz="4800">
                <a:ea typeface="+mj-lt"/>
                <a:cs typeface="+mj-lt"/>
              </a:rPr>
              <a:t> </a:t>
            </a:r>
            <a:r>
              <a:rPr lang="he-IL" sz="4800" err="1">
                <a:ea typeface="+mj-lt"/>
                <a:cs typeface="+mj-lt"/>
              </a:rPr>
              <a:t>and</a:t>
            </a:r>
            <a:r>
              <a:rPr lang="he-IL" sz="4800">
                <a:ea typeface="+mj-lt"/>
                <a:cs typeface="+mj-lt"/>
              </a:rPr>
              <a:t> </a:t>
            </a:r>
            <a:r>
              <a:rPr lang="he-IL" sz="4800" err="1">
                <a:ea typeface="+mj-lt"/>
                <a:cs typeface="+mj-lt"/>
              </a:rPr>
              <a:t>Improvements</a:t>
            </a:r>
            <a:endParaRPr lang="he-IL" sz="4800" err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D41623-DB9B-7D16-D332-9F832651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algn="l" rtl="0">
              <a:buFont typeface=""/>
              <a:buChar char="•"/>
            </a:pPr>
            <a:r>
              <a:rPr lang="af-ZA" sz="2200" b="1" err="1"/>
              <a:t>What</a:t>
            </a:r>
            <a:r>
              <a:rPr lang="af-ZA" sz="2200" b="1"/>
              <a:t> </a:t>
            </a:r>
            <a:r>
              <a:rPr lang="af-ZA" sz="2200" b="1" err="1"/>
              <a:t>Worked</a:t>
            </a:r>
            <a:r>
              <a:rPr lang="af-ZA" sz="2200"/>
              <a:t>: </a:t>
            </a:r>
            <a:r>
              <a:rPr lang="af-ZA" sz="2200" err="1"/>
              <a:t>The</a:t>
            </a:r>
            <a:r>
              <a:rPr lang="af-ZA" sz="2200"/>
              <a:t> </a:t>
            </a:r>
            <a:r>
              <a:rPr lang="af-ZA" sz="2200" err="1"/>
              <a:t>microservices</a:t>
            </a:r>
            <a:r>
              <a:rPr lang="af-ZA" sz="2200"/>
              <a:t> </a:t>
            </a:r>
            <a:r>
              <a:rPr lang="af-ZA" sz="2200" err="1"/>
              <a:t>architecture</a:t>
            </a:r>
            <a:r>
              <a:rPr lang="af-ZA" sz="2200"/>
              <a:t> </a:t>
            </a:r>
            <a:r>
              <a:rPr lang="af-ZA" sz="2200" err="1"/>
              <a:t>allowed</a:t>
            </a:r>
            <a:r>
              <a:rPr lang="af-ZA" sz="2200"/>
              <a:t> </a:t>
            </a:r>
            <a:r>
              <a:rPr lang="af-ZA" sz="2200" err="1"/>
              <a:t>us</a:t>
            </a:r>
            <a:r>
              <a:rPr lang="af-ZA" sz="2200"/>
              <a:t> </a:t>
            </a:r>
            <a:r>
              <a:rPr lang="af-ZA" sz="2200" err="1"/>
              <a:t>to</a:t>
            </a:r>
            <a:r>
              <a:rPr lang="af-ZA" sz="2200"/>
              <a:t> </a:t>
            </a:r>
            <a:r>
              <a:rPr lang="af-ZA" sz="2200" err="1"/>
              <a:t>scale</a:t>
            </a:r>
            <a:r>
              <a:rPr lang="af-ZA" sz="2200"/>
              <a:t> </a:t>
            </a:r>
            <a:r>
              <a:rPr lang="af-ZA" sz="2200" err="1"/>
              <a:t>services</a:t>
            </a:r>
            <a:r>
              <a:rPr lang="af-ZA" sz="2200"/>
              <a:t> </a:t>
            </a:r>
            <a:r>
              <a:rPr lang="af-ZA" sz="2200" err="1"/>
              <a:t>independently</a:t>
            </a:r>
            <a:r>
              <a:rPr lang="af-ZA" sz="2200"/>
              <a:t>.</a:t>
            </a:r>
            <a:endParaRPr lang="he-IL"/>
          </a:p>
          <a:p>
            <a:pPr algn="l" rtl="0">
              <a:buFont typeface=""/>
              <a:buChar char="•"/>
            </a:pPr>
            <a:r>
              <a:rPr lang="af-ZA" sz="2200" b="1" dirty="0" err="1"/>
              <a:t>What</a:t>
            </a:r>
            <a:r>
              <a:rPr lang="af-ZA" sz="2200" b="1" dirty="0"/>
              <a:t> </a:t>
            </a:r>
            <a:r>
              <a:rPr lang="af-ZA" sz="2200" b="1" dirty="0" err="1"/>
              <a:t>We</a:t>
            </a:r>
            <a:r>
              <a:rPr lang="af-ZA" sz="2200" b="1" dirty="0"/>
              <a:t> </a:t>
            </a:r>
            <a:r>
              <a:rPr lang="af-ZA" sz="2200" b="1" dirty="0" err="1"/>
              <a:t>Would</a:t>
            </a:r>
            <a:r>
              <a:rPr lang="af-ZA" sz="2200" b="1" dirty="0"/>
              <a:t> </a:t>
            </a:r>
            <a:r>
              <a:rPr lang="af-ZA" sz="2200" b="1" dirty="0" err="1"/>
              <a:t>Improve</a:t>
            </a:r>
            <a:r>
              <a:rPr lang="af-ZA" sz="2200" dirty="0"/>
              <a:t>: </a:t>
            </a:r>
            <a:r>
              <a:rPr lang="af-ZA" sz="2200" dirty="0" err="1"/>
              <a:t>Optimize</a:t>
            </a:r>
            <a:r>
              <a:rPr lang="af-ZA" sz="2200" dirty="0"/>
              <a:t> </a:t>
            </a:r>
            <a:r>
              <a:rPr lang="af-ZA" sz="2200" dirty="0" err="1"/>
              <a:t>caching</a:t>
            </a:r>
            <a:r>
              <a:rPr lang="af-ZA" sz="2200" dirty="0"/>
              <a:t> strategies </a:t>
            </a:r>
            <a:r>
              <a:rPr lang="af-ZA" sz="2200" dirty="0" err="1"/>
              <a:t>and</a:t>
            </a:r>
            <a:r>
              <a:rPr lang="af-ZA" sz="2200" dirty="0"/>
              <a:t> </a:t>
            </a:r>
            <a:r>
              <a:rPr lang="af-ZA" sz="2200" dirty="0" err="1"/>
              <a:t>better</a:t>
            </a:r>
            <a:r>
              <a:rPr lang="af-ZA" sz="2200" dirty="0"/>
              <a:t> </a:t>
            </a:r>
            <a:r>
              <a:rPr lang="af-ZA" sz="2200" dirty="0" err="1"/>
              <a:t>handle</a:t>
            </a:r>
            <a:r>
              <a:rPr lang="af-ZA" sz="2200" dirty="0"/>
              <a:t> </a:t>
            </a:r>
            <a:r>
              <a:rPr lang="af-ZA" sz="2200" dirty="0" err="1"/>
              <a:t>frontend</a:t>
            </a:r>
            <a:r>
              <a:rPr lang="af-ZA" sz="2200" dirty="0"/>
              <a:t> </a:t>
            </a:r>
            <a:r>
              <a:rPr lang="af-ZA" sz="2200" dirty="0" err="1"/>
              <a:t>build</a:t>
            </a:r>
            <a:r>
              <a:rPr lang="af-ZA" sz="2200" dirty="0"/>
              <a:t> </a:t>
            </a:r>
            <a:r>
              <a:rPr lang="af-ZA" sz="2200" dirty="0" err="1"/>
              <a:t>issues</a:t>
            </a:r>
            <a:r>
              <a:rPr lang="af-ZA" sz="2200" dirty="0"/>
              <a:t> </a:t>
            </a:r>
            <a:r>
              <a:rPr lang="af-ZA" sz="2200" dirty="0" err="1"/>
              <a:t>earlier</a:t>
            </a:r>
            <a:r>
              <a:rPr lang="af-ZA" sz="2200" dirty="0"/>
              <a:t> in </a:t>
            </a:r>
            <a:r>
              <a:rPr lang="af-ZA" sz="2200" dirty="0" err="1"/>
              <a:t>the</a:t>
            </a:r>
            <a:r>
              <a:rPr lang="af-ZA" sz="2200" dirty="0"/>
              <a:t> </a:t>
            </a:r>
            <a:r>
              <a:rPr lang="af-ZA" sz="2200" dirty="0" err="1"/>
              <a:t>project</a:t>
            </a:r>
            <a:r>
              <a:rPr lang="af-ZA" sz="22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200" b="1" dirty="0" err="1"/>
              <a:t>Key</a:t>
            </a:r>
            <a:r>
              <a:rPr lang="af-ZA" sz="2200" b="1" dirty="0"/>
              <a:t> </a:t>
            </a:r>
            <a:r>
              <a:rPr lang="af-ZA" sz="2200" b="1" dirty="0" err="1"/>
              <a:t>Lesson</a:t>
            </a:r>
            <a:r>
              <a:rPr lang="af-ZA" sz="2200" dirty="0"/>
              <a:t>: </a:t>
            </a:r>
            <a:r>
              <a:rPr lang="af-ZA" sz="2200" dirty="0" err="1"/>
              <a:t>Early</a:t>
            </a:r>
            <a:r>
              <a:rPr lang="af-ZA" sz="2200" dirty="0"/>
              <a:t> </a:t>
            </a:r>
            <a:r>
              <a:rPr lang="af-ZA" sz="2200" dirty="0" err="1"/>
              <a:t>planning</a:t>
            </a:r>
            <a:r>
              <a:rPr lang="af-ZA" sz="2200" dirty="0"/>
              <a:t> of </a:t>
            </a:r>
            <a:r>
              <a:rPr lang="af-ZA" sz="2200" dirty="0" err="1"/>
              <a:t>architecture</a:t>
            </a:r>
            <a:r>
              <a:rPr lang="af-ZA" sz="2200" dirty="0"/>
              <a:t> </a:t>
            </a:r>
            <a:r>
              <a:rPr lang="af-ZA" sz="2200" dirty="0" err="1"/>
              <a:t>and</a:t>
            </a:r>
            <a:r>
              <a:rPr lang="af-ZA" sz="2200" dirty="0"/>
              <a:t> </a:t>
            </a:r>
            <a:r>
              <a:rPr lang="af-ZA" sz="2200" dirty="0" err="1"/>
              <a:t>communication</a:t>
            </a:r>
            <a:r>
              <a:rPr lang="af-ZA" sz="2200" dirty="0"/>
              <a:t> </a:t>
            </a:r>
            <a:r>
              <a:rPr lang="af-ZA" sz="2200" dirty="0" err="1"/>
              <a:t>between</a:t>
            </a:r>
            <a:r>
              <a:rPr lang="af-ZA" sz="2200" dirty="0"/>
              <a:t> </a:t>
            </a:r>
            <a:r>
              <a:rPr lang="af-ZA" sz="2200" dirty="0" err="1"/>
              <a:t>services</a:t>
            </a:r>
            <a:r>
              <a:rPr lang="af-ZA" sz="2200" dirty="0"/>
              <a:t> is </a:t>
            </a:r>
            <a:r>
              <a:rPr lang="af-ZA" sz="2200" dirty="0" err="1"/>
              <a:t>crucial</a:t>
            </a:r>
            <a:r>
              <a:rPr lang="af-ZA" sz="2200" dirty="0"/>
              <a:t> </a:t>
            </a:r>
            <a:r>
              <a:rPr lang="af-ZA" sz="2200" dirty="0" err="1"/>
              <a:t>for</a:t>
            </a:r>
            <a:r>
              <a:rPr lang="af-ZA" sz="2200" dirty="0"/>
              <a:t> </a:t>
            </a:r>
            <a:r>
              <a:rPr lang="af-ZA" sz="2200" dirty="0" err="1"/>
              <a:t>system</a:t>
            </a:r>
            <a:r>
              <a:rPr lang="af-ZA" sz="2200" dirty="0"/>
              <a:t> </a:t>
            </a:r>
            <a:r>
              <a:rPr lang="af-ZA" sz="2200" dirty="0" err="1"/>
              <a:t>scalability</a:t>
            </a:r>
            <a:r>
              <a:rPr lang="af-ZA" sz="2200" dirty="0"/>
              <a:t>.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7534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609B0A6-E140-6A4D-4E4B-E1A57B5E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af-ZA" sz="3600">
                <a:solidFill>
                  <a:schemeClr val="tx2"/>
                </a:solidFill>
              </a:rPr>
              <a:t>Conclusion and Future Development</a:t>
            </a:r>
            <a:endParaRPr lang="he-IL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CF3521-0E0D-9005-34AF-099D02C5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>
              <a:buFont typeface=""/>
              <a:buChar char="•"/>
            </a:pPr>
            <a:r>
              <a:rPr lang="af-ZA" sz="1800" b="1">
                <a:solidFill>
                  <a:schemeClr val="tx2"/>
                </a:solidFill>
              </a:rPr>
              <a:t>Project </a:t>
            </a:r>
            <a:r>
              <a:rPr lang="af-ZA" sz="1800" b="1" err="1">
                <a:solidFill>
                  <a:schemeClr val="tx2"/>
                </a:solidFill>
              </a:rPr>
              <a:t>Success</a:t>
            </a:r>
            <a:r>
              <a:rPr lang="af-ZA" sz="1800">
                <a:solidFill>
                  <a:schemeClr val="tx2"/>
                </a:solidFill>
              </a:rPr>
              <a:t>: </a:t>
            </a:r>
            <a:r>
              <a:rPr lang="af-ZA" sz="1800" err="1">
                <a:solidFill>
                  <a:schemeClr val="tx2"/>
                </a:solidFill>
              </a:rPr>
              <a:t>AudioWave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successfully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meets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its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goals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for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scalability</a:t>
            </a:r>
            <a:r>
              <a:rPr lang="af-ZA" sz="1800">
                <a:solidFill>
                  <a:schemeClr val="tx2"/>
                </a:solidFill>
              </a:rPr>
              <a:t>, </a:t>
            </a:r>
            <a:r>
              <a:rPr lang="af-ZA" sz="1800" err="1">
                <a:solidFill>
                  <a:schemeClr val="tx2"/>
                </a:solidFill>
              </a:rPr>
              <a:t>performance</a:t>
            </a:r>
            <a:r>
              <a:rPr lang="af-ZA" sz="1800">
                <a:solidFill>
                  <a:schemeClr val="tx2"/>
                </a:solidFill>
              </a:rPr>
              <a:t>, </a:t>
            </a:r>
            <a:r>
              <a:rPr lang="af-ZA" sz="1800" err="1">
                <a:solidFill>
                  <a:schemeClr val="tx2"/>
                </a:solidFill>
              </a:rPr>
              <a:t>and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user</a:t>
            </a:r>
            <a:r>
              <a:rPr lang="af-ZA" sz="1800">
                <a:solidFill>
                  <a:schemeClr val="tx2"/>
                </a:solidFill>
              </a:rPr>
              <a:t> </a:t>
            </a:r>
            <a:r>
              <a:rPr lang="af-ZA" sz="1800" err="1">
                <a:solidFill>
                  <a:schemeClr val="tx2"/>
                </a:solidFill>
              </a:rPr>
              <a:t>experience</a:t>
            </a:r>
            <a:r>
              <a:rPr lang="af-ZA" sz="1800">
                <a:solidFill>
                  <a:schemeClr val="tx2"/>
                </a:solidFill>
              </a:rPr>
              <a:t>.</a:t>
            </a:r>
            <a:endParaRPr lang="he-IL">
              <a:solidFill>
                <a:schemeClr val="tx2"/>
              </a:solidFill>
            </a:endParaRPr>
          </a:p>
          <a:p>
            <a:pPr algn="l" rtl="0">
              <a:buFont typeface=""/>
              <a:buChar char="•"/>
            </a:pPr>
            <a:r>
              <a:rPr lang="af-ZA" sz="1800" b="1" dirty="0" err="1">
                <a:solidFill>
                  <a:schemeClr val="tx2"/>
                </a:solidFill>
              </a:rPr>
              <a:t>Future</a:t>
            </a:r>
            <a:r>
              <a:rPr lang="af-ZA" sz="1800" b="1" dirty="0">
                <a:solidFill>
                  <a:schemeClr val="tx2"/>
                </a:solidFill>
              </a:rPr>
              <a:t> </a:t>
            </a:r>
            <a:r>
              <a:rPr lang="af-ZA" sz="1800" b="1" dirty="0" err="1">
                <a:solidFill>
                  <a:schemeClr val="tx2"/>
                </a:solidFill>
              </a:rPr>
              <a:t>Enhancements</a:t>
            </a:r>
            <a:r>
              <a:rPr lang="af-ZA" sz="1800" dirty="0">
                <a:solidFill>
                  <a:schemeClr val="tx2"/>
                </a:solidFill>
              </a:rPr>
              <a:t>: </a:t>
            </a:r>
            <a:r>
              <a:rPr lang="af-ZA" sz="1800" dirty="0" err="1">
                <a:solidFill>
                  <a:schemeClr val="tx2"/>
                </a:solidFill>
              </a:rPr>
              <a:t>Adding</a:t>
            </a:r>
            <a:r>
              <a:rPr lang="af-ZA" sz="1800" dirty="0">
                <a:solidFill>
                  <a:schemeClr val="tx2"/>
                </a:solidFill>
              </a:rPr>
              <a:t> more </a:t>
            </a:r>
            <a:r>
              <a:rPr lang="af-ZA" sz="1800" dirty="0" err="1">
                <a:solidFill>
                  <a:schemeClr val="tx2"/>
                </a:solidFill>
              </a:rPr>
              <a:t>features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like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advanced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search</a:t>
            </a:r>
            <a:r>
              <a:rPr lang="af-ZA" sz="1800" dirty="0">
                <a:solidFill>
                  <a:schemeClr val="tx2"/>
                </a:solidFill>
              </a:rPr>
              <a:t>, </a:t>
            </a:r>
            <a:r>
              <a:rPr lang="af-ZA" sz="1800" dirty="0" err="1">
                <a:solidFill>
                  <a:schemeClr val="tx2"/>
                </a:solidFill>
              </a:rPr>
              <a:t>further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optimizing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performance</a:t>
            </a:r>
            <a:r>
              <a:rPr lang="af-ZA" sz="1800" dirty="0">
                <a:solidFill>
                  <a:schemeClr val="tx2"/>
                </a:solidFill>
              </a:rPr>
              <a:t>, </a:t>
            </a:r>
            <a:r>
              <a:rPr lang="af-ZA" sz="1800" dirty="0" err="1">
                <a:solidFill>
                  <a:schemeClr val="tx2"/>
                </a:solidFill>
              </a:rPr>
              <a:t>and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potentially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launching</a:t>
            </a:r>
            <a:r>
              <a:rPr lang="af-ZA" sz="1800" dirty="0">
                <a:solidFill>
                  <a:schemeClr val="tx2"/>
                </a:solidFill>
              </a:rPr>
              <a:t> web-</a:t>
            </a:r>
            <a:r>
              <a:rPr lang="af-ZA" sz="1800" dirty="0" err="1">
                <a:solidFill>
                  <a:schemeClr val="tx2"/>
                </a:solidFill>
              </a:rPr>
              <a:t>based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clients</a:t>
            </a:r>
            <a:r>
              <a:rPr lang="af-ZA" sz="1800" dirty="0">
                <a:solidFill>
                  <a:schemeClr val="tx2"/>
                </a:solidFill>
              </a:rPr>
              <a:t> in </a:t>
            </a:r>
            <a:r>
              <a:rPr lang="af-ZA" sz="1800" dirty="0" err="1">
                <a:solidFill>
                  <a:schemeClr val="tx2"/>
                </a:solidFill>
              </a:rPr>
              <a:t>addition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to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the</a:t>
            </a:r>
            <a:r>
              <a:rPr lang="af-ZA" sz="1800" dirty="0">
                <a:solidFill>
                  <a:schemeClr val="tx2"/>
                </a:solidFill>
              </a:rPr>
              <a:t> </a:t>
            </a:r>
            <a:r>
              <a:rPr lang="af-ZA" sz="1800" dirty="0" err="1">
                <a:solidFill>
                  <a:schemeClr val="tx2"/>
                </a:solidFill>
              </a:rPr>
              <a:t>mobile</a:t>
            </a:r>
            <a:r>
              <a:rPr lang="af-ZA" sz="1800" dirty="0">
                <a:solidFill>
                  <a:schemeClr val="tx2"/>
                </a:solidFill>
              </a:rPr>
              <a:t> app.</a:t>
            </a:r>
            <a:endParaRPr lang="he-IL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23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47EDA66-A25B-2BB1-8D3D-6C26C5B9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A6BB9A6-2464-C68D-9AFA-0561C450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17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769703-57ED-D8C2-C284-3C3B761A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af-ZA" sz="3600">
                <a:solidFill>
                  <a:schemeClr val="tx2"/>
                </a:solidFill>
              </a:rPr>
              <a:t>Problem and Motivation</a:t>
            </a:r>
            <a:endParaRPr lang="he-IL" sz="36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2DADAF8F-651C-FBAB-39C3-C28FE9A6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af-ZA" sz="1800" b="1" err="1"/>
              <a:t>Problem</a:t>
            </a:r>
            <a:r>
              <a:rPr lang="af-ZA" sz="1800" dirty="0"/>
              <a:t>: </a:t>
            </a:r>
            <a:r>
              <a:rPr lang="af-ZA" sz="1800" err="1"/>
              <a:t>There</a:t>
            </a:r>
            <a:r>
              <a:rPr lang="af-ZA" sz="1800" dirty="0"/>
              <a:t> is a </a:t>
            </a:r>
            <a:r>
              <a:rPr lang="af-ZA" sz="1800" err="1"/>
              <a:t>growing</a:t>
            </a:r>
            <a:r>
              <a:rPr lang="af-ZA" sz="1800" dirty="0"/>
              <a:t> </a:t>
            </a:r>
            <a:r>
              <a:rPr lang="af-ZA" sz="1800" err="1"/>
              <a:t>demand</a:t>
            </a:r>
            <a:r>
              <a:rPr lang="af-ZA" sz="1800" dirty="0"/>
              <a:t> </a:t>
            </a:r>
            <a:r>
              <a:rPr lang="af-ZA" sz="1800" err="1"/>
              <a:t>for</a:t>
            </a:r>
            <a:r>
              <a:rPr lang="af-ZA" sz="1800" dirty="0"/>
              <a:t> platforms </a:t>
            </a:r>
            <a:r>
              <a:rPr lang="af-ZA" sz="1800" err="1"/>
              <a:t>that</a:t>
            </a:r>
            <a:r>
              <a:rPr lang="af-ZA" sz="1800" dirty="0"/>
              <a:t> </a:t>
            </a:r>
            <a:r>
              <a:rPr lang="af-ZA" sz="1800" err="1"/>
              <a:t>allow</a:t>
            </a:r>
            <a:r>
              <a:rPr lang="af-ZA" sz="1800" dirty="0"/>
              <a:t> </a:t>
            </a:r>
            <a:r>
              <a:rPr lang="af-ZA" sz="1800" err="1"/>
              <a:t>users</a:t>
            </a:r>
            <a:r>
              <a:rPr lang="af-ZA" sz="1800" dirty="0"/>
              <a:t> </a:t>
            </a:r>
            <a:r>
              <a:rPr lang="af-ZA" sz="1800" err="1"/>
              <a:t>to</a:t>
            </a:r>
            <a:r>
              <a:rPr lang="af-ZA" sz="1800" dirty="0"/>
              <a:t> </a:t>
            </a:r>
            <a:r>
              <a:rPr lang="af-ZA" sz="1800" err="1"/>
              <a:t>share</a:t>
            </a:r>
            <a:r>
              <a:rPr lang="af-ZA" sz="1800" dirty="0"/>
              <a:t> </a:t>
            </a:r>
            <a:r>
              <a:rPr lang="af-ZA" sz="1800" err="1"/>
              <a:t>and</a:t>
            </a:r>
            <a:r>
              <a:rPr lang="af-ZA" sz="1800" dirty="0"/>
              <a:t> </a:t>
            </a:r>
            <a:r>
              <a:rPr lang="af-ZA" sz="1800" err="1"/>
              <a:t>listen</a:t>
            </a:r>
            <a:r>
              <a:rPr lang="af-ZA" sz="1800" dirty="0"/>
              <a:t> </a:t>
            </a:r>
            <a:r>
              <a:rPr lang="af-ZA" sz="1800" err="1"/>
              <a:t>to</a:t>
            </a:r>
            <a:r>
              <a:rPr lang="af-ZA" sz="1800" dirty="0"/>
              <a:t> </a:t>
            </a:r>
            <a:r>
              <a:rPr lang="af-ZA" sz="1800" err="1"/>
              <a:t>audio</a:t>
            </a:r>
            <a:r>
              <a:rPr lang="af-ZA" sz="1800" dirty="0"/>
              <a:t> </a:t>
            </a:r>
            <a:r>
              <a:rPr lang="af-ZA" sz="1800" err="1"/>
              <a:t>content</a:t>
            </a:r>
            <a:r>
              <a:rPr lang="af-ZA" sz="1800" dirty="0"/>
              <a:t> </a:t>
            </a:r>
            <a:r>
              <a:rPr lang="af-ZA" sz="1800" err="1"/>
              <a:t>efficiently</a:t>
            </a:r>
            <a:r>
              <a:rPr lang="af-ZA" sz="1800" dirty="0"/>
              <a:t>.</a:t>
            </a:r>
            <a:endParaRPr lang="en-US"/>
          </a:p>
          <a:p>
            <a:pPr algn="l" rtl="0"/>
            <a:endParaRPr lang="af-ZA" sz="1800" dirty="0"/>
          </a:p>
          <a:p>
            <a:pPr algn="l" rtl="0"/>
            <a:r>
              <a:rPr lang="af-ZA" sz="1800" b="1" err="1">
                <a:ea typeface="+mn-lt"/>
                <a:cs typeface="+mn-lt"/>
              </a:rPr>
              <a:t>Motivation</a:t>
            </a:r>
            <a:r>
              <a:rPr lang="af-ZA" sz="1800" dirty="0">
                <a:ea typeface="+mn-lt"/>
                <a:cs typeface="+mn-lt"/>
              </a:rPr>
              <a:t>: </a:t>
            </a:r>
            <a:r>
              <a:rPr lang="af-ZA" sz="1800" err="1">
                <a:ea typeface="+mn-lt"/>
                <a:cs typeface="+mn-lt"/>
              </a:rPr>
              <a:t>The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need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for</a:t>
            </a:r>
            <a:r>
              <a:rPr lang="af-ZA" sz="1800" dirty="0">
                <a:ea typeface="+mn-lt"/>
                <a:cs typeface="+mn-lt"/>
              </a:rPr>
              <a:t> a </a:t>
            </a:r>
            <a:r>
              <a:rPr lang="af-ZA" sz="1800" err="1">
                <a:ea typeface="+mn-lt"/>
                <a:cs typeface="+mn-lt"/>
              </a:rPr>
              <a:t>scalable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and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flexible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solution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that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can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handle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dynamic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traffic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while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providing</a:t>
            </a:r>
            <a:r>
              <a:rPr lang="af-ZA" sz="1800" dirty="0">
                <a:ea typeface="+mn-lt"/>
                <a:cs typeface="+mn-lt"/>
              </a:rPr>
              <a:t> a </a:t>
            </a:r>
            <a:r>
              <a:rPr lang="af-ZA" sz="1800" err="1">
                <a:ea typeface="+mn-lt"/>
                <a:cs typeface="+mn-lt"/>
              </a:rPr>
              <a:t>seamless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audio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streaming</a:t>
            </a:r>
            <a:r>
              <a:rPr lang="af-ZA" sz="1800" dirty="0">
                <a:ea typeface="+mn-lt"/>
                <a:cs typeface="+mn-lt"/>
              </a:rPr>
              <a:t> </a:t>
            </a:r>
            <a:r>
              <a:rPr lang="af-ZA" sz="1800" err="1">
                <a:ea typeface="+mn-lt"/>
                <a:cs typeface="+mn-lt"/>
              </a:rPr>
              <a:t>experience</a:t>
            </a:r>
            <a:r>
              <a:rPr lang="af-ZA" sz="1800" dirty="0">
                <a:ea typeface="+mn-lt"/>
                <a:cs typeface="+mn-lt"/>
              </a:rPr>
              <a:t>.</a:t>
            </a:r>
            <a:endParaRPr lang="af-ZA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11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3">
            <a:extLst>
              <a:ext uri="{FF2B5EF4-FFF2-40B4-BE49-F238E27FC236}">
                <a16:creationId xmlns:a16="http://schemas.microsoft.com/office/drawing/2014/main" id="{80A8550B-3E2D-338F-05E1-3C53EF41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9" r="796" b="233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A452F57-E769-B2DC-A3D5-5F76C0F8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he-IL" dirty="0" err="1">
                <a:ea typeface="+mj-lt"/>
                <a:cs typeface="+mj-lt"/>
              </a:rPr>
              <a:t>System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Requirements</a:t>
            </a:r>
            <a:endParaRPr lang="he-IL" err="1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69BE00D9-F9E9-2E7B-85C3-30B6CAEE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229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3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55C95FD-2777-88BA-B9B0-D2001ED4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047942" cy="1348269"/>
          </a:xfrm>
        </p:spPr>
        <p:txBody>
          <a:bodyPr>
            <a:normAutofit/>
          </a:bodyPr>
          <a:lstStyle/>
          <a:p>
            <a:pPr algn="l"/>
            <a:r>
              <a:rPr lang="he-IL" sz="2000" err="1">
                <a:ea typeface="+mj-lt"/>
                <a:cs typeface="+mj-lt"/>
              </a:rPr>
              <a:t>Solution</a:t>
            </a:r>
            <a:r>
              <a:rPr lang="he-IL" sz="2000" dirty="0">
                <a:ea typeface="+mj-lt"/>
                <a:cs typeface="+mj-lt"/>
              </a:rPr>
              <a:t> </a:t>
            </a:r>
            <a:r>
              <a:rPr lang="he-IL" sz="2000" err="1">
                <a:ea typeface="+mj-lt"/>
                <a:cs typeface="+mj-lt"/>
              </a:rPr>
              <a:t>and</a:t>
            </a:r>
            <a:r>
              <a:rPr lang="he-IL" sz="2000" dirty="0">
                <a:ea typeface="+mj-lt"/>
                <a:cs typeface="+mj-lt"/>
              </a:rPr>
              <a:t> </a:t>
            </a:r>
            <a:r>
              <a:rPr lang="he-IL" sz="2000" err="1">
                <a:ea typeface="+mj-lt"/>
                <a:cs typeface="+mj-lt"/>
              </a:rPr>
              <a:t>Technologies</a:t>
            </a:r>
            <a:endParaRPr lang="he-IL" sz="2000">
              <a:cs typeface="Times New Roman"/>
            </a:endParaRPr>
          </a:p>
        </p:txBody>
      </p:sp>
      <p:sp>
        <p:nvSpPr>
          <p:cNvPr id="32" name="מציין מיקום תוכן 2">
            <a:extLst>
              <a:ext uri="{FF2B5EF4-FFF2-40B4-BE49-F238E27FC236}">
                <a16:creationId xmlns:a16="http://schemas.microsoft.com/office/drawing/2014/main" id="{2E6235F4-1EB9-59B3-D252-6CA5F7C1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12" y="1507032"/>
            <a:ext cx="4619621" cy="3843666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he-IL" sz="1600" b="1" dirty="0" err="1">
                <a:ea typeface="+mn-lt"/>
                <a:cs typeface="+mn-lt"/>
              </a:rPr>
              <a:t>Architecture</a:t>
            </a:r>
            <a:r>
              <a:rPr lang="he-IL" sz="1600" dirty="0">
                <a:ea typeface="+mn-lt"/>
                <a:cs typeface="+mn-lt"/>
              </a:rPr>
              <a:t>: </a:t>
            </a:r>
            <a:r>
              <a:rPr lang="he-IL" sz="1600" dirty="0" err="1">
                <a:ea typeface="+mn-lt"/>
                <a:cs typeface="+mn-lt"/>
              </a:rPr>
              <a:t>The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system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is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built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using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microservices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architecture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with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Docker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containerization</a:t>
            </a:r>
            <a:endParaRPr lang="he-IL" sz="1600" dirty="0" err="1"/>
          </a:p>
          <a:p>
            <a:pPr algn="l" rtl="0"/>
            <a:r>
              <a:rPr lang="he-IL" sz="1600" b="1" dirty="0">
                <a:ea typeface="+mn-lt"/>
                <a:cs typeface="+mn-lt"/>
              </a:rPr>
              <a:t>API </a:t>
            </a:r>
            <a:r>
              <a:rPr lang="he-IL" sz="1600" b="1" dirty="0" err="1">
                <a:ea typeface="+mn-lt"/>
                <a:cs typeface="+mn-lt"/>
              </a:rPr>
              <a:t>Gateway</a:t>
            </a:r>
            <a:r>
              <a:rPr lang="he-IL" sz="1600" dirty="0">
                <a:ea typeface="+mn-lt"/>
                <a:cs typeface="+mn-lt"/>
              </a:rPr>
              <a:t>: </a:t>
            </a:r>
            <a:r>
              <a:rPr lang="he-IL" sz="1600" dirty="0" err="1">
                <a:ea typeface="+mn-lt"/>
                <a:cs typeface="+mn-lt"/>
              </a:rPr>
              <a:t>Nginx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is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used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as</a:t>
            </a:r>
            <a:r>
              <a:rPr lang="he-IL" sz="1600" dirty="0">
                <a:ea typeface="+mn-lt"/>
                <a:cs typeface="+mn-lt"/>
              </a:rPr>
              <a:t> a </a:t>
            </a:r>
            <a:r>
              <a:rPr lang="he-IL" sz="1600" dirty="0" err="1">
                <a:ea typeface="+mn-lt"/>
                <a:cs typeface="+mn-lt"/>
              </a:rPr>
              <a:t>reverse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proxy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to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manage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incoming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requests</a:t>
            </a:r>
          </a:p>
          <a:p>
            <a:pPr algn="l" rtl="0"/>
            <a:r>
              <a:rPr lang="he-IL" sz="1600" b="1" dirty="0" err="1">
                <a:ea typeface="+mn-lt"/>
                <a:cs typeface="+mn-lt"/>
              </a:rPr>
              <a:t>Message</a:t>
            </a:r>
            <a:r>
              <a:rPr lang="he-IL" sz="1600" b="1" dirty="0">
                <a:ea typeface="+mn-lt"/>
                <a:cs typeface="+mn-lt"/>
              </a:rPr>
              <a:t> </a:t>
            </a:r>
            <a:r>
              <a:rPr lang="he-IL" sz="1600" b="1" dirty="0" err="1">
                <a:ea typeface="+mn-lt"/>
                <a:cs typeface="+mn-lt"/>
              </a:rPr>
              <a:t>Broker</a:t>
            </a:r>
            <a:r>
              <a:rPr lang="he-IL" sz="1600" dirty="0">
                <a:ea typeface="+mn-lt"/>
                <a:cs typeface="+mn-lt"/>
              </a:rPr>
              <a:t>: </a:t>
            </a:r>
            <a:r>
              <a:rPr lang="he-IL" sz="1600" dirty="0" err="1">
                <a:ea typeface="+mn-lt"/>
                <a:cs typeface="+mn-lt"/>
              </a:rPr>
              <a:t>RabbitMQ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is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used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for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asynchronous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communication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between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microservices</a:t>
            </a:r>
            <a:endParaRPr lang="he-IL" sz="1600" dirty="0" err="1"/>
          </a:p>
          <a:p>
            <a:pPr algn="l" rtl="0"/>
            <a:r>
              <a:rPr lang="he-IL" sz="1600" b="1" dirty="0" err="1">
                <a:ea typeface="+mn-lt"/>
                <a:cs typeface="+mn-lt"/>
              </a:rPr>
              <a:t>Databases</a:t>
            </a:r>
            <a:r>
              <a:rPr lang="he-IL" sz="1600" dirty="0">
                <a:ea typeface="+mn-lt"/>
                <a:cs typeface="+mn-lt"/>
              </a:rPr>
              <a:t>: SQL </a:t>
            </a:r>
            <a:r>
              <a:rPr lang="he-IL" sz="1600" dirty="0" err="1">
                <a:ea typeface="+mn-lt"/>
                <a:cs typeface="+mn-lt"/>
              </a:rPr>
              <a:t>Server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is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used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for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user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data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and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metadata</a:t>
            </a:r>
            <a:r>
              <a:rPr lang="he-IL" sz="1600" dirty="0">
                <a:ea typeface="+mn-lt"/>
                <a:cs typeface="+mn-lt"/>
              </a:rPr>
              <a:t>, </a:t>
            </a:r>
            <a:r>
              <a:rPr lang="he-IL" sz="1600" dirty="0" err="1">
                <a:ea typeface="+mn-lt"/>
                <a:cs typeface="+mn-lt"/>
              </a:rPr>
              <a:t>while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MongoDB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handles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playlists</a:t>
            </a:r>
            <a:endParaRPr lang="he-IL" sz="1600" dirty="0" err="1"/>
          </a:p>
          <a:p>
            <a:pPr algn="l" rtl="0"/>
            <a:r>
              <a:rPr lang="he-IL" sz="1600" b="1" dirty="0" err="1">
                <a:ea typeface="+mn-lt"/>
                <a:cs typeface="+mn-lt"/>
              </a:rPr>
              <a:t>Frontend</a:t>
            </a:r>
            <a:r>
              <a:rPr lang="he-IL" sz="1600" dirty="0">
                <a:ea typeface="+mn-lt"/>
                <a:cs typeface="+mn-lt"/>
              </a:rPr>
              <a:t>: </a:t>
            </a:r>
            <a:r>
              <a:rPr lang="he-IL" sz="1600" dirty="0" err="1">
                <a:ea typeface="+mn-lt"/>
                <a:cs typeface="+mn-lt"/>
              </a:rPr>
              <a:t>Flutter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for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the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mobile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app</a:t>
            </a:r>
            <a:endParaRPr lang="he-IL" sz="1600" dirty="0" err="1"/>
          </a:p>
          <a:p>
            <a:pPr algn="l" rtl="0"/>
            <a:r>
              <a:rPr lang="he-IL" sz="1600" b="1" dirty="0" err="1">
                <a:ea typeface="+mn-lt"/>
                <a:cs typeface="+mn-lt"/>
              </a:rPr>
              <a:t>Encryption</a:t>
            </a:r>
            <a:r>
              <a:rPr lang="he-IL" sz="1600" dirty="0">
                <a:ea typeface="+mn-lt"/>
                <a:cs typeface="+mn-lt"/>
              </a:rPr>
              <a:t>: </a:t>
            </a:r>
            <a:r>
              <a:rPr lang="he-IL" sz="1600" dirty="0" err="1">
                <a:ea typeface="+mn-lt"/>
                <a:cs typeface="+mn-lt"/>
              </a:rPr>
              <a:t>Credential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encryption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keys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stored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in</a:t>
            </a:r>
            <a:r>
              <a:rPr lang="he-IL" sz="1600" dirty="0">
                <a:ea typeface="+mn-lt"/>
                <a:cs typeface="+mn-lt"/>
              </a:rPr>
              <a:t> </a:t>
            </a:r>
            <a:r>
              <a:rPr lang="he-IL" sz="1600" dirty="0" err="1">
                <a:ea typeface="+mn-lt"/>
                <a:cs typeface="+mn-lt"/>
              </a:rPr>
              <a:t>MongoDB</a:t>
            </a:r>
            <a:endParaRPr lang="he-IL" sz="1600" dirty="0" err="1"/>
          </a:p>
          <a:p>
            <a:pPr algn="l" rtl="0"/>
            <a:endParaRPr lang="he-IL" sz="1600">
              <a:cs typeface="Arial"/>
            </a:endParaRPr>
          </a:p>
        </p:txBody>
      </p:sp>
      <p:pic>
        <p:nvPicPr>
          <p:cNvPr id="3" name="תמונה 2" descr="תמונה שמכילה טקסט, תרשים, צילום מסך, תוכנית&#10;&#10;התיאור נוצר באופן אוטומטי">
            <a:extLst>
              <a:ext uri="{FF2B5EF4-FFF2-40B4-BE49-F238E27FC236}">
                <a16:creationId xmlns:a16="http://schemas.microsoft.com/office/drawing/2014/main" id="{C30A14BF-DEA5-ED73-00FA-4A74DF5A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14" r="6867"/>
          <a:stretch/>
        </p:blipFill>
        <p:spPr>
          <a:xfrm>
            <a:off x="5559023" y="10"/>
            <a:ext cx="6632977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592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477B568-2872-B010-C0E0-54B1546F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l"/>
            <a:r>
              <a:rPr lang="he-IL" sz="4000">
                <a:ea typeface="+mj-lt"/>
                <a:cs typeface="+mj-lt"/>
              </a:rPr>
              <a:t>Metrics and Success Criteria</a:t>
            </a:r>
            <a:endParaRPr lang="he-IL" sz="4000"/>
          </a:p>
        </p:txBody>
      </p:sp>
      <p:pic>
        <p:nvPicPr>
          <p:cNvPr id="17" name="Picture 4" descr="Illuminated server room panel">
            <a:extLst>
              <a:ext uri="{FF2B5EF4-FFF2-40B4-BE49-F238E27FC236}">
                <a16:creationId xmlns:a16="http://schemas.microsoft.com/office/drawing/2014/main" id="{4E3A019C-8E4B-D1B8-DC01-1B95604C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55" r="36459" b="-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9241DF-6FF9-1F6F-6980-2F7CC9FE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/>
            <a:r>
              <a:rPr lang="he-IL" sz="2000" b="1" dirty="0" err="1">
                <a:ea typeface="+mn-lt"/>
                <a:cs typeface="+mn-lt"/>
              </a:rPr>
              <a:t>Scalability</a:t>
            </a:r>
            <a:r>
              <a:rPr lang="he-IL" sz="2000" b="1" dirty="0">
                <a:ea typeface="+mn-lt"/>
                <a:cs typeface="+mn-lt"/>
              </a:rPr>
              <a:t> 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system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handle</a:t>
            </a:r>
            <a:r>
              <a:rPr lang="he-IL" sz="2000" dirty="0">
                <a:ea typeface="+mn-lt"/>
                <a:cs typeface="+mn-lt"/>
              </a:rPr>
              <a:t> 100,000 </a:t>
            </a:r>
            <a:r>
              <a:rPr lang="he-IL" sz="2000" dirty="0" err="1">
                <a:ea typeface="+mn-lt"/>
                <a:cs typeface="+mn-lt"/>
              </a:rPr>
              <a:t>users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concurrently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pPr algn="l" rtl="0"/>
            <a:r>
              <a:rPr lang="he-IL" sz="2000" b="1" err="1">
                <a:ea typeface="+mn-lt"/>
                <a:cs typeface="+mn-lt"/>
              </a:rPr>
              <a:t>Uptime</a:t>
            </a:r>
            <a:r>
              <a:rPr lang="he-IL" sz="2000" b="1">
                <a:ea typeface="+mn-lt"/>
                <a:cs typeface="+mn-lt"/>
              </a:rPr>
              <a:t>  </a:t>
            </a:r>
            <a:r>
              <a:rPr lang="he-IL" sz="2000">
                <a:ea typeface="+mn-lt"/>
                <a:cs typeface="+mn-lt"/>
              </a:rPr>
              <a:t> 99.9% </a:t>
            </a:r>
            <a:r>
              <a:rPr lang="he-IL" sz="2000" err="1">
                <a:ea typeface="+mn-lt"/>
                <a:cs typeface="+mn-lt"/>
              </a:rPr>
              <a:t>availability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err="1">
                <a:ea typeface="+mn-lt"/>
                <a:cs typeface="+mn-lt"/>
              </a:rPr>
              <a:t>due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err="1">
                <a:ea typeface="+mn-lt"/>
                <a:cs typeface="+mn-lt"/>
              </a:rPr>
              <a:t>fault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err="1">
                <a:ea typeface="+mn-lt"/>
                <a:cs typeface="+mn-lt"/>
              </a:rPr>
              <a:t>tolerance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pPr algn="l" rtl="0"/>
            <a:r>
              <a:rPr lang="he-IL" sz="2000" b="1" dirty="0" err="1">
                <a:ea typeface="+mn-lt"/>
                <a:cs typeface="+mn-lt"/>
              </a:rPr>
              <a:t>Performance</a:t>
            </a:r>
            <a:r>
              <a:rPr lang="he-IL" sz="2000" b="1" dirty="0">
                <a:ea typeface="+mn-lt"/>
                <a:cs typeface="+mn-lt"/>
              </a:rPr>
              <a:t> 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Audio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files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stream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without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noticeable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delays</a:t>
            </a:r>
            <a:endParaRPr lang="he-IL" sz="2000" dirty="0" err="1"/>
          </a:p>
          <a:p>
            <a:pPr algn="l" rtl="0"/>
            <a:r>
              <a:rPr lang="he-IL" sz="2000" b="1" dirty="0" err="1">
                <a:ea typeface="+mn-lt"/>
                <a:cs typeface="+mn-lt"/>
              </a:rPr>
              <a:t>Security</a:t>
            </a:r>
            <a:r>
              <a:rPr lang="he-IL" sz="2000" b="1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sensitive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, </a:t>
            </a:r>
            <a:r>
              <a:rPr lang="he-IL" sz="2000" dirty="0" err="1">
                <a:ea typeface="+mn-lt"/>
                <a:cs typeface="+mn-lt"/>
              </a:rPr>
              <a:t>such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credentials</a:t>
            </a:r>
            <a:r>
              <a:rPr lang="he-IL" sz="2000" dirty="0">
                <a:ea typeface="+mn-lt"/>
                <a:cs typeface="+mn-lt"/>
              </a:rPr>
              <a:t>, </a:t>
            </a:r>
            <a:r>
              <a:rPr lang="he-IL" sz="2000" dirty="0" err="1">
                <a:ea typeface="+mn-lt"/>
                <a:cs typeface="+mn-lt"/>
              </a:rPr>
              <a:t>are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encrypted</a:t>
            </a:r>
            <a:r>
              <a:rPr lang="he-IL" sz="2000" dirty="0">
                <a:ea typeface="+mn-lt"/>
                <a:cs typeface="+mn-lt"/>
              </a:rPr>
              <a:t> </a:t>
            </a:r>
            <a:endParaRPr lang="he-IL" sz="2000" dirty="0"/>
          </a:p>
          <a:p>
            <a:pPr algn="l" rtl="0"/>
            <a:endParaRPr lang="he-IL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19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0B698267-5271-B3C2-AAD6-857555D5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54" r="3500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A5DEE67-C076-423F-2802-F22B10A4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pPr algn="l"/>
            <a:r>
              <a:rPr lang="he-IL" err="1">
                <a:ea typeface="+mj-lt"/>
                <a:cs typeface="+mj-lt"/>
              </a:rPr>
              <a:t>Challenges</a:t>
            </a:r>
            <a:r>
              <a:rPr lang="he-IL">
                <a:ea typeface="+mj-lt"/>
                <a:cs typeface="+mj-lt"/>
              </a:rPr>
              <a:t> </a:t>
            </a:r>
            <a:r>
              <a:rPr lang="he-IL" err="1">
                <a:ea typeface="+mj-lt"/>
                <a:cs typeface="+mj-lt"/>
              </a:rPr>
              <a:t>Faced</a:t>
            </a:r>
            <a:endParaRPr lang="he-IL" err="1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C6D76-FD2E-0986-C21A-3E6F73FB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 vert="horz" lIns="91440" tIns="45720" rIns="91440" bIns="45720" rtlCol="1">
            <a:normAutofit/>
          </a:bodyPr>
          <a:lstStyle/>
          <a:p>
            <a:pPr rtl="0">
              <a:buFont typeface=""/>
              <a:buChar char="•"/>
            </a:pPr>
            <a:r>
              <a:rPr lang="af-ZA" sz="2000" b="1"/>
              <a:t>Frontend Issues</a:t>
            </a:r>
            <a:r>
              <a:rPr lang="af-ZA" sz="2000"/>
              <a:t>: Error when building the Flutter project in Android Studio; the solution was to open Android Studio as a system administrator.</a:t>
            </a:r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162602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A5DEE67-C076-423F-2802-F22B10A4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he-IL" sz="4800">
                <a:ea typeface="+mj-lt"/>
                <a:cs typeface="+mj-lt"/>
              </a:rPr>
              <a:t>Challenges Faced</a:t>
            </a:r>
            <a:endParaRPr lang="he-IL" sz="48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מציין מיקום תוכן 2">
            <a:extLst>
              <a:ext uri="{FF2B5EF4-FFF2-40B4-BE49-F238E27FC236}">
                <a16:creationId xmlns:a16="http://schemas.microsoft.com/office/drawing/2014/main" id="{1206C6F7-05E3-D4C8-FA82-9D5F574FE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033116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91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A5DEE67-C076-423F-2802-F22B10A4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r>
              <a:rPr lang="he-IL" sz="4600">
                <a:ea typeface="+mj-lt"/>
                <a:cs typeface="+mj-lt"/>
              </a:rPr>
              <a:t>Challenges Faced</a:t>
            </a:r>
            <a:endParaRPr lang="he-IL" sz="4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C6D76-FD2E-0986-C21A-3E6F73FB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rtl="0">
              <a:buFont typeface=""/>
              <a:buChar char="•"/>
            </a:pPr>
            <a:r>
              <a:rPr lang="af-ZA" sz="2400" b="1"/>
              <a:t>Docker</a:t>
            </a:r>
            <a:r>
              <a:rPr lang="af-ZA" sz="2400" b="1" dirty="0"/>
              <a:t> </a:t>
            </a:r>
            <a:r>
              <a:rPr lang="af-ZA" sz="2400" b="1"/>
              <a:t>setup</a:t>
            </a:r>
          </a:p>
          <a:p>
            <a:pPr rtl="0">
              <a:buFont typeface=""/>
              <a:buChar char="•"/>
            </a:pPr>
            <a:r>
              <a:rPr lang="af-ZA" sz="2400" b="1"/>
              <a:t>Archituture</a:t>
            </a:r>
            <a:r>
              <a:rPr lang="af-ZA" sz="2400" b="1" dirty="0"/>
              <a:t> </a:t>
            </a:r>
            <a:r>
              <a:rPr lang="af-ZA" sz="2400" b="1"/>
              <a:t>complixity</a:t>
            </a:r>
          </a:p>
          <a:p>
            <a:pPr rtl="0">
              <a:buFont typeface=""/>
              <a:buChar char="•"/>
            </a:pPr>
            <a:endParaRPr lang="af-ZA" sz="2400"/>
          </a:p>
        </p:txBody>
      </p:sp>
    </p:spTree>
    <p:extLst>
      <p:ext uri="{BB962C8B-B14F-4D97-AF65-F5344CB8AC3E}">
        <p14:creationId xmlns:p14="http://schemas.microsoft.com/office/powerpoint/2010/main" val="352486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D406BF1-88BA-941C-DFE2-B65519AE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 algn="l"/>
            <a:r>
              <a:rPr lang="he-IL" dirty="0" err="1">
                <a:ea typeface="+mj-lt"/>
                <a:cs typeface="+mj-lt"/>
              </a:rPr>
              <a:t>Development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Phases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and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Tools</a:t>
            </a:r>
            <a:endParaRPr lang="he-IL" err="1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מציין מיקום תוכן 2">
            <a:extLst>
              <a:ext uri="{FF2B5EF4-FFF2-40B4-BE49-F238E27FC236}">
                <a16:creationId xmlns:a16="http://schemas.microsoft.com/office/drawing/2014/main" id="{967EAEF5-78FE-2C7F-0FFB-5144DCFF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pPr algn="l" rtl="0">
              <a:buFont typeface=""/>
              <a:buChar char="•"/>
            </a:pPr>
            <a:r>
              <a:rPr lang="af-ZA" sz="2000" b="1" err="1"/>
              <a:t>Planning</a:t>
            </a:r>
            <a:r>
              <a:rPr lang="af-ZA" sz="2000" b="1"/>
              <a:t> </a:t>
            </a:r>
            <a:r>
              <a:rPr lang="af-ZA" sz="2000" b="1" err="1"/>
              <a:t>and</a:t>
            </a:r>
            <a:r>
              <a:rPr lang="af-ZA" sz="2000" b="1"/>
              <a:t> </a:t>
            </a:r>
            <a:r>
              <a:rPr lang="af-ZA" sz="2000" b="1" err="1"/>
              <a:t>Design</a:t>
            </a:r>
            <a:r>
              <a:rPr lang="af-ZA" sz="2000"/>
              <a:t>: </a:t>
            </a:r>
            <a:r>
              <a:rPr lang="af-ZA" sz="2000" err="1"/>
              <a:t>Created</a:t>
            </a:r>
            <a:r>
              <a:rPr lang="af-ZA" sz="2000"/>
              <a:t> </a:t>
            </a:r>
            <a:r>
              <a:rPr lang="af-ZA" sz="2000" err="1"/>
              <a:t>the</a:t>
            </a:r>
            <a:r>
              <a:rPr lang="af-ZA" sz="2000"/>
              <a:t> </a:t>
            </a:r>
            <a:r>
              <a:rPr lang="af-ZA" sz="2000" err="1"/>
              <a:t>system</a:t>
            </a:r>
            <a:r>
              <a:rPr lang="af-ZA" sz="2000"/>
              <a:t> </a:t>
            </a:r>
            <a:r>
              <a:rPr lang="af-ZA" sz="2000" err="1"/>
              <a:t>architecture</a:t>
            </a:r>
            <a:r>
              <a:rPr lang="af-ZA" sz="2000"/>
              <a:t> </a:t>
            </a:r>
            <a:r>
              <a:rPr lang="af-ZA" sz="2000" err="1"/>
              <a:t>using</a:t>
            </a:r>
            <a:r>
              <a:rPr lang="af-ZA" sz="2000"/>
              <a:t> </a:t>
            </a:r>
            <a:r>
              <a:rPr lang="af-ZA" sz="2000" err="1"/>
              <a:t>microservices</a:t>
            </a:r>
            <a:r>
              <a:rPr lang="af-ZA" sz="2000"/>
              <a:t> </a:t>
            </a:r>
            <a:r>
              <a:rPr lang="af-ZA" sz="2000" err="1"/>
              <a:t>and</a:t>
            </a:r>
            <a:r>
              <a:rPr lang="af-ZA" sz="2000"/>
              <a:t> </a:t>
            </a:r>
            <a:r>
              <a:rPr lang="af-ZA" sz="2000" err="1"/>
              <a:t>defined</a:t>
            </a:r>
            <a:r>
              <a:rPr lang="af-ZA" sz="2000"/>
              <a:t> </a:t>
            </a:r>
            <a:r>
              <a:rPr lang="af-ZA" sz="2000" err="1"/>
              <a:t>key</a:t>
            </a:r>
            <a:r>
              <a:rPr lang="af-ZA" sz="2000"/>
              <a:t> </a:t>
            </a:r>
            <a:r>
              <a:rPr lang="af-ZA" sz="2000" err="1"/>
              <a:t>functionalities</a:t>
            </a:r>
            <a:r>
              <a:rPr lang="af-ZA" sz="2000"/>
              <a:t>.</a:t>
            </a:r>
            <a:endParaRPr lang="he-IL"/>
          </a:p>
          <a:p>
            <a:pPr algn="l" rtl="0">
              <a:buFont typeface=""/>
              <a:buChar char="•"/>
            </a:pPr>
            <a:r>
              <a:rPr lang="af-ZA" sz="2000" b="1" dirty="0" err="1"/>
              <a:t>Frontend</a:t>
            </a:r>
            <a:r>
              <a:rPr lang="af-ZA" sz="2000" b="1" dirty="0"/>
              <a:t> </a:t>
            </a:r>
            <a:r>
              <a:rPr lang="af-ZA" sz="2000" b="1" dirty="0" err="1"/>
              <a:t>Development</a:t>
            </a:r>
            <a:r>
              <a:rPr lang="af-ZA" sz="2000" dirty="0"/>
              <a:t>: </a:t>
            </a:r>
            <a:r>
              <a:rPr lang="af-ZA" sz="2000" dirty="0" err="1"/>
              <a:t>Built</a:t>
            </a:r>
            <a:r>
              <a:rPr lang="af-ZA" sz="2000" dirty="0"/>
              <a:t> </a:t>
            </a:r>
            <a:r>
              <a:rPr lang="af-ZA" sz="2000" dirty="0" err="1"/>
              <a:t>the</a:t>
            </a:r>
            <a:r>
              <a:rPr lang="af-ZA" sz="2000" dirty="0"/>
              <a:t> </a:t>
            </a:r>
            <a:r>
              <a:rPr lang="af-ZA" sz="2000" dirty="0" err="1"/>
              <a:t>mobile</a:t>
            </a:r>
            <a:r>
              <a:rPr lang="af-ZA" sz="2000" dirty="0"/>
              <a:t> </a:t>
            </a:r>
            <a:r>
              <a:rPr lang="af-ZA" sz="2000" dirty="0" err="1"/>
              <a:t>app</a:t>
            </a:r>
            <a:r>
              <a:rPr lang="af-ZA" sz="2000" dirty="0"/>
              <a:t> </a:t>
            </a:r>
            <a:r>
              <a:rPr lang="af-ZA" sz="2000" dirty="0" err="1"/>
              <a:t>using</a:t>
            </a:r>
            <a:r>
              <a:rPr lang="af-ZA" sz="2000" dirty="0"/>
              <a:t> </a:t>
            </a:r>
            <a:r>
              <a:rPr lang="af-ZA" sz="2000" dirty="0" err="1"/>
              <a:t>Flutter</a:t>
            </a:r>
            <a:r>
              <a:rPr lang="af-ZA" sz="20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000" b="1" dirty="0" err="1"/>
              <a:t>Backend</a:t>
            </a:r>
            <a:r>
              <a:rPr lang="af-ZA" sz="2000" b="1" dirty="0"/>
              <a:t> </a:t>
            </a:r>
            <a:r>
              <a:rPr lang="af-ZA" sz="2000" b="1" dirty="0" err="1"/>
              <a:t>Development</a:t>
            </a:r>
            <a:r>
              <a:rPr lang="af-ZA" sz="2000" dirty="0"/>
              <a:t>: </a:t>
            </a:r>
            <a:r>
              <a:rPr lang="af-ZA" sz="2000" dirty="0" err="1"/>
              <a:t>Developed</a:t>
            </a:r>
            <a:r>
              <a:rPr lang="af-ZA" sz="2000" dirty="0"/>
              <a:t> </a:t>
            </a:r>
            <a:r>
              <a:rPr lang="af-ZA" sz="2000" dirty="0" err="1"/>
              <a:t>the</a:t>
            </a:r>
            <a:r>
              <a:rPr lang="af-ZA" sz="2000" dirty="0"/>
              <a:t> </a:t>
            </a:r>
            <a:r>
              <a:rPr lang="af-ZA" sz="2000" dirty="0" err="1"/>
              <a:t>microservices</a:t>
            </a:r>
            <a:r>
              <a:rPr lang="af-ZA" sz="2000" dirty="0"/>
              <a:t> </a:t>
            </a:r>
            <a:r>
              <a:rPr lang="af-ZA" sz="2000" dirty="0" err="1"/>
              <a:t>using</a:t>
            </a:r>
            <a:r>
              <a:rPr lang="af-ZA" sz="2000" dirty="0"/>
              <a:t> .NET </a:t>
            </a:r>
            <a:r>
              <a:rPr lang="af-ZA" sz="2000" dirty="0" err="1"/>
              <a:t>Core</a:t>
            </a:r>
            <a:r>
              <a:rPr lang="af-ZA" sz="2000" dirty="0"/>
              <a:t>, </a:t>
            </a:r>
            <a:r>
              <a:rPr lang="af-ZA" sz="2000" dirty="0" err="1"/>
              <a:t>containerized</a:t>
            </a:r>
            <a:r>
              <a:rPr lang="af-ZA" sz="2000" dirty="0"/>
              <a:t> </a:t>
            </a:r>
            <a:r>
              <a:rPr lang="af-ZA" sz="2000" dirty="0" err="1"/>
              <a:t>with</a:t>
            </a:r>
            <a:r>
              <a:rPr lang="af-ZA" sz="2000" dirty="0"/>
              <a:t> </a:t>
            </a:r>
            <a:r>
              <a:rPr lang="af-ZA" sz="2000" dirty="0" err="1"/>
              <a:t>Docker</a:t>
            </a:r>
            <a:r>
              <a:rPr lang="af-ZA" sz="20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000" b="1" dirty="0" err="1"/>
              <a:t>Testing</a:t>
            </a:r>
            <a:r>
              <a:rPr lang="af-ZA" sz="2000" dirty="0"/>
              <a:t>: </a:t>
            </a:r>
            <a:r>
              <a:rPr lang="af-ZA" sz="2000" dirty="0" err="1"/>
              <a:t>Conducted</a:t>
            </a:r>
            <a:r>
              <a:rPr lang="af-ZA" sz="2000" dirty="0"/>
              <a:t> </a:t>
            </a:r>
            <a:r>
              <a:rPr lang="af-ZA" sz="2000" dirty="0" err="1"/>
              <a:t>functional</a:t>
            </a:r>
            <a:r>
              <a:rPr lang="af-ZA" sz="2000" dirty="0"/>
              <a:t> </a:t>
            </a:r>
            <a:r>
              <a:rPr lang="af-ZA" sz="2000" dirty="0" err="1"/>
              <a:t>and</a:t>
            </a:r>
            <a:r>
              <a:rPr lang="af-ZA" sz="2000" dirty="0"/>
              <a:t> </a:t>
            </a:r>
            <a:r>
              <a:rPr lang="af-ZA" sz="2000" dirty="0" err="1"/>
              <a:t>performance</a:t>
            </a:r>
            <a:r>
              <a:rPr lang="af-ZA" sz="2000" dirty="0"/>
              <a:t> </a:t>
            </a:r>
            <a:r>
              <a:rPr lang="af-ZA" sz="2000" dirty="0" err="1"/>
              <a:t>tests</a:t>
            </a:r>
            <a:r>
              <a:rPr lang="af-ZA" sz="2000" dirty="0"/>
              <a:t> </a:t>
            </a:r>
            <a:r>
              <a:rPr lang="af-ZA" sz="2000" dirty="0" err="1"/>
              <a:t>to</a:t>
            </a:r>
            <a:r>
              <a:rPr lang="af-ZA" sz="2000" dirty="0"/>
              <a:t> </a:t>
            </a:r>
            <a:r>
              <a:rPr lang="af-ZA" sz="2000" dirty="0" err="1"/>
              <a:t>ensure</a:t>
            </a:r>
            <a:r>
              <a:rPr lang="af-ZA" sz="2000" dirty="0"/>
              <a:t> </a:t>
            </a:r>
            <a:r>
              <a:rPr lang="af-ZA" sz="2000" dirty="0" err="1"/>
              <a:t>system</a:t>
            </a:r>
            <a:r>
              <a:rPr lang="af-ZA" sz="2000" dirty="0"/>
              <a:t> </a:t>
            </a:r>
            <a:r>
              <a:rPr lang="af-ZA" sz="2000" dirty="0" err="1"/>
              <a:t>stability</a:t>
            </a:r>
            <a:r>
              <a:rPr lang="af-ZA" sz="2000" dirty="0"/>
              <a:t>.</a:t>
            </a:r>
          </a:p>
          <a:p>
            <a:pPr algn="l" rtl="0">
              <a:buFont typeface=""/>
              <a:buChar char="•"/>
            </a:pPr>
            <a:r>
              <a:rPr lang="af-ZA" sz="2000" b="1" dirty="0" err="1"/>
              <a:t>Tools</a:t>
            </a:r>
            <a:r>
              <a:rPr lang="af-ZA" sz="2000" dirty="0"/>
              <a:t>: </a:t>
            </a:r>
            <a:r>
              <a:rPr lang="af-ZA" sz="2000" dirty="0" err="1"/>
              <a:t>GitHub</a:t>
            </a:r>
            <a:r>
              <a:rPr lang="af-ZA" sz="2000" dirty="0"/>
              <a:t> </a:t>
            </a:r>
            <a:r>
              <a:rPr lang="af-ZA" sz="2000" dirty="0" err="1"/>
              <a:t>for</a:t>
            </a:r>
            <a:r>
              <a:rPr lang="af-ZA" sz="2000" dirty="0"/>
              <a:t> </a:t>
            </a:r>
            <a:r>
              <a:rPr lang="af-ZA" sz="2000" dirty="0" err="1"/>
              <a:t>version</a:t>
            </a:r>
            <a:r>
              <a:rPr lang="af-ZA" sz="2000" dirty="0"/>
              <a:t> </a:t>
            </a:r>
            <a:r>
              <a:rPr lang="af-ZA" sz="2000" dirty="0" err="1"/>
              <a:t>control</a:t>
            </a:r>
            <a:r>
              <a:rPr lang="af-ZA" sz="2000" dirty="0"/>
              <a:t>, </a:t>
            </a:r>
            <a:r>
              <a:rPr lang="af-ZA" sz="2000" dirty="0" err="1"/>
              <a:t>Docker</a:t>
            </a:r>
            <a:r>
              <a:rPr lang="af-ZA" sz="2000" dirty="0"/>
              <a:t> </a:t>
            </a:r>
            <a:r>
              <a:rPr lang="af-ZA" sz="2000" dirty="0" err="1"/>
              <a:t>for</a:t>
            </a:r>
            <a:r>
              <a:rPr lang="af-ZA" sz="2000" dirty="0"/>
              <a:t> </a:t>
            </a:r>
            <a:r>
              <a:rPr lang="af-ZA" sz="2000" dirty="0" err="1"/>
              <a:t>containerization</a:t>
            </a:r>
            <a:r>
              <a:rPr lang="af-ZA" sz="2000" dirty="0"/>
              <a:t>, </a:t>
            </a:r>
            <a:r>
              <a:rPr lang="af-ZA" sz="2000" dirty="0" err="1"/>
              <a:t>Nginx</a:t>
            </a:r>
            <a:r>
              <a:rPr lang="af-ZA" sz="2000" dirty="0"/>
              <a:t> </a:t>
            </a:r>
            <a:r>
              <a:rPr lang="af-ZA" sz="2000" dirty="0" err="1"/>
              <a:t>for</a:t>
            </a:r>
            <a:r>
              <a:rPr lang="af-ZA" sz="2000" dirty="0"/>
              <a:t> </a:t>
            </a:r>
            <a:r>
              <a:rPr lang="af-ZA" sz="2000" dirty="0" err="1"/>
              <a:t>routing</a:t>
            </a:r>
            <a:r>
              <a:rPr lang="af-ZA" sz="2000" dirty="0"/>
              <a:t>, </a:t>
            </a:r>
            <a:r>
              <a:rPr lang="af-ZA" sz="2000" dirty="0" err="1"/>
              <a:t>RabbitMQ</a:t>
            </a:r>
            <a:r>
              <a:rPr lang="af-ZA" sz="2000" dirty="0"/>
              <a:t> </a:t>
            </a:r>
            <a:r>
              <a:rPr lang="af-ZA" sz="2000" dirty="0" err="1"/>
              <a:t>for</a:t>
            </a:r>
            <a:r>
              <a:rPr lang="af-ZA" sz="2000" dirty="0"/>
              <a:t> </a:t>
            </a:r>
            <a:r>
              <a:rPr lang="af-ZA" sz="2000" dirty="0" err="1"/>
              <a:t>communication</a:t>
            </a:r>
            <a:r>
              <a:rPr lang="af-ZA" sz="2000" dirty="0"/>
              <a:t>.</a:t>
            </a:r>
            <a:endParaRPr lang="he-IL" sz="2000" dirty="0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492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ערכת נושא Office</vt:lpstr>
      <vt:lpstr>AudioWave: A Microservices-Based Audio Sharing Platform Design and Implementation of a Full Microservices Architecture  </vt:lpstr>
      <vt:lpstr>Problem and Motivation</vt:lpstr>
      <vt:lpstr>System Requirements</vt:lpstr>
      <vt:lpstr>Solution and Technologies</vt:lpstr>
      <vt:lpstr>Metrics and Success Criteria</vt:lpstr>
      <vt:lpstr>Challenges Faced</vt:lpstr>
      <vt:lpstr>Challenges Faced</vt:lpstr>
      <vt:lpstr>Challenges Faced</vt:lpstr>
      <vt:lpstr>Development Phases and Tools</vt:lpstr>
      <vt:lpstr>מצגת של PowerPoint‏</vt:lpstr>
      <vt:lpstr>Takeaways and Improvements</vt:lpstr>
      <vt:lpstr>Conclusion and Future Development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277</cp:revision>
  <dcterms:created xsi:type="dcterms:W3CDTF">2024-09-20T21:30:00Z</dcterms:created>
  <dcterms:modified xsi:type="dcterms:W3CDTF">2024-09-21T22:51:37Z</dcterms:modified>
</cp:coreProperties>
</file>