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B2012-C32C-E652-6DB3-A23277AE28E5}" v="12" dt="2024-09-20T21:41:22.265"/>
    <p1510:client id="{40F2B930-EB7E-FA2A-BEF0-DB466293BD63}" v="68" dt="2024-09-20T22:07:59.470"/>
    <p1510:client id="{7A0F1188-F2D5-483E-CB3A-19CDBA5D177C}" v="1" dt="2024-09-21T08:55:38.029"/>
    <p1510:client id="{B201CA49-770C-D17A-9143-15117F919E95}" v="184" dt="2024-09-21T04:13:5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E7FF9-B30D-411E-9F2B-66B97ECED95D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EBE20A-C1CB-4B7E-9910-F8F42AAFCA26}">
      <dgm:prSet/>
      <dgm:spPr/>
      <dgm:t>
        <a:bodyPr/>
        <a:lstStyle/>
        <a:p>
          <a:r>
            <a:rPr lang="he-IL" b="0" err="1"/>
            <a:t>Scalability</a:t>
          </a:r>
          <a:r>
            <a:rPr lang="he-IL"/>
            <a:t>: </a:t>
          </a:r>
          <a:r>
            <a:rPr lang="he-IL" err="1"/>
            <a:t>The</a:t>
          </a:r>
          <a:r>
            <a:rPr lang="he-IL"/>
            <a:t> </a:t>
          </a:r>
          <a:r>
            <a:rPr lang="he-IL" err="1"/>
            <a:t>system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handle</a:t>
          </a:r>
          <a:r>
            <a:rPr lang="he-IL"/>
            <a:t> </a:t>
          </a:r>
          <a:r>
            <a:rPr lang="he-IL" err="1"/>
            <a:t>thousands</a:t>
          </a:r>
          <a:r>
            <a:rPr lang="he-IL"/>
            <a:t> </a:t>
          </a:r>
          <a:r>
            <a:rPr lang="he-IL" err="1"/>
            <a:t>of</a:t>
          </a:r>
          <a:r>
            <a:rPr lang="he-IL"/>
            <a:t> </a:t>
          </a:r>
          <a:r>
            <a:rPr lang="he-IL" err="1"/>
            <a:t>users</a:t>
          </a:r>
          <a:r>
            <a:rPr lang="he-IL"/>
            <a:t> </a:t>
          </a:r>
          <a:r>
            <a:rPr lang="he-IL" err="1"/>
            <a:t>simultaneously</a:t>
          </a:r>
          <a:r>
            <a:rPr lang="he-IL"/>
            <a:t>.</a:t>
          </a:r>
          <a:endParaRPr lang="en-US"/>
        </a:p>
      </dgm:t>
    </dgm:pt>
    <dgm:pt modelId="{AEEB5F1C-45B8-4110-B134-D56C82F86E62}" type="parTrans" cxnId="{2B65226A-8AA5-48E1-8667-B4D2ABE4EA80}">
      <dgm:prSet/>
      <dgm:spPr/>
      <dgm:t>
        <a:bodyPr/>
        <a:lstStyle/>
        <a:p>
          <a:endParaRPr lang="en-US"/>
        </a:p>
      </dgm:t>
    </dgm:pt>
    <dgm:pt modelId="{1421F12E-D812-49A8-A8DD-E41BAF75C095}" type="sibTrans" cxnId="{2B65226A-8AA5-48E1-8667-B4D2ABE4EA80}">
      <dgm:prSet/>
      <dgm:spPr/>
      <dgm:t>
        <a:bodyPr/>
        <a:lstStyle/>
        <a:p>
          <a:endParaRPr lang="en-US"/>
        </a:p>
      </dgm:t>
    </dgm:pt>
    <dgm:pt modelId="{1442211A-0DDB-4A70-80E4-30BBCB7CFB77}">
      <dgm:prSet/>
      <dgm:spPr/>
      <dgm:t>
        <a:bodyPr/>
        <a:lstStyle/>
        <a:p>
          <a:r>
            <a:rPr lang="he-IL" b="0" err="1"/>
            <a:t>Security</a:t>
          </a:r>
          <a:r>
            <a:rPr lang="he-IL"/>
            <a:t>: </a:t>
          </a:r>
          <a:r>
            <a:rPr lang="he-IL" err="1"/>
            <a:t>User</a:t>
          </a:r>
          <a:r>
            <a:rPr lang="he-IL"/>
            <a:t> </a:t>
          </a:r>
          <a:r>
            <a:rPr lang="he-IL" err="1"/>
            <a:t>data</a:t>
          </a:r>
          <a:r>
            <a:rPr lang="he-IL"/>
            <a:t> </a:t>
          </a:r>
          <a:r>
            <a:rPr lang="he-IL" err="1"/>
            <a:t>must</a:t>
          </a:r>
          <a:r>
            <a:rPr lang="he-IL"/>
            <a:t> </a:t>
          </a:r>
          <a:r>
            <a:rPr lang="he-IL" err="1"/>
            <a:t>be</a:t>
          </a:r>
          <a:r>
            <a:rPr lang="he-IL"/>
            <a:t> </a:t>
          </a:r>
          <a:r>
            <a:rPr lang="he-IL" err="1"/>
            <a:t>encrypted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securely</a:t>
          </a:r>
          <a:r>
            <a:rPr lang="he-IL"/>
            <a:t> </a:t>
          </a:r>
          <a:r>
            <a:rPr lang="he-IL" err="1"/>
            <a:t>managed</a:t>
          </a:r>
          <a:r>
            <a:rPr lang="he-IL"/>
            <a:t>.</a:t>
          </a:r>
          <a:endParaRPr lang="en-US"/>
        </a:p>
      </dgm:t>
    </dgm:pt>
    <dgm:pt modelId="{DC39FE4E-B83A-4C52-8CD9-9B9BAAA8319E}" type="parTrans" cxnId="{F40BD2D3-AA0E-407C-9EC6-3657EB75AC33}">
      <dgm:prSet/>
      <dgm:spPr/>
      <dgm:t>
        <a:bodyPr/>
        <a:lstStyle/>
        <a:p>
          <a:endParaRPr lang="en-US"/>
        </a:p>
      </dgm:t>
    </dgm:pt>
    <dgm:pt modelId="{3699CB56-7B9E-4A00-ADCA-8FDF518FA8AC}" type="sibTrans" cxnId="{F40BD2D3-AA0E-407C-9EC6-3657EB75AC33}">
      <dgm:prSet/>
      <dgm:spPr/>
      <dgm:t>
        <a:bodyPr/>
        <a:lstStyle/>
        <a:p>
          <a:endParaRPr lang="en-US"/>
        </a:p>
      </dgm:t>
    </dgm:pt>
    <dgm:pt modelId="{FBA5A346-801B-431A-9ACA-3D9E75C33583}">
      <dgm:prSet/>
      <dgm:spPr/>
      <dgm:t>
        <a:bodyPr/>
        <a:lstStyle/>
        <a:p>
          <a:r>
            <a:rPr lang="he-IL" b="0" err="1"/>
            <a:t>Efficiency</a:t>
          </a:r>
          <a:r>
            <a:rPr lang="he-IL"/>
            <a:t>: </a:t>
          </a:r>
          <a:r>
            <a:rPr lang="he-IL" err="1"/>
            <a:t>Audio</a:t>
          </a:r>
          <a:r>
            <a:rPr lang="he-IL"/>
            <a:t> </a:t>
          </a:r>
          <a:r>
            <a:rPr lang="he-IL" err="1"/>
            <a:t>uploads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playback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be</a:t>
          </a:r>
          <a:r>
            <a:rPr lang="he-IL"/>
            <a:t> </a:t>
          </a:r>
          <a:r>
            <a:rPr lang="he-IL" err="1"/>
            <a:t>fast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responsive</a:t>
          </a:r>
          <a:r>
            <a:rPr lang="he-IL"/>
            <a:t>.</a:t>
          </a:r>
          <a:endParaRPr lang="en-US"/>
        </a:p>
      </dgm:t>
    </dgm:pt>
    <dgm:pt modelId="{1552229F-C95E-4D23-B873-3F9135DC80C1}" type="parTrans" cxnId="{7781BA00-7C3B-4EF9-B797-4106A3DD566E}">
      <dgm:prSet/>
      <dgm:spPr/>
      <dgm:t>
        <a:bodyPr/>
        <a:lstStyle/>
        <a:p>
          <a:endParaRPr lang="en-US"/>
        </a:p>
      </dgm:t>
    </dgm:pt>
    <dgm:pt modelId="{5B6C20D6-C774-4CEC-8A2C-9DC625B4D815}" type="sibTrans" cxnId="{7781BA00-7C3B-4EF9-B797-4106A3DD566E}">
      <dgm:prSet/>
      <dgm:spPr/>
      <dgm:t>
        <a:bodyPr/>
        <a:lstStyle/>
        <a:p>
          <a:endParaRPr lang="en-US"/>
        </a:p>
      </dgm:t>
    </dgm:pt>
    <dgm:pt modelId="{AB156208-BC03-4318-9CFF-B82E269B5FD2}">
      <dgm:prSet/>
      <dgm:spPr/>
      <dgm:t>
        <a:bodyPr/>
        <a:lstStyle/>
        <a:p>
          <a:r>
            <a:rPr lang="he-IL" b="0" err="1"/>
            <a:t>Modular</a:t>
          </a:r>
          <a:r>
            <a:rPr lang="he-IL" b="0"/>
            <a:t> </a:t>
          </a:r>
          <a:r>
            <a:rPr lang="he-IL" b="0" err="1"/>
            <a:t>Design</a:t>
          </a:r>
          <a:r>
            <a:rPr lang="he-IL"/>
            <a:t>: </a:t>
          </a:r>
          <a:r>
            <a:rPr lang="he-IL" err="1"/>
            <a:t>Each</a:t>
          </a:r>
          <a:r>
            <a:rPr lang="he-IL"/>
            <a:t> </a:t>
          </a:r>
          <a:r>
            <a:rPr lang="he-IL" err="1"/>
            <a:t>service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be</a:t>
          </a:r>
          <a:r>
            <a:rPr lang="he-IL"/>
            <a:t> </a:t>
          </a:r>
          <a:r>
            <a:rPr lang="he-IL" err="1"/>
            <a:t>independent</a:t>
          </a:r>
          <a:r>
            <a:rPr lang="he-IL"/>
            <a:t>, </a:t>
          </a:r>
          <a:r>
            <a:rPr lang="he-IL" err="1"/>
            <a:t>enabling</a:t>
          </a:r>
          <a:r>
            <a:rPr lang="he-IL"/>
            <a:t> </a:t>
          </a:r>
          <a:r>
            <a:rPr lang="he-IL" err="1"/>
            <a:t>easier</a:t>
          </a:r>
          <a:r>
            <a:rPr lang="he-IL"/>
            <a:t> </a:t>
          </a:r>
          <a:r>
            <a:rPr lang="he-IL" err="1"/>
            <a:t>maintenance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scalability</a:t>
          </a:r>
          <a:r>
            <a:rPr lang="he-IL"/>
            <a:t>.</a:t>
          </a:r>
          <a:endParaRPr lang="en-US"/>
        </a:p>
      </dgm:t>
    </dgm:pt>
    <dgm:pt modelId="{EDBCE561-6828-41EE-A43D-238247654E9B}" type="parTrans" cxnId="{E787385E-4122-4AB6-A130-8921946632A8}">
      <dgm:prSet/>
      <dgm:spPr/>
      <dgm:t>
        <a:bodyPr/>
        <a:lstStyle/>
        <a:p>
          <a:endParaRPr lang="en-US"/>
        </a:p>
      </dgm:t>
    </dgm:pt>
    <dgm:pt modelId="{F27B217A-5C6D-45C9-9406-9E269FE9B660}" type="sibTrans" cxnId="{E787385E-4122-4AB6-A130-8921946632A8}">
      <dgm:prSet/>
      <dgm:spPr/>
      <dgm:t>
        <a:bodyPr/>
        <a:lstStyle/>
        <a:p>
          <a:endParaRPr lang="en-US"/>
        </a:p>
      </dgm:t>
    </dgm:pt>
    <dgm:pt modelId="{170A50C7-CD0B-4551-A5FB-E48C834CE192}">
      <dgm:prSet/>
      <dgm:spPr/>
      <dgm:t>
        <a:bodyPr/>
        <a:lstStyle/>
        <a:p>
          <a:r>
            <a:rPr lang="he-IL" b="0" err="1"/>
            <a:t>User-friendly</a:t>
          </a:r>
          <a:r>
            <a:rPr lang="he-IL" b="0"/>
            <a:t> </a:t>
          </a:r>
          <a:r>
            <a:rPr lang="he-IL" b="0" err="1"/>
            <a:t>Interface</a:t>
          </a:r>
          <a:r>
            <a:rPr lang="he-IL"/>
            <a:t>: </a:t>
          </a:r>
          <a:r>
            <a:rPr lang="he-IL" err="1"/>
            <a:t>Both</a:t>
          </a:r>
          <a:r>
            <a:rPr lang="he-IL"/>
            <a:t> </a:t>
          </a:r>
          <a:r>
            <a:rPr lang="he-IL" err="1"/>
            <a:t>content</a:t>
          </a:r>
          <a:r>
            <a:rPr lang="he-IL"/>
            <a:t> </a:t>
          </a:r>
          <a:r>
            <a:rPr lang="he-IL" err="1"/>
            <a:t>creators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consumers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find</a:t>
          </a:r>
          <a:r>
            <a:rPr lang="he-IL"/>
            <a:t> </a:t>
          </a:r>
          <a:r>
            <a:rPr lang="he-IL" err="1"/>
            <a:t>the</a:t>
          </a:r>
          <a:r>
            <a:rPr lang="he-IL"/>
            <a:t> </a:t>
          </a:r>
          <a:r>
            <a:rPr lang="he-IL" err="1"/>
            <a:t>platform</a:t>
          </a:r>
          <a:r>
            <a:rPr lang="he-IL"/>
            <a:t> </a:t>
          </a:r>
          <a:r>
            <a:rPr lang="he-IL" err="1"/>
            <a:t>easy</a:t>
          </a:r>
          <a:r>
            <a:rPr lang="he-IL"/>
            <a:t> </a:t>
          </a:r>
          <a:r>
            <a:rPr lang="he-IL" err="1"/>
            <a:t>to</a:t>
          </a:r>
          <a:r>
            <a:rPr lang="he-IL"/>
            <a:t> </a:t>
          </a:r>
          <a:r>
            <a:rPr lang="he-IL" err="1"/>
            <a:t>use</a:t>
          </a:r>
          <a:r>
            <a:rPr lang="he-IL"/>
            <a:t>.</a:t>
          </a:r>
          <a:endParaRPr lang="en-US"/>
        </a:p>
      </dgm:t>
    </dgm:pt>
    <dgm:pt modelId="{386AA80E-CE10-4B46-93D4-9111DA116772}" type="parTrans" cxnId="{CF545B88-7B6D-4206-B4C8-C38FBADD86ED}">
      <dgm:prSet/>
      <dgm:spPr/>
      <dgm:t>
        <a:bodyPr/>
        <a:lstStyle/>
        <a:p>
          <a:endParaRPr lang="en-US"/>
        </a:p>
      </dgm:t>
    </dgm:pt>
    <dgm:pt modelId="{9AF23A59-A8FC-4D1C-8EFD-184FD81BA0EF}" type="sibTrans" cxnId="{CF545B88-7B6D-4206-B4C8-C38FBADD86ED}">
      <dgm:prSet/>
      <dgm:spPr/>
      <dgm:t>
        <a:bodyPr/>
        <a:lstStyle/>
        <a:p>
          <a:endParaRPr lang="en-US"/>
        </a:p>
      </dgm:t>
    </dgm:pt>
    <dgm:pt modelId="{54F718D3-327D-4F34-B31F-43B065479628}" type="pres">
      <dgm:prSet presAssocID="{2AAE7FF9-B30D-411E-9F2B-66B97ECED95D}" presName="linear" presStyleCnt="0">
        <dgm:presLayoutVars>
          <dgm:animLvl val="lvl"/>
          <dgm:resizeHandles val="exact"/>
        </dgm:presLayoutVars>
      </dgm:prSet>
      <dgm:spPr/>
    </dgm:pt>
    <dgm:pt modelId="{8D724152-1B53-49E4-8308-1B5ADE1E08AF}" type="pres">
      <dgm:prSet presAssocID="{65EBE20A-C1CB-4B7E-9910-F8F42AAFCA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F83BF9-CFCB-4471-909D-AA39E14469F9}" type="pres">
      <dgm:prSet presAssocID="{1421F12E-D812-49A8-A8DD-E41BAF75C095}" presName="spacer" presStyleCnt="0"/>
      <dgm:spPr/>
    </dgm:pt>
    <dgm:pt modelId="{C8F8F656-5058-49D3-85FA-DBF4E6AB4BCD}" type="pres">
      <dgm:prSet presAssocID="{1442211A-0DDB-4A70-80E4-30BBCB7CFB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843965-D5A3-4BFB-A9D6-F77FD1DDF94F}" type="pres">
      <dgm:prSet presAssocID="{3699CB56-7B9E-4A00-ADCA-8FDF518FA8AC}" presName="spacer" presStyleCnt="0"/>
      <dgm:spPr/>
    </dgm:pt>
    <dgm:pt modelId="{C9BBCABA-F140-4D08-BA86-B79DBA562DD9}" type="pres">
      <dgm:prSet presAssocID="{FBA5A346-801B-431A-9ACA-3D9E75C335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EB3F9A-EF60-42F6-BEDA-47BBCD0C1399}" type="pres">
      <dgm:prSet presAssocID="{5B6C20D6-C774-4CEC-8A2C-9DC625B4D815}" presName="spacer" presStyleCnt="0"/>
      <dgm:spPr/>
    </dgm:pt>
    <dgm:pt modelId="{5C306028-6936-48F8-89C7-254832CA0CC7}" type="pres">
      <dgm:prSet presAssocID="{AB156208-BC03-4318-9CFF-B82E269B5F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3A046B-7C3F-49DE-9872-9F9223BBF62F}" type="pres">
      <dgm:prSet presAssocID="{F27B217A-5C6D-45C9-9406-9E269FE9B660}" presName="spacer" presStyleCnt="0"/>
      <dgm:spPr/>
    </dgm:pt>
    <dgm:pt modelId="{21588F68-A38F-4F67-9FE5-B1424D07470D}" type="pres">
      <dgm:prSet presAssocID="{170A50C7-CD0B-4551-A5FB-E48C834CE19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81BA00-7C3B-4EF9-B797-4106A3DD566E}" srcId="{2AAE7FF9-B30D-411E-9F2B-66B97ECED95D}" destId="{FBA5A346-801B-431A-9ACA-3D9E75C33583}" srcOrd="2" destOrd="0" parTransId="{1552229F-C95E-4D23-B873-3F9135DC80C1}" sibTransId="{5B6C20D6-C774-4CEC-8A2C-9DC625B4D815}"/>
    <dgm:cxn modelId="{09F5AF29-0CF2-4B9F-A47B-8C97191D6050}" type="presOf" srcId="{2AAE7FF9-B30D-411E-9F2B-66B97ECED95D}" destId="{54F718D3-327D-4F34-B31F-43B065479628}" srcOrd="0" destOrd="0" presId="urn:microsoft.com/office/officeart/2005/8/layout/vList2"/>
    <dgm:cxn modelId="{E787385E-4122-4AB6-A130-8921946632A8}" srcId="{2AAE7FF9-B30D-411E-9F2B-66B97ECED95D}" destId="{AB156208-BC03-4318-9CFF-B82E269B5FD2}" srcOrd="3" destOrd="0" parTransId="{EDBCE561-6828-41EE-A43D-238247654E9B}" sibTransId="{F27B217A-5C6D-45C9-9406-9E269FE9B660}"/>
    <dgm:cxn modelId="{3FEC3460-FA8C-414A-A5E8-7524684A3EAF}" type="presOf" srcId="{FBA5A346-801B-431A-9ACA-3D9E75C33583}" destId="{C9BBCABA-F140-4D08-BA86-B79DBA562DD9}" srcOrd="0" destOrd="0" presId="urn:microsoft.com/office/officeart/2005/8/layout/vList2"/>
    <dgm:cxn modelId="{2B65226A-8AA5-48E1-8667-B4D2ABE4EA80}" srcId="{2AAE7FF9-B30D-411E-9F2B-66B97ECED95D}" destId="{65EBE20A-C1CB-4B7E-9910-F8F42AAFCA26}" srcOrd="0" destOrd="0" parTransId="{AEEB5F1C-45B8-4110-B134-D56C82F86E62}" sibTransId="{1421F12E-D812-49A8-A8DD-E41BAF75C095}"/>
    <dgm:cxn modelId="{80ED664E-542C-4FE7-9392-009C3DE7B18E}" type="presOf" srcId="{AB156208-BC03-4318-9CFF-B82E269B5FD2}" destId="{5C306028-6936-48F8-89C7-254832CA0CC7}" srcOrd="0" destOrd="0" presId="urn:microsoft.com/office/officeart/2005/8/layout/vList2"/>
    <dgm:cxn modelId="{CF545B88-7B6D-4206-B4C8-C38FBADD86ED}" srcId="{2AAE7FF9-B30D-411E-9F2B-66B97ECED95D}" destId="{170A50C7-CD0B-4551-A5FB-E48C834CE192}" srcOrd="4" destOrd="0" parTransId="{386AA80E-CE10-4B46-93D4-9111DA116772}" sibTransId="{9AF23A59-A8FC-4D1C-8EFD-184FD81BA0EF}"/>
    <dgm:cxn modelId="{9BD6FB91-9E9F-4FDC-98E0-5EF3E357F756}" type="presOf" srcId="{65EBE20A-C1CB-4B7E-9910-F8F42AAFCA26}" destId="{8D724152-1B53-49E4-8308-1B5ADE1E08AF}" srcOrd="0" destOrd="0" presId="urn:microsoft.com/office/officeart/2005/8/layout/vList2"/>
    <dgm:cxn modelId="{D643659C-724D-47B4-8237-7E59E354D291}" type="presOf" srcId="{170A50C7-CD0B-4551-A5FB-E48C834CE192}" destId="{21588F68-A38F-4F67-9FE5-B1424D07470D}" srcOrd="0" destOrd="0" presId="urn:microsoft.com/office/officeart/2005/8/layout/vList2"/>
    <dgm:cxn modelId="{F40BD2D3-AA0E-407C-9EC6-3657EB75AC33}" srcId="{2AAE7FF9-B30D-411E-9F2B-66B97ECED95D}" destId="{1442211A-0DDB-4A70-80E4-30BBCB7CFB77}" srcOrd="1" destOrd="0" parTransId="{DC39FE4E-B83A-4C52-8CD9-9B9BAAA8319E}" sibTransId="{3699CB56-7B9E-4A00-ADCA-8FDF518FA8AC}"/>
    <dgm:cxn modelId="{787A22EF-4C99-44AE-AA89-DAF93AF8BD91}" type="presOf" srcId="{1442211A-0DDB-4A70-80E4-30BBCB7CFB77}" destId="{C8F8F656-5058-49D3-85FA-DBF4E6AB4BCD}" srcOrd="0" destOrd="0" presId="urn:microsoft.com/office/officeart/2005/8/layout/vList2"/>
    <dgm:cxn modelId="{19AB2D3C-51B1-4C19-98BE-54559F5BDC37}" type="presParOf" srcId="{54F718D3-327D-4F34-B31F-43B065479628}" destId="{8D724152-1B53-49E4-8308-1B5ADE1E08AF}" srcOrd="0" destOrd="0" presId="urn:microsoft.com/office/officeart/2005/8/layout/vList2"/>
    <dgm:cxn modelId="{0B4C2BB2-7C88-475D-B9F1-7C6D484A0805}" type="presParOf" srcId="{54F718D3-327D-4F34-B31F-43B065479628}" destId="{80F83BF9-CFCB-4471-909D-AA39E14469F9}" srcOrd="1" destOrd="0" presId="urn:microsoft.com/office/officeart/2005/8/layout/vList2"/>
    <dgm:cxn modelId="{13E27AEC-3E01-481F-9CCE-F5C1754D4D94}" type="presParOf" srcId="{54F718D3-327D-4F34-B31F-43B065479628}" destId="{C8F8F656-5058-49D3-85FA-DBF4E6AB4BCD}" srcOrd="2" destOrd="0" presId="urn:microsoft.com/office/officeart/2005/8/layout/vList2"/>
    <dgm:cxn modelId="{BA75CE5D-A61E-4837-ABCB-348A0B839EF2}" type="presParOf" srcId="{54F718D3-327D-4F34-B31F-43B065479628}" destId="{36843965-D5A3-4BFB-A9D6-F77FD1DDF94F}" srcOrd="3" destOrd="0" presId="urn:microsoft.com/office/officeart/2005/8/layout/vList2"/>
    <dgm:cxn modelId="{39CD135D-51CB-4700-A8D6-40EF621EE16F}" type="presParOf" srcId="{54F718D3-327D-4F34-B31F-43B065479628}" destId="{C9BBCABA-F140-4D08-BA86-B79DBA562DD9}" srcOrd="4" destOrd="0" presId="urn:microsoft.com/office/officeart/2005/8/layout/vList2"/>
    <dgm:cxn modelId="{16341804-F581-4B91-956B-D7136DDBBC90}" type="presParOf" srcId="{54F718D3-327D-4F34-B31F-43B065479628}" destId="{60EB3F9A-EF60-42F6-BEDA-47BBCD0C1399}" srcOrd="5" destOrd="0" presId="urn:microsoft.com/office/officeart/2005/8/layout/vList2"/>
    <dgm:cxn modelId="{EAF20D40-D0F5-4655-BCEC-430813DCCEF6}" type="presParOf" srcId="{54F718D3-327D-4F34-B31F-43B065479628}" destId="{5C306028-6936-48F8-89C7-254832CA0CC7}" srcOrd="6" destOrd="0" presId="urn:microsoft.com/office/officeart/2005/8/layout/vList2"/>
    <dgm:cxn modelId="{D4671507-D3C2-4DCB-BA13-871015D9DA83}" type="presParOf" srcId="{54F718D3-327D-4F34-B31F-43B065479628}" destId="{8A3A046B-7C3F-49DE-9872-9F9223BBF62F}" srcOrd="7" destOrd="0" presId="urn:microsoft.com/office/officeart/2005/8/layout/vList2"/>
    <dgm:cxn modelId="{035D41E4-7B9F-48C1-B948-CF31C3FF7F57}" type="presParOf" srcId="{54F718D3-327D-4F34-B31F-43B065479628}" destId="{21588F68-A38F-4F67-9FE5-B1424D0747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24152-1B53-49E4-8308-1B5ADE1E08AF}">
      <dsp:nvSpPr>
        <dsp:cNvPr id="0" name=""/>
        <dsp:cNvSpPr/>
      </dsp:nvSpPr>
      <dsp:spPr>
        <a:xfrm>
          <a:off x="0" y="60512"/>
          <a:ext cx="6516216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kern="1200" err="1"/>
            <a:t>Scalability</a:t>
          </a:r>
          <a:r>
            <a:rPr lang="he-IL" sz="1800" kern="1200"/>
            <a:t>: </a:t>
          </a:r>
          <a:r>
            <a:rPr lang="he-IL" sz="1800" kern="1200" err="1"/>
            <a:t>The</a:t>
          </a:r>
          <a:r>
            <a:rPr lang="he-IL" sz="1800" kern="1200"/>
            <a:t> </a:t>
          </a:r>
          <a:r>
            <a:rPr lang="he-IL" sz="1800" kern="1200" err="1"/>
            <a:t>system</a:t>
          </a:r>
          <a:r>
            <a:rPr lang="he-IL" sz="1800" kern="1200"/>
            <a:t> </a:t>
          </a:r>
          <a:r>
            <a:rPr lang="he-IL" sz="1800" kern="1200" err="1"/>
            <a:t>should</a:t>
          </a:r>
          <a:r>
            <a:rPr lang="he-IL" sz="1800" kern="1200"/>
            <a:t> </a:t>
          </a:r>
          <a:r>
            <a:rPr lang="he-IL" sz="1800" kern="1200" err="1"/>
            <a:t>handle</a:t>
          </a:r>
          <a:r>
            <a:rPr lang="he-IL" sz="1800" kern="1200"/>
            <a:t> </a:t>
          </a:r>
          <a:r>
            <a:rPr lang="he-IL" sz="1800" kern="1200" err="1"/>
            <a:t>thousands</a:t>
          </a:r>
          <a:r>
            <a:rPr lang="he-IL" sz="1800" kern="1200"/>
            <a:t> </a:t>
          </a:r>
          <a:r>
            <a:rPr lang="he-IL" sz="1800" kern="1200" err="1"/>
            <a:t>of</a:t>
          </a:r>
          <a:r>
            <a:rPr lang="he-IL" sz="1800" kern="1200"/>
            <a:t> </a:t>
          </a:r>
          <a:r>
            <a:rPr lang="he-IL" sz="1800" kern="1200" err="1"/>
            <a:t>users</a:t>
          </a:r>
          <a:r>
            <a:rPr lang="he-IL" sz="1800" kern="1200"/>
            <a:t> </a:t>
          </a:r>
          <a:r>
            <a:rPr lang="he-IL" sz="1800" kern="1200" err="1"/>
            <a:t>simultaneously</a:t>
          </a:r>
          <a:r>
            <a:rPr lang="he-IL" sz="1800" kern="1200"/>
            <a:t>.</a:t>
          </a:r>
          <a:endParaRPr lang="en-US" sz="1800" kern="1200"/>
        </a:p>
      </dsp:txBody>
      <dsp:txXfrm>
        <a:off x="34954" y="95466"/>
        <a:ext cx="6446308" cy="646132"/>
      </dsp:txXfrm>
    </dsp:sp>
    <dsp:sp modelId="{C8F8F656-5058-49D3-85FA-DBF4E6AB4BCD}">
      <dsp:nvSpPr>
        <dsp:cNvPr id="0" name=""/>
        <dsp:cNvSpPr/>
      </dsp:nvSpPr>
      <dsp:spPr>
        <a:xfrm>
          <a:off x="0" y="828392"/>
          <a:ext cx="6516216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kern="1200" err="1"/>
            <a:t>Security</a:t>
          </a:r>
          <a:r>
            <a:rPr lang="he-IL" sz="1800" kern="1200"/>
            <a:t>: </a:t>
          </a:r>
          <a:r>
            <a:rPr lang="he-IL" sz="1800" kern="1200" err="1"/>
            <a:t>User</a:t>
          </a:r>
          <a:r>
            <a:rPr lang="he-IL" sz="1800" kern="1200"/>
            <a:t> </a:t>
          </a:r>
          <a:r>
            <a:rPr lang="he-IL" sz="1800" kern="1200" err="1"/>
            <a:t>data</a:t>
          </a:r>
          <a:r>
            <a:rPr lang="he-IL" sz="1800" kern="1200"/>
            <a:t> </a:t>
          </a:r>
          <a:r>
            <a:rPr lang="he-IL" sz="1800" kern="1200" err="1"/>
            <a:t>must</a:t>
          </a:r>
          <a:r>
            <a:rPr lang="he-IL" sz="1800" kern="1200"/>
            <a:t> </a:t>
          </a:r>
          <a:r>
            <a:rPr lang="he-IL" sz="1800" kern="1200" err="1"/>
            <a:t>be</a:t>
          </a:r>
          <a:r>
            <a:rPr lang="he-IL" sz="1800" kern="1200"/>
            <a:t> </a:t>
          </a:r>
          <a:r>
            <a:rPr lang="he-IL" sz="1800" kern="1200" err="1"/>
            <a:t>encrypted</a:t>
          </a:r>
          <a:r>
            <a:rPr lang="he-IL" sz="1800" kern="1200"/>
            <a:t> </a:t>
          </a:r>
          <a:r>
            <a:rPr lang="he-IL" sz="1800" kern="1200" err="1"/>
            <a:t>and</a:t>
          </a:r>
          <a:r>
            <a:rPr lang="he-IL" sz="1800" kern="1200"/>
            <a:t> </a:t>
          </a:r>
          <a:r>
            <a:rPr lang="he-IL" sz="1800" kern="1200" err="1"/>
            <a:t>securely</a:t>
          </a:r>
          <a:r>
            <a:rPr lang="he-IL" sz="1800" kern="1200"/>
            <a:t> </a:t>
          </a:r>
          <a:r>
            <a:rPr lang="he-IL" sz="1800" kern="1200" err="1"/>
            <a:t>managed</a:t>
          </a:r>
          <a:r>
            <a:rPr lang="he-IL" sz="1800" kern="1200"/>
            <a:t>.</a:t>
          </a:r>
          <a:endParaRPr lang="en-US" sz="1800" kern="1200"/>
        </a:p>
      </dsp:txBody>
      <dsp:txXfrm>
        <a:off x="34954" y="863346"/>
        <a:ext cx="6446308" cy="646132"/>
      </dsp:txXfrm>
    </dsp:sp>
    <dsp:sp modelId="{C9BBCABA-F140-4D08-BA86-B79DBA562DD9}">
      <dsp:nvSpPr>
        <dsp:cNvPr id="0" name=""/>
        <dsp:cNvSpPr/>
      </dsp:nvSpPr>
      <dsp:spPr>
        <a:xfrm>
          <a:off x="0" y="1596272"/>
          <a:ext cx="6516216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kern="1200" err="1"/>
            <a:t>Efficiency</a:t>
          </a:r>
          <a:r>
            <a:rPr lang="he-IL" sz="1800" kern="1200"/>
            <a:t>: </a:t>
          </a:r>
          <a:r>
            <a:rPr lang="he-IL" sz="1800" kern="1200" err="1"/>
            <a:t>Audio</a:t>
          </a:r>
          <a:r>
            <a:rPr lang="he-IL" sz="1800" kern="1200"/>
            <a:t> </a:t>
          </a:r>
          <a:r>
            <a:rPr lang="he-IL" sz="1800" kern="1200" err="1"/>
            <a:t>uploads</a:t>
          </a:r>
          <a:r>
            <a:rPr lang="he-IL" sz="1800" kern="1200"/>
            <a:t> </a:t>
          </a:r>
          <a:r>
            <a:rPr lang="he-IL" sz="1800" kern="1200" err="1"/>
            <a:t>and</a:t>
          </a:r>
          <a:r>
            <a:rPr lang="he-IL" sz="1800" kern="1200"/>
            <a:t> </a:t>
          </a:r>
          <a:r>
            <a:rPr lang="he-IL" sz="1800" kern="1200" err="1"/>
            <a:t>playback</a:t>
          </a:r>
          <a:r>
            <a:rPr lang="he-IL" sz="1800" kern="1200"/>
            <a:t> </a:t>
          </a:r>
          <a:r>
            <a:rPr lang="he-IL" sz="1800" kern="1200" err="1"/>
            <a:t>should</a:t>
          </a:r>
          <a:r>
            <a:rPr lang="he-IL" sz="1800" kern="1200"/>
            <a:t> </a:t>
          </a:r>
          <a:r>
            <a:rPr lang="he-IL" sz="1800" kern="1200" err="1"/>
            <a:t>be</a:t>
          </a:r>
          <a:r>
            <a:rPr lang="he-IL" sz="1800" kern="1200"/>
            <a:t> </a:t>
          </a:r>
          <a:r>
            <a:rPr lang="he-IL" sz="1800" kern="1200" err="1"/>
            <a:t>fast</a:t>
          </a:r>
          <a:r>
            <a:rPr lang="he-IL" sz="1800" kern="1200"/>
            <a:t> </a:t>
          </a:r>
          <a:r>
            <a:rPr lang="he-IL" sz="1800" kern="1200" err="1"/>
            <a:t>and</a:t>
          </a:r>
          <a:r>
            <a:rPr lang="he-IL" sz="1800" kern="1200"/>
            <a:t> </a:t>
          </a:r>
          <a:r>
            <a:rPr lang="he-IL" sz="1800" kern="1200" err="1"/>
            <a:t>responsive</a:t>
          </a:r>
          <a:r>
            <a:rPr lang="he-IL" sz="1800" kern="1200"/>
            <a:t>.</a:t>
          </a:r>
          <a:endParaRPr lang="en-US" sz="1800" kern="1200"/>
        </a:p>
      </dsp:txBody>
      <dsp:txXfrm>
        <a:off x="34954" y="1631226"/>
        <a:ext cx="6446308" cy="646132"/>
      </dsp:txXfrm>
    </dsp:sp>
    <dsp:sp modelId="{5C306028-6936-48F8-89C7-254832CA0CC7}">
      <dsp:nvSpPr>
        <dsp:cNvPr id="0" name=""/>
        <dsp:cNvSpPr/>
      </dsp:nvSpPr>
      <dsp:spPr>
        <a:xfrm>
          <a:off x="0" y="2364152"/>
          <a:ext cx="6516216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kern="1200" err="1"/>
            <a:t>Modular</a:t>
          </a:r>
          <a:r>
            <a:rPr lang="he-IL" sz="1800" b="0" kern="1200"/>
            <a:t> </a:t>
          </a:r>
          <a:r>
            <a:rPr lang="he-IL" sz="1800" b="0" kern="1200" err="1"/>
            <a:t>Design</a:t>
          </a:r>
          <a:r>
            <a:rPr lang="he-IL" sz="1800" kern="1200"/>
            <a:t>: </a:t>
          </a:r>
          <a:r>
            <a:rPr lang="he-IL" sz="1800" kern="1200" err="1"/>
            <a:t>Each</a:t>
          </a:r>
          <a:r>
            <a:rPr lang="he-IL" sz="1800" kern="1200"/>
            <a:t> </a:t>
          </a:r>
          <a:r>
            <a:rPr lang="he-IL" sz="1800" kern="1200" err="1"/>
            <a:t>service</a:t>
          </a:r>
          <a:r>
            <a:rPr lang="he-IL" sz="1800" kern="1200"/>
            <a:t> </a:t>
          </a:r>
          <a:r>
            <a:rPr lang="he-IL" sz="1800" kern="1200" err="1"/>
            <a:t>should</a:t>
          </a:r>
          <a:r>
            <a:rPr lang="he-IL" sz="1800" kern="1200"/>
            <a:t> </a:t>
          </a:r>
          <a:r>
            <a:rPr lang="he-IL" sz="1800" kern="1200" err="1"/>
            <a:t>be</a:t>
          </a:r>
          <a:r>
            <a:rPr lang="he-IL" sz="1800" kern="1200"/>
            <a:t> </a:t>
          </a:r>
          <a:r>
            <a:rPr lang="he-IL" sz="1800" kern="1200" err="1"/>
            <a:t>independent</a:t>
          </a:r>
          <a:r>
            <a:rPr lang="he-IL" sz="1800" kern="1200"/>
            <a:t>, </a:t>
          </a:r>
          <a:r>
            <a:rPr lang="he-IL" sz="1800" kern="1200" err="1"/>
            <a:t>enabling</a:t>
          </a:r>
          <a:r>
            <a:rPr lang="he-IL" sz="1800" kern="1200"/>
            <a:t> </a:t>
          </a:r>
          <a:r>
            <a:rPr lang="he-IL" sz="1800" kern="1200" err="1"/>
            <a:t>easier</a:t>
          </a:r>
          <a:r>
            <a:rPr lang="he-IL" sz="1800" kern="1200"/>
            <a:t> </a:t>
          </a:r>
          <a:r>
            <a:rPr lang="he-IL" sz="1800" kern="1200" err="1"/>
            <a:t>maintenance</a:t>
          </a:r>
          <a:r>
            <a:rPr lang="he-IL" sz="1800" kern="1200"/>
            <a:t> </a:t>
          </a:r>
          <a:r>
            <a:rPr lang="he-IL" sz="1800" kern="1200" err="1"/>
            <a:t>and</a:t>
          </a:r>
          <a:r>
            <a:rPr lang="he-IL" sz="1800" kern="1200"/>
            <a:t> </a:t>
          </a:r>
          <a:r>
            <a:rPr lang="he-IL" sz="1800" kern="1200" err="1"/>
            <a:t>scalability</a:t>
          </a:r>
          <a:r>
            <a:rPr lang="he-IL" sz="1800" kern="1200"/>
            <a:t>.</a:t>
          </a:r>
          <a:endParaRPr lang="en-US" sz="1800" kern="1200"/>
        </a:p>
      </dsp:txBody>
      <dsp:txXfrm>
        <a:off x="34954" y="2399106"/>
        <a:ext cx="6446308" cy="646132"/>
      </dsp:txXfrm>
    </dsp:sp>
    <dsp:sp modelId="{21588F68-A38F-4F67-9FE5-B1424D07470D}">
      <dsp:nvSpPr>
        <dsp:cNvPr id="0" name=""/>
        <dsp:cNvSpPr/>
      </dsp:nvSpPr>
      <dsp:spPr>
        <a:xfrm>
          <a:off x="0" y="3132032"/>
          <a:ext cx="6516216" cy="716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kern="1200" err="1"/>
            <a:t>User-friendly</a:t>
          </a:r>
          <a:r>
            <a:rPr lang="he-IL" sz="1800" b="0" kern="1200"/>
            <a:t> </a:t>
          </a:r>
          <a:r>
            <a:rPr lang="he-IL" sz="1800" b="0" kern="1200" err="1"/>
            <a:t>Interface</a:t>
          </a:r>
          <a:r>
            <a:rPr lang="he-IL" sz="1800" kern="1200"/>
            <a:t>: </a:t>
          </a:r>
          <a:r>
            <a:rPr lang="he-IL" sz="1800" kern="1200" err="1"/>
            <a:t>Both</a:t>
          </a:r>
          <a:r>
            <a:rPr lang="he-IL" sz="1800" kern="1200"/>
            <a:t> </a:t>
          </a:r>
          <a:r>
            <a:rPr lang="he-IL" sz="1800" kern="1200" err="1"/>
            <a:t>content</a:t>
          </a:r>
          <a:r>
            <a:rPr lang="he-IL" sz="1800" kern="1200"/>
            <a:t> </a:t>
          </a:r>
          <a:r>
            <a:rPr lang="he-IL" sz="1800" kern="1200" err="1"/>
            <a:t>creators</a:t>
          </a:r>
          <a:r>
            <a:rPr lang="he-IL" sz="1800" kern="1200"/>
            <a:t> </a:t>
          </a:r>
          <a:r>
            <a:rPr lang="he-IL" sz="1800" kern="1200" err="1"/>
            <a:t>and</a:t>
          </a:r>
          <a:r>
            <a:rPr lang="he-IL" sz="1800" kern="1200"/>
            <a:t> </a:t>
          </a:r>
          <a:r>
            <a:rPr lang="he-IL" sz="1800" kern="1200" err="1"/>
            <a:t>consumers</a:t>
          </a:r>
          <a:r>
            <a:rPr lang="he-IL" sz="1800" kern="1200"/>
            <a:t> </a:t>
          </a:r>
          <a:r>
            <a:rPr lang="he-IL" sz="1800" kern="1200" err="1"/>
            <a:t>should</a:t>
          </a:r>
          <a:r>
            <a:rPr lang="he-IL" sz="1800" kern="1200"/>
            <a:t> </a:t>
          </a:r>
          <a:r>
            <a:rPr lang="he-IL" sz="1800" kern="1200" err="1"/>
            <a:t>find</a:t>
          </a:r>
          <a:r>
            <a:rPr lang="he-IL" sz="1800" kern="1200"/>
            <a:t> </a:t>
          </a:r>
          <a:r>
            <a:rPr lang="he-IL" sz="1800" kern="1200" err="1"/>
            <a:t>the</a:t>
          </a:r>
          <a:r>
            <a:rPr lang="he-IL" sz="1800" kern="1200"/>
            <a:t> </a:t>
          </a:r>
          <a:r>
            <a:rPr lang="he-IL" sz="1800" kern="1200" err="1"/>
            <a:t>platform</a:t>
          </a:r>
          <a:r>
            <a:rPr lang="he-IL" sz="1800" kern="1200"/>
            <a:t> </a:t>
          </a:r>
          <a:r>
            <a:rPr lang="he-IL" sz="1800" kern="1200" err="1"/>
            <a:t>easy</a:t>
          </a:r>
          <a:r>
            <a:rPr lang="he-IL" sz="1800" kern="1200"/>
            <a:t> </a:t>
          </a:r>
          <a:r>
            <a:rPr lang="he-IL" sz="1800" kern="1200" err="1"/>
            <a:t>to</a:t>
          </a:r>
          <a:r>
            <a:rPr lang="he-IL" sz="1800" kern="1200"/>
            <a:t> </a:t>
          </a:r>
          <a:r>
            <a:rPr lang="he-IL" sz="1800" kern="1200" err="1"/>
            <a:t>use</a:t>
          </a:r>
          <a:r>
            <a:rPr lang="he-IL" sz="1800" kern="1200"/>
            <a:t>.</a:t>
          </a:r>
          <a:endParaRPr lang="en-US" sz="1800" kern="1200"/>
        </a:p>
      </dsp:txBody>
      <dsp:txXfrm>
        <a:off x="34954" y="3166986"/>
        <a:ext cx="6446308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09592" y="568522"/>
            <a:ext cx="8050404" cy="3489993"/>
          </a:xfrm>
        </p:spPr>
        <p:txBody>
          <a:bodyPr>
            <a:normAutofit fontScale="90000"/>
          </a:bodyPr>
          <a:lstStyle/>
          <a:p>
            <a:r>
              <a:rPr lang="he-IL" sz="4000" b="1" err="1">
                <a:latin typeface="Tahoma"/>
                <a:ea typeface="Tahoma"/>
                <a:cs typeface="Tahoma"/>
              </a:rPr>
              <a:t>AudioWave</a:t>
            </a:r>
            <a:r>
              <a:rPr lang="he-IL" sz="4000" b="1">
                <a:latin typeface="Tahoma"/>
                <a:ea typeface="Tahoma"/>
                <a:cs typeface="Tahoma"/>
              </a:rPr>
              <a:t>:</a:t>
            </a:r>
            <a:br>
              <a:rPr lang="he-IL" sz="4000" b="1">
                <a:latin typeface="Tahoma"/>
                <a:ea typeface="Tahoma"/>
                <a:cs typeface="Tahoma"/>
              </a:rPr>
            </a:br>
            <a:r>
              <a:rPr lang="he-IL" sz="3000" b="1">
                <a:latin typeface="Tahoma"/>
                <a:ea typeface="Tahoma"/>
                <a:cs typeface="Tahoma"/>
              </a:rPr>
              <a:t>A </a:t>
            </a:r>
            <a:r>
              <a:rPr lang="he-IL" sz="3000" b="1" err="1">
                <a:latin typeface="Tahoma"/>
                <a:ea typeface="Tahoma"/>
                <a:cs typeface="Tahoma"/>
              </a:rPr>
              <a:t>Microservices-Based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Audio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Sharing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Platform</a:t>
            </a:r>
            <a:endParaRPr lang="he-IL" sz="3000" b="1">
              <a:latin typeface="Tahoma"/>
              <a:ea typeface="Tahoma"/>
              <a:cs typeface="Tahoma"/>
            </a:endParaRPr>
          </a:p>
          <a:p>
            <a:r>
              <a:rPr lang="he-IL" sz="3000" b="1" err="1">
                <a:latin typeface="Tahoma"/>
                <a:ea typeface="Tahoma"/>
                <a:cs typeface="Tahoma"/>
              </a:rPr>
              <a:t>Design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and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Implementation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of</a:t>
            </a:r>
            <a:r>
              <a:rPr lang="he-IL" sz="3000" b="1">
                <a:latin typeface="Tahoma"/>
                <a:ea typeface="Tahoma"/>
                <a:cs typeface="Tahoma"/>
              </a:rPr>
              <a:t> a </a:t>
            </a:r>
            <a:r>
              <a:rPr lang="he-IL" sz="3000" b="1" err="1">
                <a:latin typeface="Tahoma"/>
                <a:ea typeface="Tahoma"/>
                <a:cs typeface="Tahoma"/>
              </a:rPr>
              <a:t>Full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Microservices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Architecture</a:t>
            </a:r>
            <a:endParaRPr lang="he-IL" sz="3000" b="1">
              <a:latin typeface="Tahoma"/>
              <a:ea typeface="Tahoma"/>
              <a:cs typeface="Tahoma"/>
            </a:endParaRPr>
          </a:p>
          <a:p>
            <a:br>
              <a:rPr lang="en-US">
                <a:latin typeface="Tahoma"/>
                <a:ea typeface="Tahoma"/>
                <a:cs typeface="Tahoma"/>
              </a:rPr>
            </a:b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063866" y="2836274"/>
            <a:ext cx="6307200" cy="1710500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he-IL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By</a:t>
            </a:r>
            <a:endParaRPr lang="he-IL" err="1">
              <a:latin typeface="Tahoma"/>
              <a:ea typeface="Tahoma"/>
              <a:cs typeface="Tahoma"/>
            </a:endParaRPr>
          </a:p>
          <a:p>
            <a:pPr>
              <a:lnSpc>
                <a:spcPct val="105000"/>
              </a:lnSpc>
            </a:pP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Ward</a:t>
            </a:r>
            <a:r>
              <a:rPr lang="he-I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Zidani</a:t>
            </a:r>
            <a:endParaRPr lang="he-IL" dirty="0" err="1">
              <a:latin typeface="Tahoma"/>
              <a:ea typeface="Tahoma"/>
              <a:cs typeface="Tahoma"/>
            </a:endParaRPr>
          </a:p>
          <a:p>
            <a:pPr>
              <a:lnSpc>
                <a:spcPct val="105000"/>
              </a:lnSpc>
            </a:pP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Ahmad</a:t>
            </a:r>
            <a:r>
              <a:rPr lang="he-I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Bsese</a:t>
            </a:r>
            <a:br>
              <a:rPr lang="en-US" dirty="0">
                <a:latin typeface="Tahoma"/>
                <a:ea typeface="Tahoma"/>
                <a:cs typeface="Tahoma"/>
              </a:rPr>
            </a:br>
            <a:endParaRPr lang="en-US">
              <a:solidFill>
                <a:srgbClr val="000000">
                  <a:alpha val="60000"/>
                </a:srgb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Topview של סביבת עבודה ירוקה של מנטה עם מחשב נישא, קפה, מחברת, עט, משקפיים ועכבר">
            <a:extLst>
              <a:ext uri="{FF2B5EF4-FFF2-40B4-BE49-F238E27FC236}">
                <a16:creationId xmlns:a16="http://schemas.microsoft.com/office/drawing/2014/main" id="{A4968157-7734-FB8F-B9F9-AD894B48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" r="60998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5CFC31A-AD95-5A36-B5F4-EB66A7035C70}"/>
              </a:ext>
            </a:extLst>
          </p:cNvPr>
          <p:cNvSpPr txBox="1"/>
          <p:nvPr/>
        </p:nvSpPr>
        <p:spPr>
          <a:xfrm>
            <a:off x="9118948" y="59561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ahoma"/>
                <a:ea typeface="Tahoma"/>
                <a:cs typeface="Tahoma"/>
              </a:rPr>
              <a:t>Summer 2024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13576CA-A53F-7672-1081-5DB498C62F10}"/>
              </a:ext>
            </a:extLst>
          </p:cNvPr>
          <p:cNvSpPr txBox="1"/>
          <p:nvPr/>
        </p:nvSpPr>
        <p:spPr>
          <a:xfrm>
            <a:off x="5068865" y="4771750"/>
            <a:ext cx="6469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ctr"/>
            <a:r>
              <a:rPr lang="en-US" dirty="0">
                <a:latin typeface="Tahoma"/>
                <a:ea typeface="Tahoma"/>
                <a:cs typeface="Tahoma"/>
              </a:rPr>
              <a:t>Project Code:</a:t>
            </a:r>
            <a:r>
              <a:rPr lang="en-US" b="1" dirty="0">
                <a:latin typeface="Tahoma"/>
                <a:ea typeface="Tahoma"/>
                <a:cs typeface="Tahoma"/>
              </a:rPr>
              <a:t> </a:t>
            </a:r>
            <a:r>
              <a:rPr lang="en-US" dirty="0">
                <a:latin typeface="Tahoma"/>
                <a:ea typeface="Tahoma"/>
                <a:cs typeface="Tahoma"/>
              </a:rPr>
              <a:t>24-1-D-44</a:t>
            </a:r>
          </a:p>
          <a:p>
            <a:pPr indent="457200" algn="ctr"/>
            <a:endParaRPr lang="en-US" dirty="0">
              <a:latin typeface="Tahoma"/>
              <a:ea typeface="Tahoma"/>
              <a:cs typeface="Tahoma"/>
            </a:endParaRPr>
          </a:p>
          <a:p>
            <a:pPr indent="457200" algn="ctr"/>
            <a:r>
              <a:rPr lang="en-US" b="1" dirty="0">
                <a:latin typeface="Tahoma"/>
                <a:ea typeface="Tahoma"/>
                <a:cs typeface="Tahoma"/>
              </a:rPr>
              <a:t>Software Engineering Department</a:t>
            </a:r>
            <a:endParaRPr lang="en-US" dirty="0"/>
          </a:p>
          <a:p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FD827C9-9724-D8E6-E99B-80370DFC806F}"/>
              </a:ext>
            </a:extLst>
          </p:cNvPr>
          <p:cNvSpPr txBox="1"/>
          <p:nvPr/>
        </p:nvSpPr>
        <p:spPr>
          <a:xfrm>
            <a:off x="4014592" y="5956126"/>
            <a:ext cx="5655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latin typeface="Tahoma"/>
                <a:ea typeface="Tahoma"/>
                <a:cs typeface="Tahoma"/>
              </a:rPr>
              <a:t>Braude - College of Engineering, </a:t>
            </a:r>
            <a:r>
              <a:rPr lang="en-US" sz="1600" b="1" err="1">
                <a:latin typeface="Tahoma"/>
                <a:ea typeface="Tahoma"/>
                <a:cs typeface="Tahoma"/>
              </a:rPr>
              <a:t>Karmiel</a:t>
            </a:r>
            <a:endParaRPr lang="en-US" err="1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9528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609B0A6-E140-6A4D-4E4B-E1A57B5E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af-ZA" sz="3600">
                <a:solidFill>
                  <a:schemeClr val="tx2"/>
                </a:solidFill>
              </a:rPr>
              <a:t>Conclusion and Future Development</a:t>
            </a:r>
            <a:endParaRPr lang="he-IL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CF3521-0E0D-9005-34AF-099D02C5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1800" b="1">
                <a:solidFill>
                  <a:schemeClr val="tx2"/>
                </a:solidFill>
              </a:rPr>
              <a:t>Project </a:t>
            </a:r>
            <a:r>
              <a:rPr lang="af-ZA" sz="1800" b="1" err="1">
                <a:solidFill>
                  <a:schemeClr val="tx2"/>
                </a:solidFill>
              </a:rPr>
              <a:t>Success</a:t>
            </a:r>
            <a:r>
              <a:rPr lang="af-ZA" sz="1800">
                <a:solidFill>
                  <a:schemeClr val="tx2"/>
                </a:solidFill>
              </a:rPr>
              <a:t>: </a:t>
            </a:r>
            <a:r>
              <a:rPr lang="af-ZA" sz="1800" err="1">
                <a:solidFill>
                  <a:schemeClr val="tx2"/>
                </a:solidFill>
              </a:rPr>
              <a:t>AudioWave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successfully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meets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its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goals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for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scalability</a:t>
            </a:r>
            <a:r>
              <a:rPr lang="af-ZA" sz="1800">
                <a:solidFill>
                  <a:schemeClr val="tx2"/>
                </a:solidFill>
              </a:rPr>
              <a:t>, </a:t>
            </a:r>
            <a:r>
              <a:rPr lang="af-ZA" sz="1800" err="1">
                <a:solidFill>
                  <a:schemeClr val="tx2"/>
                </a:solidFill>
              </a:rPr>
              <a:t>performance</a:t>
            </a:r>
            <a:r>
              <a:rPr lang="af-ZA" sz="1800">
                <a:solidFill>
                  <a:schemeClr val="tx2"/>
                </a:solidFill>
              </a:rPr>
              <a:t>, </a:t>
            </a:r>
            <a:r>
              <a:rPr lang="af-ZA" sz="1800" err="1">
                <a:solidFill>
                  <a:schemeClr val="tx2"/>
                </a:solidFill>
              </a:rPr>
              <a:t>and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user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experience</a:t>
            </a:r>
            <a:r>
              <a:rPr lang="af-ZA" sz="1800">
                <a:solidFill>
                  <a:schemeClr val="tx2"/>
                </a:solidFill>
              </a:rPr>
              <a:t>.</a:t>
            </a:r>
            <a:endParaRPr lang="he-IL">
              <a:solidFill>
                <a:schemeClr val="tx2"/>
              </a:solidFill>
            </a:endParaRPr>
          </a:p>
          <a:p>
            <a:pPr algn="l" rtl="0">
              <a:buFont typeface=""/>
              <a:buChar char="•"/>
            </a:pPr>
            <a:r>
              <a:rPr lang="af-ZA" sz="1800" b="1" dirty="0" err="1">
                <a:solidFill>
                  <a:schemeClr val="tx2"/>
                </a:solidFill>
              </a:rPr>
              <a:t>Future</a:t>
            </a:r>
            <a:r>
              <a:rPr lang="af-ZA" sz="1800" b="1" dirty="0">
                <a:solidFill>
                  <a:schemeClr val="tx2"/>
                </a:solidFill>
              </a:rPr>
              <a:t> </a:t>
            </a:r>
            <a:r>
              <a:rPr lang="af-ZA" sz="1800" b="1" dirty="0" err="1">
                <a:solidFill>
                  <a:schemeClr val="tx2"/>
                </a:solidFill>
              </a:rPr>
              <a:t>Enhancements</a:t>
            </a:r>
            <a:r>
              <a:rPr lang="af-ZA" sz="1800" dirty="0">
                <a:solidFill>
                  <a:schemeClr val="tx2"/>
                </a:solidFill>
              </a:rPr>
              <a:t>: </a:t>
            </a:r>
            <a:r>
              <a:rPr lang="af-ZA" sz="1800" dirty="0" err="1">
                <a:solidFill>
                  <a:schemeClr val="tx2"/>
                </a:solidFill>
              </a:rPr>
              <a:t>Adding</a:t>
            </a:r>
            <a:r>
              <a:rPr lang="af-ZA" sz="1800" dirty="0">
                <a:solidFill>
                  <a:schemeClr val="tx2"/>
                </a:solidFill>
              </a:rPr>
              <a:t> more </a:t>
            </a:r>
            <a:r>
              <a:rPr lang="af-ZA" sz="1800" dirty="0" err="1">
                <a:solidFill>
                  <a:schemeClr val="tx2"/>
                </a:solidFill>
              </a:rPr>
              <a:t>features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like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advanced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search</a:t>
            </a:r>
            <a:r>
              <a:rPr lang="af-ZA" sz="1800" dirty="0">
                <a:solidFill>
                  <a:schemeClr val="tx2"/>
                </a:solidFill>
              </a:rPr>
              <a:t>, </a:t>
            </a:r>
            <a:r>
              <a:rPr lang="af-ZA" sz="1800" dirty="0" err="1">
                <a:solidFill>
                  <a:schemeClr val="tx2"/>
                </a:solidFill>
              </a:rPr>
              <a:t>further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optimizing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performance</a:t>
            </a:r>
            <a:r>
              <a:rPr lang="af-ZA" sz="1800" dirty="0">
                <a:solidFill>
                  <a:schemeClr val="tx2"/>
                </a:solidFill>
              </a:rPr>
              <a:t>, </a:t>
            </a:r>
            <a:r>
              <a:rPr lang="af-ZA" sz="1800" dirty="0" err="1">
                <a:solidFill>
                  <a:schemeClr val="tx2"/>
                </a:solidFill>
              </a:rPr>
              <a:t>and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potentially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launching</a:t>
            </a:r>
            <a:r>
              <a:rPr lang="af-ZA" sz="1800" dirty="0">
                <a:solidFill>
                  <a:schemeClr val="tx2"/>
                </a:solidFill>
              </a:rPr>
              <a:t> web-</a:t>
            </a:r>
            <a:r>
              <a:rPr lang="af-ZA" sz="1800" dirty="0" err="1">
                <a:solidFill>
                  <a:schemeClr val="tx2"/>
                </a:solidFill>
              </a:rPr>
              <a:t>based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clients</a:t>
            </a:r>
            <a:r>
              <a:rPr lang="af-ZA" sz="1800" dirty="0">
                <a:solidFill>
                  <a:schemeClr val="tx2"/>
                </a:solidFill>
              </a:rPr>
              <a:t> in </a:t>
            </a:r>
            <a:r>
              <a:rPr lang="af-ZA" sz="1800" dirty="0" err="1">
                <a:solidFill>
                  <a:schemeClr val="tx2"/>
                </a:solidFill>
              </a:rPr>
              <a:t>addition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to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the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mobile</a:t>
            </a:r>
            <a:r>
              <a:rPr lang="af-ZA" sz="1800" dirty="0">
                <a:solidFill>
                  <a:schemeClr val="tx2"/>
                </a:solidFill>
              </a:rPr>
              <a:t> app.</a:t>
            </a:r>
            <a:endParaRPr lang="he-IL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2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47EDA66-A25B-2BB1-8D3D-6C26C5B9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6BB9A6-2464-C68D-9AFA-0561C450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1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769703-57ED-D8C2-C284-3C3B761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af-ZA" sz="3600">
                <a:solidFill>
                  <a:schemeClr val="tx2"/>
                </a:solidFill>
              </a:rPr>
              <a:t>Problem and Motivation</a:t>
            </a:r>
            <a:endParaRPr lang="he-IL" sz="36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DADAF8F-651C-FBAB-39C3-C28FE9A6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af-ZA" sz="1800" b="1" err="1"/>
              <a:t>Problem</a:t>
            </a:r>
            <a:r>
              <a:rPr lang="af-ZA" sz="1800" dirty="0"/>
              <a:t>: </a:t>
            </a:r>
            <a:r>
              <a:rPr lang="af-ZA" sz="1800" err="1"/>
              <a:t>There</a:t>
            </a:r>
            <a:r>
              <a:rPr lang="af-ZA" sz="1800" dirty="0"/>
              <a:t> is a </a:t>
            </a:r>
            <a:r>
              <a:rPr lang="af-ZA" sz="1800" err="1"/>
              <a:t>growing</a:t>
            </a:r>
            <a:r>
              <a:rPr lang="af-ZA" sz="1800" dirty="0"/>
              <a:t> </a:t>
            </a:r>
            <a:r>
              <a:rPr lang="af-ZA" sz="1800" err="1"/>
              <a:t>demand</a:t>
            </a:r>
            <a:r>
              <a:rPr lang="af-ZA" sz="1800" dirty="0"/>
              <a:t> </a:t>
            </a:r>
            <a:r>
              <a:rPr lang="af-ZA" sz="1800" err="1"/>
              <a:t>for</a:t>
            </a:r>
            <a:r>
              <a:rPr lang="af-ZA" sz="1800" dirty="0"/>
              <a:t> platforms </a:t>
            </a:r>
            <a:r>
              <a:rPr lang="af-ZA" sz="1800" err="1"/>
              <a:t>that</a:t>
            </a:r>
            <a:r>
              <a:rPr lang="af-ZA" sz="1800" dirty="0"/>
              <a:t> </a:t>
            </a:r>
            <a:r>
              <a:rPr lang="af-ZA" sz="1800" err="1"/>
              <a:t>allow</a:t>
            </a:r>
            <a:r>
              <a:rPr lang="af-ZA" sz="1800" dirty="0"/>
              <a:t> </a:t>
            </a:r>
            <a:r>
              <a:rPr lang="af-ZA" sz="1800" err="1"/>
              <a:t>users</a:t>
            </a:r>
            <a:r>
              <a:rPr lang="af-ZA" sz="1800" dirty="0"/>
              <a:t> </a:t>
            </a:r>
            <a:r>
              <a:rPr lang="af-ZA" sz="1800" err="1"/>
              <a:t>to</a:t>
            </a:r>
            <a:r>
              <a:rPr lang="af-ZA" sz="1800" dirty="0"/>
              <a:t> </a:t>
            </a:r>
            <a:r>
              <a:rPr lang="af-ZA" sz="1800" err="1"/>
              <a:t>share</a:t>
            </a:r>
            <a:r>
              <a:rPr lang="af-ZA" sz="1800" dirty="0"/>
              <a:t> </a:t>
            </a:r>
            <a:r>
              <a:rPr lang="af-ZA" sz="1800" err="1"/>
              <a:t>and</a:t>
            </a:r>
            <a:r>
              <a:rPr lang="af-ZA" sz="1800" dirty="0"/>
              <a:t> </a:t>
            </a:r>
            <a:r>
              <a:rPr lang="af-ZA" sz="1800" err="1"/>
              <a:t>listen</a:t>
            </a:r>
            <a:r>
              <a:rPr lang="af-ZA" sz="1800" dirty="0"/>
              <a:t> </a:t>
            </a:r>
            <a:r>
              <a:rPr lang="af-ZA" sz="1800" err="1"/>
              <a:t>to</a:t>
            </a:r>
            <a:r>
              <a:rPr lang="af-ZA" sz="1800" dirty="0"/>
              <a:t> </a:t>
            </a:r>
            <a:r>
              <a:rPr lang="af-ZA" sz="1800" err="1"/>
              <a:t>audio</a:t>
            </a:r>
            <a:r>
              <a:rPr lang="af-ZA" sz="1800" dirty="0"/>
              <a:t> </a:t>
            </a:r>
            <a:r>
              <a:rPr lang="af-ZA" sz="1800" err="1"/>
              <a:t>content</a:t>
            </a:r>
            <a:r>
              <a:rPr lang="af-ZA" sz="1800" dirty="0"/>
              <a:t> </a:t>
            </a:r>
            <a:r>
              <a:rPr lang="af-ZA" sz="1800" err="1"/>
              <a:t>efficiently</a:t>
            </a:r>
            <a:r>
              <a:rPr lang="af-ZA" sz="1800" dirty="0"/>
              <a:t>.</a:t>
            </a:r>
            <a:endParaRPr lang="en-US"/>
          </a:p>
          <a:p>
            <a:pPr algn="l" rtl="0"/>
            <a:endParaRPr lang="af-ZA" sz="1800" dirty="0"/>
          </a:p>
          <a:p>
            <a:pPr algn="l" rtl="0"/>
            <a:r>
              <a:rPr lang="af-ZA" sz="1800" b="1" err="1">
                <a:ea typeface="+mn-lt"/>
                <a:cs typeface="+mn-lt"/>
              </a:rPr>
              <a:t>Motivation</a:t>
            </a:r>
            <a:r>
              <a:rPr lang="af-ZA" sz="1800" dirty="0">
                <a:ea typeface="+mn-lt"/>
                <a:cs typeface="+mn-lt"/>
              </a:rPr>
              <a:t>: </a:t>
            </a:r>
            <a:r>
              <a:rPr lang="af-ZA" sz="1800" err="1">
                <a:ea typeface="+mn-lt"/>
                <a:cs typeface="+mn-lt"/>
              </a:rPr>
              <a:t>The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need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for</a:t>
            </a:r>
            <a:r>
              <a:rPr lang="af-ZA" sz="1800" dirty="0">
                <a:ea typeface="+mn-lt"/>
                <a:cs typeface="+mn-lt"/>
              </a:rPr>
              <a:t> a </a:t>
            </a:r>
            <a:r>
              <a:rPr lang="af-ZA" sz="1800" err="1">
                <a:ea typeface="+mn-lt"/>
                <a:cs typeface="+mn-lt"/>
              </a:rPr>
              <a:t>scalable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and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flexible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solution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that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can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handle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dynamic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traffic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while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providing</a:t>
            </a:r>
            <a:r>
              <a:rPr lang="af-ZA" sz="1800" dirty="0">
                <a:ea typeface="+mn-lt"/>
                <a:cs typeface="+mn-lt"/>
              </a:rPr>
              <a:t> a </a:t>
            </a:r>
            <a:r>
              <a:rPr lang="af-ZA" sz="1800" err="1">
                <a:ea typeface="+mn-lt"/>
                <a:cs typeface="+mn-lt"/>
              </a:rPr>
              <a:t>seamless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audio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streaming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experience</a:t>
            </a:r>
            <a:r>
              <a:rPr lang="af-ZA" sz="1800" dirty="0">
                <a:ea typeface="+mn-lt"/>
                <a:cs typeface="+mn-lt"/>
              </a:rPr>
              <a:t>.</a:t>
            </a:r>
            <a:endParaRPr lang="af-ZA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1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2D016-B1F5-D7D1-ECC3-562DE3FA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6" r="42332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A452F57-E769-B2DC-A3D5-5F76C0F8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pPr algn="l" rtl="0"/>
            <a:r>
              <a:rPr lang="he-IL" dirty="0" err="1">
                <a:ea typeface="+mj-lt"/>
                <a:cs typeface="+mj-lt"/>
              </a:rPr>
              <a:t>System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Requirements</a:t>
            </a:r>
            <a:endParaRPr lang="he-IL" dirty="0" err="1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69BE00D9-F9E9-2E7B-85C3-30B6CAEE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44213"/>
              </p:ext>
            </p:extLst>
          </p:nvPr>
        </p:nvGraphicFramePr>
        <p:xfrm>
          <a:off x="1137035" y="2194102"/>
          <a:ext cx="6516216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55C95FD-2777-88BA-B9B0-D2001ED4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l"/>
            <a:r>
              <a:rPr lang="he-IL" sz="4000">
                <a:ea typeface="+mj-lt"/>
                <a:cs typeface="+mj-lt"/>
              </a:rPr>
              <a:t>Solution and Technologies</a:t>
            </a:r>
            <a:endParaRPr lang="he-IL" sz="4000"/>
          </a:p>
        </p:txBody>
      </p:sp>
      <p:pic>
        <p:nvPicPr>
          <p:cNvPr id="31" name="Picture 4" descr="Blue blocks and networks technology background">
            <a:extLst>
              <a:ext uri="{FF2B5EF4-FFF2-40B4-BE49-F238E27FC236}">
                <a16:creationId xmlns:a16="http://schemas.microsoft.com/office/drawing/2014/main" id="{0BB076B9-EA58-6F86-A226-781C33DF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3" r="48886" b="-438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2" name="מציין מיקום תוכן 2">
            <a:extLst>
              <a:ext uri="{FF2B5EF4-FFF2-40B4-BE49-F238E27FC236}">
                <a16:creationId xmlns:a16="http://schemas.microsoft.com/office/drawing/2014/main" id="{2E6235F4-1EB9-59B3-D252-6CA5F7C1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he-IL" sz="1900" b="1" dirty="0" err="1">
                <a:ea typeface="+mn-lt"/>
                <a:cs typeface="+mn-lt"/>
              </a:rPr>
              <a:t>Architecture</a:t>
            </a:r>
            <a:r>
              <a:rPr lang="he-IL" sz="1900" dirty="0">
                <a:ea typeface="+mn-lt"/>
                <a:cs typeface="+mn-lt"/>
              </a:rPr>
              <a:t>: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system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built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using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microservices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architecture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with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Docker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containerization</a:t>
            </a:r>
            <a:endParaRPr lang="he-IL" sz="1900" dirty="0" err="1"/>
          </a:p>
          <a:p>
            <a:pPr algn="l" rtl="0"/>
            <a:r>
              <a:rPr lang="he-IL" sz="1900" b="1" dirty="0">
                <a:ea typeface="+mn-lt"/>
                <a:cs typeface="+mn-lt"/>
              </a:rPr>
              <a:t>API </a:t>
            </a:r>
            <a:r>
              <a:rPr lang="he-IL" sz="1900" b="1" dirty="0" err="1">
                <a:ea typeface="+mn-lt"/>
                <a:cs typeface="+mn-lt"/>
              </a:rPr>
              <a:t>Gateway</a:t>
            </a:r>
            <a:r>
              <a:rPr lang="he-IL" sz="1900" dirty="0">
                <a:ea typeface="+mn-lt"/>
                <a:cs typeface="+mn-lt"/>
              </a:rPr>
              <a:t>: </a:t>
            </a:r>
            <a:r>
              <a:rPr lang="he-IL" sz="1900" dirty="0" err="1">
                <a:ea typeface="+mn-lt"/>
                <a:cs typeface="+mn-lt"/>
              </a:rPr>
              <a:t>Nginx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as</a:t>
            </a:r>
            <a:r>
              <a:rPr lang="he-IL" sz="1900" dirty="0">
                <a:ea typeface="+mn-lt"/>
                <a:cs typeface="+mn-lt"/>
              </a:rPr>
              <a:t> a </a:t>
            </a:r>
            <a:r>
              <a:rPr lang="he-IL" sz="1900" dirty="0" err="1">
                <a:ea typeface="+mn-lt"/>
                <a:cs typeface="+mn-lt"/>
              </a:rPr>
              <a:t>reverse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proxy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to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manage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incoming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requests</a:t>
            </a:r>
          </a:p>
          <a:p>
            <a:pPr algn="l" rtl="0"/>
            <a:r>
              <a:rPr lang="he-IL" sz="1900" b="1" dirty="0" err="1">
                <a:ea typeface="+mn-lt"/>
                <a:cs typeface="+mn-lt"/>
              </a:rPr>
              <a:t>Message</a:t>
            </a:r>
            <a:r>
              <a:rPr lang="he-IL" sz="1900" b="1" dirty="0">
                <a:ea typeface="+mn-lt"/>
                <a:cs typeface="+mn-lt"/>
              </a:rPr>
              <a:t> </a:t>
            </a:r>
            <a:r>
              <a:rPr lang="he-IL" sz="1900" b="1" dirty="0" err="1">
                <a:ea typeface="+mn-lt"/>
                <a:cs typeface="+mn-lt"/>
              </a:rPr>
              <a:t>Broker</a:t>
            </a:r>
            <a:r>
              <a:rPr lang="he-IL" sz="1900" dirty="0">
                <a:ea typeface="+mn-lt"/>
                <a:cs typeface="+mn-lt"/>
              </a:rPr>
              <a:t>: </a:t>
            </a:r>
            <a:r>
              <a:rPr lang="he-IL" sz="1900" dirty="0" err="1">
                <a:ea typeface="+mn-lt"/>
                <a:cs typeface="+mn-lt"/>
              </a:rPr>
              <a:t>RabbitMQ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for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asynchronous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communication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between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microservices</a:t>
            </a:r>
            <a:endParaRPr lang="he-IL" sz="1900" dirty="0" err="1"/>
          </a:p>
          <a:p>
            <a:pPr algn="l" rtl="0"/>
            <a:r>
              <a:rPr lang="he-IL" sz="1900" b="1" err="1">
                <a:ea typeface="+mn-lt"/>
                <a:cs typeface="+mn-lt"/>
              </a:rPr>
              <a:t>Databases</a:t>
            </a:r>
            <a:r>
              <a:rPr lang="he-IL" sz="1900" dirty="0">
                <a:ea typeface="+mn-lt"/>
                <a:cs typeface="+mn-lt"/>
              </a:rPr>
              <a:t>: SQL </a:t>
            </a:r>
            <a:r>
              <a:rPr lang="he-IL" sz="1900" err="1">
                <a:ea typeface="+mn-lt"/>
                <a:cs typeface="+mn-lt"/>
              </a:rPr>
              <a:t>Server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for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user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data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and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metadata</a:t>
            </a:r>
            <a:r>
              <a:rPr lang="he-IL" sz="1900" dirty="0">
                <a:ea typeface="+mn-lt"/>
                <a:cs typeface="+mn-lt"/>
              </a:rPr>
              <a:t>, </a:t>
            </a:r>
            <a:r>
              <a:rPr lang="he-IL" sz="1900" err="1">
                <a:ea typeface="+mn-lt"/>
                <a:cs typeface="+mn-lt"/>
              </a:rPr>
              <a:t>while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MongoDB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handles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err="1">
                <a:ea typeface="+mn-lt"/>
                <a:cs typeface="+mn-lt"/>
              </a:rPr>
              <a:t>playlists</a:t>
            </a:r>
            <a:endParaRPr lang="he-IL" sz="1900" dirty="0" err="1"/>
          </a:p>
          <a:p>
            <a:pPr algn="l" rtl="0"/>
            <a:r>
              <a:rPr lang="he-IL" sz="1900" b="1" dirty="0" err="1">
                <a:ea typeface="+mn-lt"/>
                <a:cs typeface="+mn-lt"/>
              </a:rPr>
              <a:t>Frontend</a:t>
            </a:r>
            <a:r>
              <a:rPr lang="he-IL" sz="1900" dirty="0">
                <a:ea typeface="+mn-lt"/>
                <a:cs typeface="+mn-lt"/>
              </a:rPr>
              <a:t>: </a:t>
            </a:r>
            <a:r>
              <a:rPr lang="he-IL" sz="1900" dirty="0" err="1">
                <a:ea typeface="+mn-lt"/>
                <a:cs typeface="+mn-lt"/>
              </a:rPr>
              <a:t>Flutter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for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mobile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app</a:t>
            </a:r>
            <a:endParaRPr lang="he-IL" sz="1900" dirty="0" err="1"/>
          </a:p>
          <a:p>
            <a:pPr algn="l" rtl="0"/>
            <a:r>
              <a:rPr lang="he-IL" sz="1900" b="1" dirty="0" err="1">
                <a:ea typeface="+mn-lt"/>
                <a:cs typeface="+mn-lt"/>
              </a:rPr>
              <a:t>Encryption</a:t>
            </a:r>
            <a:r>
              <a:rPr lang="he-IL" sz="1900" dirty="0">
                <a:ea typeface="+mn-lt"/>
                <a:cs typeface="+mn-lt"/>
              </a:rPr>
              <a:t>: </a:t>
            </a:r>
            <a:r>
              <a:rPr lang="he-IL" sz="1900" dirty="0" err="1">
                <a:ea typeface="+mn-lt"/>
                <a:cs typeface="+mn-lt"/>
              </a:rPr>
              <a:t>Credential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encryption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keys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stored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MongoDB</a:t>
            </a:r>
            <a:endParaRPr lang="he-IL" sz="1900" dirty="0" err="1"/>
          </a:p>
          <a:p>
            <a:pPr algn="l" rtl="0"/>
            <a:endParaRPr lang="he-IL" sz="19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92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477B568-2872-B010-C0E0-54B1546F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l"/>
            <a:r>
              <a:rPr lang="he-IL" sz="4000">
                <a:ea typeface="+mj-lt"/>
                <a:cs typeface="+mj-lt"/>
              </a:rPr>
              <a:t>Metrics and Success Criteria</a:t>
            </a:r>
            <a:endParaRPr lang="he-IL" sz="4000"/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4E3A019C-8E4B-D1B8-DC01-1B95604C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55" r="36459" b="-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9241DF-6FF9-1F6F-6980-2F7CC9FE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he-IL" sz="2000" b="1" err="1">
                <a:ea typeface="+mn-lt"/>
                <a:cs typeface="+mn-lt"/>
              </a:rPr>
              <a:t>Scalability</a:t>
            </a:r>
            <a:r>
              <a:rPr lang="he-IL" sz="2000" b="1">
                <a:ea typeface="+mn-lt"/>
                <a:cs typeface="+mn-lt"/>
              </a:rPr>
              <a:t>: </a:t>
            </a:r>
            <a:r>
              <a:rPr lang="he-IL" sz="2000">
                <a:ea typeface="+mn-lt"/>
                <a:cs typeface="+mn-lt"/>
              </a:rPr>
              <a:t>: </a:t>
            </a:r>
            <a:r>
              <a:rPr lang="he-IL" sz="200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system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can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handle</a:t>
            </a:r>
            <a:r>
              <a:rPr lang="he-IL" sz="2000">
                <a:ea typeface="+mn-lt"/>
                <a:cs typeface="+mn-lt"/>
              </a:rPr>
              <a:t> 100,000 </a:t>
            </a:r>
            <a:r>
              <a:rPr lang="he-IL" sz="2000" err="1">
                <a:ea typeface="+mn-lt"/>
                <a:cs typeface="+mn-lt"/>
              </a:rPr>
              <a:t>users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concurrently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r>
              <a:rPr lang="he-IL" sz="2000" b="1" dirty="0" err="1">
                <a:ea typeface="+mn-lt"/>
                <a:cs typeface="+mn-lt"/>
              </a:rPr>
              <a:t>Uptime</a:t>
            </a:r>
            <a:r>
              <a:rPr lang="he-IL" sz="2000" dirty="0">
                <a:ea typeface="+mn-lt"/>
                <a:cs typeface="+mn-lt"/>
              </a:rPr>
              <a:t>: 99.9% </a:t>
            </a:r>
            <a:r>
              <a:rPr lang="he-IL" sz="2000" dirty="0" err="1">
                <a:ea typeface="+mn-lt"/>
                <a:cs typeface="+mn-lt"/>
              </a:rPr>
              <a:t>availability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due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fault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tolerance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r>
              <a:rPr lang="he-IL" sz="2000" b="1" dirty="0" err="1">
                <a:ea typeface="+mn-lt"/>
                <a:cs typeface="+mn-lt"/>
              </a:rPr>
              <a:t>Performance</a:t>
            </a:r>
            <a:r>
              <a:rPr lang="he-IL" sz="2000" dirty="0">
                <a:ea typeface="+mn-lt"/>
                <a:cs typeface="+mn-lt"/>
              </a:rPr>
              <a:t>: </a:t>
            </a:r>
            <a:r>
              <a:rPr lang="he-IL" sz="2000" dirty="0" err="1">
                <a:ea typeface="+mn-lt"/>
                <a:cs typeface="+mn-lt"/>
              </a:rPr>
              <a:t>Audio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files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stream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without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noticeable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delays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r>
              <a:rPr lang="he-IL" sz="2000" b="1" dirty="0" err="1">
                <a:ea typeface="+mn-lt"/>
                <a:cs typeface="+mn-lt"/>
              </a:rPr>
              <a:t>Security</a:t>
            </a:r>
            <a:r>
              <a:rPr lang="he-IL" sz="2000" dirty="0">
                <a:ea typeface="+mn-lt"/>
                <a:cs typeface="+mn-lt"/>
              </a:rPr>
              <a:t>: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sensitive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, </a:t>
            </a:r>
            <a:r>
              <a:rPr lang="he-IL" sz="2000" dirty="0" err="1">
                <a:ea typeface="+mn-lt"/>
                <a:cs typeface="+mn-lt"/>
              </a:rPr>
              <a:t>such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credentials</a:t>
            </a:r>
            <a:r>
              <a:rPr lang="he-IL" sz="2000" dirty="0">
                <a:ea typeface="+mn-lt"/>
                <a:cs typeface="+mn-lt"/>
              </a:rPr>
              <a:t>, </a:t>
            </a:r>
            <a:r>
              <a:rPr lang="he-IL" sz="2000" dirty="0" err="1">
                <a:ea typeface="+mn-lt"/>
                <a:cs typeface="+mn-lt"/>
              </a:rPr>
              <a:t>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encrypted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endParaRPr lang="he-IL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1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A5DEE67-C076-423F-2802-F22B10A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he-IL" sz="4800">
                <a:ea typeface="+mj-lt"/>
                <a:cs typeface="+mj-lt"/>
              </a:rPr>
              <a:t>Challenges Faced</a:t>
            </a:r>
            <a:endParaRPr lang="he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C6D76-FD2E-0986-C21A-3E6F73FB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2400" b="1" err="1"/>
              <a:t>Frontend</a:t>
            </a:r>
            <a:r>
              <a:rPr lang="af-ZA" sz="2400" b="1"/>
              <a:t> </a:t>
            </a:r>
            <a:r>
              <a:rPr lang="af-ZA" sz="2400" b="1" err="1"/>
              <a:t>Issues</a:t>
            </a:r>
            <a:r>
              <a:rPr lang="af-ZA" sz="2400"/>
              <a:t>: </a:t>
            </a:r>
            <a:r>
              <a:rPr lang="af-ZA" sz="2400" err="1"/>
              <a:t>Error</a:t>
            </a:r>
            <a:r>
              <a:rPr lang="af-ZA" sz="2400"/>
              <a:t> </a:t>
            </a:r>
            <a:r>
              <a:rPr lang="af-ZA" sz="2400" err="1"/>
              <a:t>when</a:t>
            </a:r>
            <a:r>
              <a:rPr lang="af-ZA" sz="2400"/>
              <a:t> </a:t>
            </a:r>
            <a:r>
              <a:rPr lang="af-ZA" sz="2400" err="1"/>
              <a:t>building</a:t>
            </a:r>
            <a:r>
              <a:rPr lang="af-ZA" sz="2400"/>
              <a:t> </a:t>
            </a:r>
            <a:r>
              <a:rPr lang="af-ZA" sz="2400" err="1"/>
              <a:t>the</a:t>
            </a:r>
            <a:r>
              <a:rPr lang="af-ZA" sz="2400"/>
              <a:t> </a:t>
            </a:r>
            <a:r>
              <a:rPr lang="af-ZA" sz="2400" err="1"/>
              <a:t>Flutter</a:t>
            </a:r>
            <a:r>
              <a:rPr lang="af-ZA" sz="2400"/>
              <a:t> </a:t>
            </a:r>
            <a:r>
              <a:rPr lang="af-ZA" sz="2400" err="1"/>
              <a:t>project</a:t>
            </a:r>
            <a:r>
              <a:rPr lang="af-ZA" sz="2400"/>
              <a:t> in </a:t>
            </a:r>
            <a:r>
              <a:rPr lang="af-ZA" sz="2400" err="1"/>
              <a:t>Android</a:t>
            </a:r>
            <a:r>
              <a:rPr lang="af-ZA" sz="2400"/>
              <a:t> Studio; </a:t>
            </a:r>
            <a:r>
              <a:rPr lang="af-ZA" sz="2400" err="1"/>
              <a:t>the</a:t>
            </a:r>
            <a:r>
              <a:rPr lang="af-ZA" sz="2400"/>
              <a:t> </a:t>
            </a:r>
            <a:r>
              <a:rPr lang="af-ZA" sz="2400" err="1"/>
              <a:t>solution</a:t>
            </a:r>
            <a:r>
              <a:rPr lang="af-ZA" sz="2400"/>
              <a:t> was </a:t>
            </a:r>
            <a:r>
              <a:rPr lang="af-ZA" sz="2400" err="1"/>
              <a:t>to</a:t>
            </a:r>
            <a:r>
              <a:rPr lang="af-ZA" sz="2400"/>
              <a:t> open </a:t>
            </a:r>
            <a:r>
              <a:rPr lang="af-ZA" sz="2400" err="1"/>
              <a:t>Android</a:t>
            </a:r>
            <a:r>
              <a:rPr lang="af-ZA" sz="2400"/>
              <a:t> Studio as a </a:t>
            </a:r>
            <a:r>
              <a:rPr lang="af-ZA" sz="2400" err="1"/>
              <a:t>system</a:t>
            </a:r>
            <a:r>
              <a:rPr lang="af-ZA" sz="2400"/>
              <a:t> </a:t>
            </a:r>
            <a:r>
              <a:rPr lang="af-ZA" sz="2400" err="1"/>
              <a:t>administrator</a:t>
            </a:r>
            <a:r>
              <a:rPr lang="af-ZA" sz="2400"/>
              <a:t>.</a:t>
            </a:r>
            <a:endParaRPr lang="he-IL" sz="2400"/>
          </a:p>
          <a:p>
            <a:pPr algn="l" rtl="0">
              <a:buFont typeface=""/>
              <a:buChar char="•"/>
            </a:pPr>
            <a:r>
              <a:rPr lang="af-ZA" sz="2400" b="1" dirty="0" err="1"/>
              <a:t>Efficient</a:t>
            </a:r>
            <a:r>
              <a:rPr lang="af-ZA" sz="2400" b="1" dirty="0"/>
              <a:t> </a:t>
            </a:r>
            <a:r>
              <a:rPr lang="af-ZA" sz="2400" b="1" dirty="0" err="1"/>
              <a:t>Audio</a:t>
            </a:r>
            <a:r>
              <a:rPr lang="af-ZA" sz="2400" b="1" dirty="0"/>
              <a:t> </a:t>
            </a:r>
            <a:r>
              <a:rPr lang="af-ZA" sz="2400" b="1" dirty="0" err="1"/>
              <a:t>Streaming</a:t>
            </a:r>
            <a:r>
              <a:rPr lang="af-ZA" sz="2400" dirty="0"/>
              <a:t>: </a:t>
            </a:r>
            <a:r>
              <a:rPr lang="af-ZA" sz="2400" dirty="0" err="1"/>
              <a:t>Handling</a:t>
            </a:r>
            <a:r>
              <a:rPr lang="af-ZA" sz="2400" dirty="0"/>
              <a:t> </a:t>
            </a:r>
            <a:r>
              <a:rPr lang="af-ZA" sz="2400" dirty="0" err="1"/>
              <a:t>large</a:t>
            </a:r>
            <a:r>
              <a:rPr lang="af-ZA" sz="2400" dirty="0"/>
              <a:t> </a:t>
            </a:r>
            <a:r>
              <a:rPr lang="af-ZA" sz="2400" dirty="0" err="1"/>
              <a:t>audio</a:t>
            </a:r>
            <a:r>
              <a:rPr lang="af-ZA" sz="2400" dirty="0"/>
              <a:t> </a:t>
            </a:r>
            <a:r>
              <a:rPr lang="af-ZA" sz="2400" dirty="0" err="1"/>
              <a:t>files</a:t>
            </a:r>
            <a:r>
              <a:rPr lang="af-ZA" sz="2400" dirty="0"/>
              <a:t> without </a:t>
            </a:r>
            <a:r>
              <a:rPr lang="af-ZA" sz="2400" dirty="0" err="1"/>
              <a:t>delay</a:t>
            </a:r>
            <a:r>
              <a:rPr lang="af-ZA" sz="2400" dirty="0"/>
              <a:t>; </a:t>
            </a:r>
            <a:r>
              <a:rPr lang="af-ZA" sz="2400" dirty="0" err="1"/>
              <a:t>the</a:t>
            </a:r>
            <a:r>
              <a:rPr lang="af-ZA" sz="2400" dirty="0"/>
              <a:t> </a:t>
            </a:r>
            <a:r>
              <a:rPr lang="af-ZA" sz="2400" dirty="0" err="1"/>
              <a:t>solution</a:t>
            </a:r>
            <a:r>
              <a:rPr lang="af-ZA" sz="2400" dirty="0"/>
              <a:t> was </a:t>
            </a:r>
            <a:r>
              <a:rPr lang="af-ZA" sz="2400" dirty="0" err="1"/>
              <a:t>to</a:t>
            </a:r>
            <a:r>
              <a:rPr lang="af-ZA" sz="2400" dirty="0"/>
              <a:t> split </a:t>
            </a:r>
            <a:r>
              <a:rPr lang="af-ZA" sz="2400" dirty="0" err="1"/>
              <a:t>audio</a:t>
            </a:r>
            <a:r>
              <a:rPr lang="af-ZA" sz="2400" dirty="0"/>
              <a:t> </a:t>
            </a:r>
            <a:r>
              <a:rPr lang="af-ZA" sz="2400" dirty="0" err="1"/>
              <a:t>into</a:t>
            </a:r>
            <a:r>
              <a:rPr lang="af-ZA" sz="2400" dirty="0"/>
              <a:t> smaller </a:t>
            </a:r>
            <a:r>
              <a:rPr lang="af-ZA" sz="2400" dirty="0" err="1"/>
              <a:t>chunks</a:t>
            </a:r>
            <a:r>
              <a:rPr lang="af-ZA" sz="2400" dirty="0"/>
              <a:t> </a:t>
            </a:r>
            <a:r>
              <a:rPr lang="af-ZA" sz="2400" dirty="0" err="1"/>
              <a:t>for</a:t>
            </a:r>
            <a:r>
              <a:rPr lang="af-ZA" sz="2400" dirty="0"/>
              <a:t> </a:t>
            </a:r>
            <a:r>
              <a:rPr lang="af-ZA" sz="2400" dirty="0" err="1"/>
              <a:t>streaming</a:t>
            </a:r>
            <a:r>
              <a:rPr lang="af-ZA" sz="24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400" b="1" dirty="0" err="1"/>
              <a:t>Fault</a:t>
            </a:r>
            <a:r>
              <a:rPr lang="af-ZA" sz="2400" b="1" dirty="0"/>
              <a:t> </a:t>
            </a:r>
            <a:r>
              <a:rPr lang="af-ZA" sz="2400" b="1" dirty="0" err="1"/>
              <a:t>Tolerance</a:t>
            </a:r>
            <a:r>
              <a:rPr lang="af-ZA" sz="2400" dirty="0"/>
              <a:t>: </a:t>
            </a:r>
            <a:r>
              <a:rPr lang="af-ZA" sz="2400" dirty="0" err="1"/>
              <a:t>Ensuring</a:t>
            </a:r>
            <a:r>
              <a:rPr lang="af-ZA" sz="2400" dirty="0"/>
              <a:t> </a:t>
            </a:r>
            <a:r>
              <a:rPr lang="af-ZA" sz="2400" dirty="0" err="1"/>
              <a:t>one</a:t>
            </a:r>
            <a:r>
              <a:rPr lang="af-ZA" sz="2400" dirty="0"/>
              <a:t> </a:t>
            </a:r>
            <a:r>
              <a:rPr lang="af-ZA" sz="2400" dirty="0" err="1"/>
              <a:t>service</a:t>
            </a:r>
            <a:r>
              <a:rPr lang="af-ZA" sz="2400" dirty="0"/>
              <a:t> </a:t>
            </a:r>
            <a:r>
              <a:rPr lang="af-ZA" sz="2400" dirty="0" err="1"/>
              <a:t>failure</a:t>
            </a:r>
            <a:r>
              <a:rPr lang="af-ZA" sz="2400" dirty="0"/>
              <a:t> </a:t>
            </a:r>
            <a:r>
              <a:rPr lang="af-ZA" sz="2400" dirty="0" err="1"/>
              <a:t>doesn’t</a:t>
            </a:r>
            <a:r>
              <a:rPr lang="af-ZA" sz="2400" dirty="0"/>
              <a:t> bring </a:t>
            </a:r>
            <a:r>
              <a:rPr lang="af-ZA" sz="2400" dirty="0" err="1"/>
              <a:t>down</a:t>
            </a:r>
            <a:r>
              <a:rPr lang="af-ZA" sz="2400" dirty="0"/>
              <a:t> </a:t>
            </a:r>
            <a:r>
              <a:rPr lang="af-ZA" sz="2400" dirty="0" err="1"/>
              <a:t>the</a:t>
            </a:r>
            <a:r>
              <a:rPr lang="af-ZA" sz="2400" dirty="0"/>
              <a:t> </a:t>
            </a:r>
            <a:r>
              <a:rPr lang="af-ZA" sz="2400" dirty="0" err="1"/>
              <a:t>whole</a:t>
            </a:r>
            <a:r>
              <a:rPr lang="af-ZA" sz="2400" dirty="0"/>
              <a:t> </a:t>
            </a:r>
            <a:r>
              <a:rPr lang="af-ZA" sz="2400" dirty="0" err="1"/>
              <a:t>system</a:t>
            </a:r>
            <a:r>
              <a:rPr lang="af-ZA" sz="2400" dirty="0"/>
              <a:t>; </a:t>
            </a:r>
            <a:r>
              <a:rPr lang="af-ZA" sz="2400" dirty="0" err="1"/>
              <a:t>the</a:t>
            </a:r>
            <a:r>
              <a:rPr lang="af-ZA" sz="2400" dirty="0"/>
              <a:t> </a:t>
            </a:r>
            <a:r>
              <a:rPr lang="af-ZA" sz="2400" dirty="0" err="1"/>
              <a:t>solution</a:t>
            </a:r>
            <a:r>
              <a:rPr lang="af-ZA" sz="2400" dirty="0"/>
              <a:t> was </a:t>
            </a:r>
            <a:r>
              <a:rPr lang="af-ZA" sz="2400" dirty="0" err="1"/>
              <a:t>to</a:t>
            </a:r>
            <a:r>
              <a:rPr lang="af-ZA" sz="2400" dirty="0"/>
              <a:t> </a:t>
            </a:r>
            <a:r>
              <a:rPr lang="af-ZA" sz="2400" dirty="0" err="1"/>
              <a:t>decouple</a:t>
            </a:r>
            <a:r>
              <a:rPr lang="af-ZA" sz="2400" dirty="0"/>
              <a:t> </a:t>
            </a:r>
            <a:r>
              <a:rPr lang="af-ZA" sz="2400" dirty="0" err="1"/>
              <a:t>services</a:t>
            </a:r>
            <a:r>
              <a:rPr lang="af-ZA" sz="2400" dirty="0"/>
              <a:t> </a:t>
            </a:r>
            <a:r>
              <a:rPr lang="af-ZA" sz="2400" dirty="0" err="1"/>
              <a:t>and</a:t>
            </a:r>
            <a:r>
              <a:rPr lang="af-ZA" sz="2400" dirty="0"/>
              <a:t> </a:t>
            </a:r>
            <a:r>
              <a:rPr lang="af-ZA" sz="2400" dirty="0" err="1"/>
              <a:t>use</a:t>
            </a:r>
            <a:r>
              <a:rPr lang="af-ZA" sz="2400" dirty="0"/>
              <a:t> </a:t>
            </a:r>
            <a:r>
              <a:rPr lang="af-ZA" sz="2400" dirty="0" err="1"/>
              <a:t>RabbitMQ</a:t>
            </a:r>
            <a:r>
              <a:rPr lang="af-ZA" sz="2400" dirty="0"/>
              <a:t>.</a:t>
            </a:r>
            <a:endParaRPr lang="he-I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2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D406BF1-88BA-941C-DFE2-B65519AE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l"/>
            <a:r>
              <a:rPr lang="he-IL" dirty="0" err="1">
                <a:ea typeface="+mj-lt"/>
                <a:cs typeface="+mj-lt"/>
              </a:rPr>
              <a:t>Development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Phases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and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Tools</a:t>
            </a:r>
            <a:endParaRPr lang="he-IL" err="1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מציין מיקום תוכן 2">
            <a:extLst>
              <a:ext uri="{FF2B5EF4-FFF2-40B4-BE49-F238E27FC236}">
                <a16:creationId xmlns:a16="http://schemas.microsoft.com/office/drawing/2014/main" id="{967EAEF5-78FE-2C7F-0FFB-5144DCFF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2000" b="1" err="1"/>
              <a:t>Planning</a:t>
            </a:r>
            <a:r>
              <a:rPr lang="af-ZA" sz="2000" b="1"/>
              <a:t> </a:t>
            </a:r>
            <a:r>
              <a:rPr lang="af-ZA" sz="2000" b="1" err="1"/>
              <a:t>and</a:t>
            </a:r>
            <a:r>
              <a:rPr lang="af-ZA" sz="2000" b="1"/>
              <a:t> </a:t>
            </a:r>
            <a:r>
              <a:rPr lang="af-ZA" sz="2000" b="1" err="1"/>
              <a:t>Design</a:t>
            </a:r>
            <a:r>
              <a:rPr lang="af-ZA" sz="2000"/>
              <a:t>: </a:t>
            </a:r>
            <a:r>
              <a:rPr lang="af-ZA" sz="2000" err="1"/>
              <a:t>Created</a:t>
            </a:r>
            <a:r>
              <a:rPr lang="af-ZA" sz="2000"/>
              <a:t> </a:t>
            </a:r>
            <a:r>
              <a:rPr lang="af-ZA" sz="2000" err="1"/>
              <a:t>the</a:t>
            </a:r>
            <a:r>
              <a:rPr lang="af-ZA" sz="2000"/>
              <a:t> </a:t>
            </a:r>
            <a:r>
              <a:rPr lang="af-ZA" sz="2000" err="1"/>
              <a:t>system</a:t>
            </a:r>
            <a:r>
              <a:rPr lang="af-ZA" sz="2000"/>
              <a:t> </a:t>
            </a:r>
            <a:r>
              <a:rPr lang="af-ZA" sz="2000" err="1"/>
              <a:t>architecture</a:t>
            </a:r>
            <a:r>
              <a:rPr lang="af-ZA" sz="2000"/>
              <a:t> </a:t>
            </a:r>
            <a:r>
              <a:rPr lang="af-ZA" sz="2000" err="1"/>
              <a:t>using</a:t>
            </a:r>
            <a:r>
              <a:rPr lang="af-ZA" sz="2000"/>
              <a:t> </a:t>
            </a:r>
            <a:r>
              <a:rPr lang="af-ZA" sz="2000" err="1"/>
              <a:t>microservices</a:t>
            </a:r>
            <a:r>
              <a:rPr lang="af-ZA" sz="2000"/>
              <a:t> </a:t>
            </a:r>
            <a:r>
              <a:rPr lang="af-ZA" sz="2000" err="1"/>
              <a:t>and</a:t>
            </a:r>
            <a:r>
              <a:rPr lang="af-ZA" sz="2000"/>
              <a:t> </a:t>
            </a:r>
            <a:r>
              <a:rPr lang="af-ZA" sz="2000" err="1"/>
              <a:t>defined</a:t>
            </a:r>
            <a:r>
              <a:rPr lang="af-ZA" sz="2000"/>
              <a:t> </a:t>
            </a:r>
            <a:r>
              <a:rPr lang="af-ZA" sz="2000" err="1"/>
              <a:t>key</a:t>
            </a:r>
            <a:r>
              <a:rPr lang="af-ZA" sz="2000"/>
              <a:t> </a:t>
            </a:r>
            <a:r>
              <a:rPr lang="af-ZA" sz="2000" err="1"/>
              <a:t>functionalities</a:t>
            </a:r>
            <a:r>
              <a:rPr lang="af-ZA" sz="2000"/>
              <a:t>.</a:t>
            </a:r>
            <a:endParaRPr lang="he-IL"/>
          </a:p>
          <a:p>
            <a:pPr algn="l" rtl="0">
              <a:buFont typeface=""/>
              <a:buChar char="•"/>
            </a:pPr>
            <a:r>
              <a:rPr lang="af-ZA" sz="2000" b="1" dirty="0" err="1"/>
              <a:t>Frontend</a:t>
            </a:r>
            <a:r>
              <a:rPr lang="af-ZA" sz="2000" b="1" dirty="0"/>
              <a:t> </a:t>
            </a:r>
            <a:r>
              <a:rPr lang="af-ZA" sz="2000" b="1" dirty="0" err="1"/>
              <a:t>Development</a:t>
            </a:r>
            <a:r>
              <a:rPr lang="af-ZA" sz="2000" dirty="0"/>
              <a:t>: </a:t>
            </a:r>
            <a:r>
              <a:rPr lang="af-ZA" sz="2000" dirty="0" err="1"/>
              <a:t>Built</a:t>
            </a:r>
            <a:r>
              <a:rPr lang="af-ZA" sz="2000" dirty="0"/>
              <a:t> </a:t>
            </a:r>
            <a:r>
              <a:rPr lang="af-ZA" sz="2000" dirty="0" err="1"/>
              <a:t>the</a:t>
            </a:r>
            <a:r>
              <a:rPr lang="af-ZA" sz="2000" dirty="0"/>
              <a:t> </a:t>
            </a:r>
            <a:r>
              <a:rPr lang="af-ZA" sz="2000" dirty="0" err="1"/>
              <a:t>mobile</a:t>
            </a:r>
            <a:r>
              <a:rPr lang="af-ZA" sz="2000" dirty="0"/>
              <a:t> </a:t>
            </a:r>
            <a:r>
              <a:rPr lang="af-ZA" sz="2000" dirty="0" err="1"/>
              <a:t>app</a:t>
            </a:r>
            <a:r>
              <a:rPr lang="af-ZA" sz="2000" dirty="0"/>
              <a:t> </a:t>
            </a:r>
            <a:r>
              <a:rPr lang="af-ZA" sz="2000" dirty="0" err="1"/>
              <a:t>using</a:t>
            </a:r>
            <a:r>
              <a:rPr lang="af-ZA" sz="2000" dirty="0"/>
              <a:t> </a:t>
            </a:r>
            <a:r>
              <a:rPr lang="af-ZA" sz="2000" dirty="0" err="1"/>
              <a:t>Flutter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Backend</a:t>
            </a:r>
            <a:r>
              <a:rPr lang="af-ZA" sz="2000" b="1" dirty="0"/>
              <a:t> </a:t>
            </a:r>
            <a:r>
              <a:rPr lang="af-ZA" sz="2000" b="1" dirty="0" err="1"/>
              <a:t>Development</a:t>
            </a:r>
            <a:r>
              <a:rPr lang="af-ZA" sz="2000" dirty="0"/>
              <a:t>: </a:t>
            </a:r>
            <a:r>
              <a:rPr lang="af-ZA" sz="2000" dirty="0" err="1"/>
              <a:t>Developed</a:t>
            </a:r>
            <a:r>
              <a:rPr lang="af-ZA" sz="2000" dirty="0"/>
              <a:t> </a:t>
            </a:r>
            <a:r>
              <a:rPr lang="af-ZA" sz="2000" dirty="0" err="1"/>
              <a:t>the</a:t>
            </a:r>
            <a:r>
              <a:rPr lang="af-ZA" sz="2000" dirty="0"/>
              <a:t> </a:t>
            </a:r>
            <a:r>
              <a:rPr lang="af-ZA" sz="2000" dirty="0" err="1"/>
              <a:t>microservices</a:t>
            </a:r>
            <a:r>
              <a:rPr lang="af-ZA" sz="2000" dirty="0"/>
              <a:t> </a:t>
            </a:r>
            <a:r>
              <a:rPr lang="af-ZA" sz="2000" dirty="0" err="1"/>
              <a:t>using</a:t>
            </a:r>
            <a:r>
              <a:rPr lang="af-ZA" sz="2000" dirty="0"/>
              <a:t> .NET </a:t>
            </a:r>
            <a:r>
              <a:rPr lang="af-ZA" sz="2000" dirty="0" err="1"/>
              <a:t>Core</a:t>
            </a:r>
            <a:r>
              <a:rPr lang="af-ZA" sz="2000" dirty="0"/>
              <a:t>, </a:t>
            </a:r>
            <a:r>
              <a:rPr lang="af-ZA" sz="2000" dirty="0" err="1"/>
              <a:t>containerized</a:t>
            </a:r>
            <a:r>
              <a:rPr lang="af-ZA" sz="2000" dirty="0"/>
              <a:t> </a:t>
            </a:r>
            <a:r>
              <a:rPr lang="af-ZA" sz="2000" dirty="0" err="1"/>
              <a:t>with</a:t>
            </a:r>
            <a:r>
              <a:rPr lang="af-ZA" sz="2000" dirty="0"/>
              <a:t> </a:t>
            </a:r>
            <a:r>
              <a:rPr lang="af-ZA" sz="2000" dirty="0" err="1"/>
              <a:t>Docker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Testing</a:t>
            </a:r>
            <a:r>
              <a:rPr lang="af-ZA" sz="2000" dirty="0"/>
              <a:t>: </a:t>
            </a:r>
            <a:r>
              <a:rPr lang="af-ZA" sz="2000" dirty="0" err="1"/>
              <a:t>Conducted</a:t>
            </a:r>
            <a:r>
              <a:rPr lang="af-ZA" sz="2000" dirty="0"/>
              <a:t> </a:t>
            </a:r>
            <a:r>
              <a:rPr lang="af-ZA" sz="2000" dirty="0" err="1"/>
              <a:t>functional</a:t>
            </a:r>
            <a:r>
              <a:rPr lang="af-ZA" sz="2000" dirty="0"/>
              <a:t> </a:t>
            </a:r>
            <a:r>
              <a:rPr lang="af-ZA" sz="2000" dirty="0" err="1"/>
              <a:t>and</a:t>
            </a:r>
            <a:r>
              <a:rPr lang="af-ZA" sz="2000" dirty="0"/>
              <a:t> </a:t>
            </a:r>
            <a:r>
              <a:rPr lang="af-ZA" sz="2000" dirty="0" err="1"/>
              <a:t>performance</a:t>
            </a:r>
            <a:r>
              <a:rPr lang="af-ZA" sz="2000" dirty="0"/>
              <a:t> </a:t>
            </a:r>
            <a:r>
              <a:rPr lang="af-ZA" sz="2000" dirty="0" err="1"/>
              <a:t>tests</a:t>
            </a:r>
            <a:r>
              <a:rPr lang="af-ZA" sz="2000" dirty="0"/>
              <a:t> </a:t>
            </a:r>
            <a:r>
              <a:rPr lang="af-ZA" sz="2000" dirty="0" err="1"/>
              <a:t>to</a:t>
            </a:r>
            <a:r>
              <a:rPr lang="af-ZA" sz="2000" dirty="0"/>
              <a:t> </a:t>
            </a:r>
            <a:r>
              <a:rPr lang="af-ZA" sz="2000" dirty="0" err="1"/>
              <a:t>ensure</a:t>
            </a:r>
            <a:r>
              <a:rPr lang="af-ZA" sz="2000" dirty="0"/>
              <a:t> </a:t>
            </a:r>
            <a:r>
              <a:rPr lang="af-ZA" sz="2000" dirty="0" err="1"/>
              <a:t>system</a:t>
            </a:r>
            <a:r>
              <a:rPr lang="af-ZA" sz="2000" dirty="0"/>
              <a:t> </a:t>
            </a:r>
            <a:r>
              <a:rPr lang="af-ZA" sz="2000" dirty="0" err="1"/>
              <a:t>stability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Tools</a:t>
            </a:r>
            <a:r>
              <a:rPr lang="af-ZA" sz="2000" dirty="0"/>
              <a:t>: </a:t>
            </a:r>
            <a:r>
              <a:rPr lang="af-ZA" sz="2000" dirty="0" err="1"/>
              <a:t>GitHub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version</a:t>
            </a:r>
            <a:r>
              <a:rPr lang="af-ZA" sz="2000" dirty="0"/>
              <a:t> </a:t>
            </a:r>
            <a:r>
              <a:rPr lang="af-ZA" sz="2000" dirty="0" err="1"/>
              <a:t>control</a:t>
            </a:r>
            <a:r>
              <a:rPr lang="af-ZA" sz="2000" dirty="0"/>
              <a:t>, </a:t>
            </a:r>
            <a:r>
              <a:rPr lang="af-ZA" sz="2000" dirty="0" err="1"/>
              <a:t>Docker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containerization</a:t>
            </a:r>
            <a:r>
              <a:rPr lang="af-ZA" sz="2000" dirty="0"/>
              <a:t>, </a:t>
            </a:r>
            <a:r>
              <a:rPr lang="af-ZA" sz="2000" dirty="0" err="1"/>
              <a:t>Nginx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routing</a:t>
            </a:r>
            <a:r>
              <a:rPr lang="af-ZA" sz="2000" dirty="0"/>
              <a:t>, </a:t>
            </a:r>
            <a:r>
              <a:rPr lang="af-ZA" sz="2000" dirty="0" err="1"/>
              <a:t>RabbitMQ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communication</a:t>
            </a:r>
            <a:r>
              <a:rPr lang="af-ZA" sz="2000" dirty="0"/>
              <a:t>.</a:t>
            </a:r>
            <a:endParaRPr lang="he-IL" sz="2000" dirty="0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camera lens">
            <a:extLst>
              <a:ext uri="{FF2B5EF4-FFF2-40B4-BE49-F238E27FC236}">
                <a16:creationId xmlns:a16="http://schemas.microsoft.com/office/drawing/2014/main" id="{AEF4907F-486F-2A98-AC55-82BFD7F8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902" r="7" b="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AF097B1-2891-BED9-6874-7DE28F29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Pre-recorded Video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55182B-C47A-95F8-4C2A-3EBEB393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3441"/>
            <a:ext cx="6295332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l" rtl="0">
              <a:buNone/>
            </a:pPr>
            <a:r>
              <a:rPr lang="en-US" sz="1800">
                <a:solidFill>
                  <a:srgbClr val="FFFFFF"/>
                </a:solidFill>
              </a:rPr>
              <a:t>Link or the video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5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C4618C2-C537-2D6D-4408-63CF61E3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l"/>
            <a:r>
              <a:rPr lang="he-IL" sz="4800" err="1">
                <a:ea typeface="+mj-lt"/>
                <a:cs typeface="+mj-lt"/>
              </a:rPr>
              <a:t>Takeaways</a:t>
            </a:r>
            <a:r>
              <a:rPr lang="he-IL" sz="4800">
                <a:ea typeface="+mj-lt"/>
                <a:cs typeface="+mj-lt"/>
              </a:rPr>
              <a:t> </a:t>
            </a:r>
            <a:r>
              <a:rPr lang="he-IL" sz="4800" err="1">
                <a:ea typeface="+mj-lt"/>
                <a:cs typeface="+mj-lt"/>
              </a:rPr>
              <a:t>and</a:t>
            </a:r>
            <a:r>
              <a:rPr lang="he-IL" sz="4800">
                <a:ea typeface="+mj-lt"/>
                <a:cs typeface="+mj-lt"/>
              </a:rPr>
              <a:t> </a:t>
            </a:r>
            <a:r>
              <a:rPr lang="he-IL" sz="4800" err="1">
                <a:ea typeface="+mj-lt"/>
                <a:cs typeface="+mj-lt"/>
              </a:rPr>
              <a:t>Improvements</a:t>
            </a:r>
            <a:endParaRPr lang="he-IL" sz="4800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D41623-DB9B-7D16-D332-9F832651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2200" b="1" err="1"/>
              <a:t>What</a:t>
            </a:r>
            <a:r>
              <a:rPr lang="af-ZA" sz="2200" b="1"/>
              <a:t> </a:t>
            </a:r>
            <a:r>
              <a:rPr lang="af-ZA" sz="2200" b="1" err="1"/>
              <a:t>Worked</a:t>
            </a:r>
            <a:r>
              <a:rPr lang="af-ZA" sz="2200"/>
              <a:t>: </a:t>
            </a:r>
            <a:r>
              <a:rPr lang="af-ZA" sz="2200" err="1"/>
              <a:t>The</a:t>
            </a:r>
            <a:r>
              <a:rPr lang="af-ZA" sz="2200"/>
              <a:t> </a:t>
            </a:r>
            <a:r>
              <a:rPr lang="af-ZA" sz="2200" err="1"/>
              <a:t>microservices</a:t>
            </a:r>
            <a:r>
              <a:rPr lang="af-ZA" sz="2200"/>
              <a:t> </a:t>
            </a:r>
            <a:r>
              <a:rPr lang="af-ZA" sz="2200" err="1"/>
              <a:t>architecture</a:t>
            </a:r>
            <a:r>
              <a:rPr lang="af-ZA" sz="2200"/>
              <a:t> </a:t>
            </a:r>
            <a:r>
              <a:rPr lang="af-ZA" sz="2200" err="1"/>
              <a:t>allowed</a:t>
            </a:r>
            <a:r>
              <a:rPr lang="af-ZA" sz="2200"/>
              <a:t> </a:t>
            </a:r>
            <a:r>
              <a:rPr lang="af-ZA" sz="2200" err="1"/>
              <a:t>us</a:t>
            </a:r>
            <a:r>
              <a:rPr lang="af-ZA" sz="2200"/>
              <a:t> </a:t>
            </a:r>
            <a:r>
              <a:rPr lang="af-ZA" sz="2200" err="1"/>
              <a:t>to</a:t>
            </a:r>
            <a:r>
              <a:rPr lang="af-ZA" sz="2200"/>
              <a:t> </a:t>
            </a:r>
            <a:r>
              <a:rPr lang="af-ZA" sz="2200" err="1"/>
              <a:t>scale</a:t>
            </a:r>
            <a:r>
              <a:rPr lang="af-ZA" sz="2200"/>
              <a:t> </a:t>
            </a:r>
            <a:r>
              <a:rPr lang="af-ZA" sz="2200" err="1"/>
              <a:t>services</a:t>
            </a:r>
            <a:r>
              <a:rPr lang="af-ZA" sz="2200"/>
              <a:t> </a:t>
            </a:r>
            <a:r>
              <a:rPr lang="af-ZA" sz="2200" err="1"/>
              <a:t>independently</a:t>
            </a:r>
            <a:r>
              <a:rPr lang="af-ZA" sz="2200"/>
              <a:t>.</a:t>
            </a:r>
            <a:endParaRPr lang="he-IL"/>
          </a:p>
          <a:p>
            <a:pPr algn="l" rtl="0">
              <a:buFont typeface=""/>
              <a:buChar char="•"/>
            </a:pPr>
            <a:r>
              <a:rPr lang="af-ZA" sz="2200" b="1" dirty="0" err="1"/>
              <a:t>What</a:t>
            </a:r>
            <a:r>
              <a:rPr lang="af-ZA" sz="2200" b="1" dirty="0"/>
              <a:t> </a:t>
            </a:r>
            <a:r>
              <a:rPr lang="af-ZA" sz="2200" b="1" dirty="0" err="1"/>
              <a:t>We</a:t>
            </a:r>
            <a:r>
              <a:rPr lang="af-ZA" sz="2200" b="1" dirty="0"/>
              <a:t> </a:t>
            </a:r>
            <a:r>
              <a:rPr lang="af-ZA" sz="2200" b="1" dirty="0" err="1"/>
              <a:t>Would</a:t>
            </a:r>
            <a:r>
              <a:rPr lang="af-ZA" sz="2200" b="1" dirty="0"/>
              <a:t> </a:t>
            </a:r>
            <a:r>
              <a:rPr lang="af-ZA" sz="2200" b="1" dirty="0" err="1"/>
              <a:t>Improve</a:t>
            </a:r>
            <a:r>
              <a:rPr lang="af-ZA" sz="2200" dirty="0"/>
              <a:t>: </a:t>
            </a:r>
            <a:r>
              <a:rPr lang="af-ZA" sz="2200" dirty="0" err="1"/>
              <a:t>Optimize</a:t>
            </a:r>
            <a:r>
              <a:rPr lang="af-ZA" sz="2200" dirty="0"/>
              <a:t> </a:t>
            </a:r>
            <a:r>
              <a:rPr lang="af-ZA" sz="2200" dirty="0" err="1"/>
              <a:t>caching</a:t>
            </a:r>
            <a:r>
              <a:rPr lang="af-ZA" sz="2200" dirty="0"/>
              <a:t> strategies </a:t>
            </a:r>
            <a:r>
              <a:rPr lang="af-ZA" sz="2200" dirty="0" err="1"/>
              <a:t>and</a:t>
            </a:r>
            <a:r>
              <a:rPr lang="af-ZA" sz="2200" dirty="0"/>
              <a:t> </a:t>
            </a:r>
            <a:r>
              <a:rPr lang="af-ZA" sz="2200" dirty="0" err="1"/>
              <a:t>better</a:t>
            </a:r>
            <a:r>
              <a:rPr lang="af-ZA" sz="2200" dirty="0"/>
              <a:t> </a:t>
            </a:r>
            <a:r>
              <a:rPr lang="af-ZA" sz="2200" dirty="0" err="1"/>
              <a:t>handle</a:t>
            </a:r>
            <a:r>
              <a:rPr lang="af-ZA" sz="2200" dirty="0"/>
              <a:t> </a:t>
            </a:r>
            <a:r>
              <a:rPr lang="af-ZA" sz="2200" dirty="0" err="1"/>
              <a:t>frontend</a:t>
            </a:r>
            <a:r>
              <a:rPr lang="af-ZA" sz="2200" dirty="0"/>
              <a:t> </a:t>
            </a:r>
            <a:r>
              <a:rPr lang="af-ZA" sz="2200" dirty="0" err="1"/>
              <a:t>build</a:t>
            </a:r>
            <a:r>
              <a:rPr lang="af-ZA" sz="2200" dirty="0"/>
              <a:t> </a:t>
            </a:r>
            <a:r>
              <a:rPr lang="af-ZA" sz="2200" dirty="0" err="1"/>
              <a:t>issues</a:t>
            </a:r>
            <a:r>
              <a:rPr lang="af-ZA" sz="2200" dirty="0"/>
              <a:t> </a:t>
            </a:r>
            <a:r>
              <a:rPr lang="af-ZA" sz="2200" dirty="0" err="1"/>
              <a:t>earlier</a:t>
            </a:r>
            <a:r>
              <a:rPr lang="af-ZA" sz="2200" dirty="0"/>
              <a:t> in </a:t>
            </a:r>
            <a:r>
              <a:rPr lang="af-ZA" sz="2200" dirty="0" err="1"/>
              <a:t>the</a:t>
            </a:r>
            <a:r>
              <a:rPr lang="af-ZA" sz="2200" dirty="0"/>
              <a:t> </a:t>
            </a:r>
            <a:r>
              <a:rPr lang="af-ZA" sz="2200" dirty="0" err="1"/>
              <a:t>project</a:t>
            </a:r>
            <a:r>
              <a:rPr lang="af-ZA" sz="22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200" b="1" dirty="0" err="1"/>
              <a:t>Key</a:t>
            </a:r>
            <a:r>
              <a:rPr lang="af-ZA" sz="2200" b="1" dirty="0"/>
              <a:t> </a:t>
            </a:r>
            <a:r>
              <a:rPr lang="af-ZA" sz="2200" b="1" dirty="0" err="1"/>
              <a:t>Lesson</a:t>
            </a:r>
            <a:r>
              <a:rPr lang="af-ZA" sz="2200" dirty="0"/>
              <a:t>: </a:t>
            </a:r>
            <a:r>
              <a:rPr lang="af-ZA" sz="2200" dirty="0" err="1"/>
              <a:t>Early</a:t>
            </a:r>
            <a:r>
              <a:rPr lang="af-ZA" sz="2200" dirty="0"/>
              <a:t> </a:t>
            </a:r>
            <a:r>
              <a:rPr lang="af-ZA" sz="2200" dirty="0" err="1"/>
              <a:t>planning</a:t>
            </a:r>
            <a:r>
              <a:rPr lang="af-ZA" sz="2200" dirty="0"/>
              <a:t> of </a:t>
            </a:r>
            <a:r>
              <a:rPr lang="af-ZA" sz="2200" dirty="0" err="1"/>
              <a:t>architecture</a:t>
            </a:r>
            <a:r>
              <a:rPr lang="af-ZA" sz="2200" dirty="0"/>
              <a:t> </a:t>
            </a:r>
            <a:r>
              <a:rPr lang="af-ZA" sz="2200" dirty="0" err="1"/>
              <a:t>and</a:t>
            </a:r>
            <a:r>
              <a:rPr lang="af-ZA" sz="2200" dirty="0"/>
              <a:t> </a:t>
            </a:r>
            <a:r>
              <a:rPr lang="af-ZA" sz="2200" dirty="0" err="1"/>
              <a:t>communication</a:t>
            </a:r>
            <a:r>
              <a:rPr lang="af-ZA" sz="2200" dirty="0"/>
              <a:t> </a:t>
            </a:r>
            <a:r>
              <a:rPr lang="af-ZA" sz="2200" dirty="0" err="1"/>
              <a:t>between</a:t>
            </a:r>
            <a:r>
              <a:rPr lang="af-ZA" sz="2200" dirty="0"/>
              <a:t> </a:t>
            </a:r>
            <a:r>
              <a:rPr lang="af-ZA" sz="2200" dirty="0" err="1"/>
              <a:t>services</a:t>
            </a:r>
            <a:r>
              <a:rPr lang="af-ZA" sz="2200" dirty="0"/>
              <a:t> is </a:t>
            </a:r>
            <a:r>
              <a:rPr lang="af-ZA" sz="2200" dirty="0" err="1"/>
              <a:t>crucial</a:t>
            </a:r>
            <a:r>
              <a:rPr lang="af-ZA" sz="2200" dirty="0"/>
              <a:t> </a:t>
            </a:r>
            <a:r>
              <a:rPr lang="af-ZA" sz="2200" dirty="0" err="1"/>
              <a:t>for</a:t>
            </a:r>
            <a:r>
              <a:rPr lang="af-ZA" sz="2200" dirty="0"/>
              <a:t> </a:t>
            </a:r>
            <a:r>
              <a:rPr lang="af-ZA" sz="2200" dirty="0" err="1"/>
              <a:t>system</a:t>
            </a:r>
            <a:r>
              <a:rPr lang="af-ZA" sz="2200" dirty="0"/>
              <a:t> </a:t>
            </a:r>
            <a:r>
              <a:rPr lang="af-ZA" sz="2200" dirty="0" err="1"/>
              <a:t>scalability</a:t>
            </a:r>
            <a:r>
              <a:rPr lang="af-ZA" sz="2200" dirty="0"/>
              <a:t>.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753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AudioWave: A Microservices-Based Audio Sharing Platform Design and Implementation of a Full Microservices Architecture  </vt:lpstr>
      <vt:lpstr>Problem and Motivation</vt:lpstr>
      <vt:lpstr>System Requirements</vt:lpstr>
      <vt:lpstr>Solution and Technologies</vt:lpstr>
      <vt:lpstr>Metrics and Success Criteria</vt:lpstr>
      <vt:lpstr>Challenges Faced</vt:lpstr>
      <vt:lpstr>Development Phases and Tools</vt:lpstr>
      <vt:lpstr>Pre-recorded Video</vt:lpstr>
      <vt:lpstr>Takeaways and Improvements</vt:lpstr>
      <vt:lpstr>Conclusion and Future Development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165</cp:revision>
  <dcterms:created xsi:type="dcterms:W3CDTF">2024-09-20T21:30:00Z</dcterms:created>
  <dcterms:modified xsi:type="dcterms:W3CDTF">2024-09-21T11:30:17Z</dcterms:modified>
</cp:coreProperties>
</file>