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13" autoAdjust="0"/>
  </p:normalViewPr>
  <p:slideViewPr>
    <p:cSldViewPr snapToGrid="0">
      <p:cViewPr varScale="1">
        <p:scale>
          <a:sx n="59" d="100"/>
          <a:sy n="59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08AAE-3A3A-49AA-8D46-7A6E8E8D026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88FA-D789-45E1-9050-363500F4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Breakpoints are screen width</a:t>
            </a:r>
            <a:r>
              <a:rPr lang="en-US" baseline="0" dirty="0" smtClean="0"/>
              <a:t> and at which we want our website to change the face look.</a:t>
            </a:r>
          </a:p>
          <a:p>
            <a:r>
              <a:rPr lang="en-US" baseline="0" dirty="0" smtClean="0"/>
              <a:t>In the entire web page we define all the font-size in %ages which means that all the font sizes are based on the base font size.</a:t>
            </a:r>
          </a:p>
          <a:p>
            <a:r>
              <a:rPr lang="en-US" baseline="0" dirty="0" smtClean="0"/>
              <a:t>But in media query we will use ‘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’ to decrease them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88FA-D789-45E1-9050-363500F4C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1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58D2-1F59-4DEC-AF21-8B07F6F3602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FB2-93E7-4F09-9550-0D7BC36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9" y="1940511"/>
            <a:ext cx="9144000" cy="2387600"/>
          </a:xfrm>
        </p:spPr>
        <p:txBody>
          <a:bodyPr/>
          <a:lstStyle/>
          <a:p>
            <a:r>
              <a:rPr lang="en-US" dirty="0" err="1" smtClean="0"/>
              <a:t>Omnifood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0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Quires and Breakpoints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4258"/>
            <a:ext cx="9391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5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67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Omnifood Website</vt:lpstr>
      <vt:lpstr>Media Quires and Breakpoints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2018-11-09T12:14:23Z</dcterms:created>
  <dcterms:modified xsi:type="dcterms:W3CDTF">2018-11-12T15:21:43Z</dcterms:modified>
</cp:coreProperties>
</file>