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713" autoAdjust="0"/>
  </p:normalViewPr>
  <p:slideViewPr>
    <p:cSldViewPr snapToGrid="0">
      <p:cViewPr varScale="1">
        <p:scale>
          <a:sx n="59" d="100"/>
          <a:sy n="59" d="100"/>
        </p:scale>
        <p:origin x="11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D08AAE-3A3A-49AA-8D46-7A6E8E8D026C}" type="datetimeFigureOut">
              <a:rPr lang="en-US" smtClean="0"/>
              <a:t>11/13/2018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588FA-D789-45E1-9050-363500F4C46B}" type="slidenum">
              <a:rPr lang="en-US" smtClean="0"/>
              <a:t>‹#›</a:t>
            </a:fld>
            <a:endParaRPr lang="en-US"/>
          </a:p>
        </p:txBody>
      </p:sp>
    </p:spTree>
    <p:extLst>
      <p:ext uri="{BB962C8B-B14F-4D97-AF65-F5344CB8AC3E}">
        <p14:creationId xmlns:p14="http://schemas.microsoft.com/office/powerpoint/2010/main" val="3290200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Breakpoints are screen width</a:t>
            </a:r>
            <a:r>
              <a:rPr lang="en-US" baseline="0" dirty="0" smtClean="0"/>
              <a:t> and at which we want our website to change the face look.</a:t>
            </a:r>
          </a:p>
          <a:p>
            <a:r>
              <a:rPr lang="en-US" baseline="0" dirty="0" smtClean="0"/>
              <a:t>In the entire web page we define all the font-size in %ages which means that all the font sizes are based on the base font size.</a:t>
            </a:r>
          </a:p>
          <a:p>
            <a:r>
              <a:rPr lang="en-US" baseline="0" dirty="0" smtClean="0"/>
              <a:t>But in media query we will use ‘</a:t>
            </a:r>
            <a:r>
              <a:rPr lang="en-US" baseline="0" dirty="0" err="1" smtClean="0"/>
              <a:t>px</a:t>
            </a:r>
            <a:r>
              <a:rPr lang="en-US" baseline="0" dirty="0" smtClean="0"/>
              <a:t>’ to decrease them automatically.</a:t>
            </a:r>
            <a:endParaRPr lang="en-US" dirty="0"/>
          </a:p>
        </p:txBody>
      </p:sp>
      <p:sp>
        <p:nvSpPr>
          <p:cNvPr id="4" name="Slide Number Placeholder 3"/>
          <p:cNvSpPr>
            <a:spLocks noGrp="1"/>
          </p:cNvSpPr>
          <p:nvPr>
            <p:ph type="sldNum" sz="quarter" idx="10"/>
          </p:nvPr>
        </p:nvSpPr>
        <p:spPr/>
        <p:txBody>
          <a:bodyPr/>
          <a:lstStyle/>
          <a:p>
            <a:fld id="{389588FA-D789-45E1-9050-363500F4C46B}" type="slidenum">
              <a:rPr lang="en-US" smtClean="0"/>
              <a:t>2</a:t>
            </a:fld>
            <a:endParaRPr lang="en-US"/>
          </a:p>
        </p:txBody>
      </p:sp>
    </p:spTree>
    <p:extLst>
      <p:ext uri="{BB962C8B-B14F-4D97-AF65-F5344CB8AC3E}">
        <p14:creationId xmlns:p14="http://schemas.microsoft.com/office/powerpoint/2010/main" val="590818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Is used for finding an element in HTML document with the certain properties like all H1 elements and then changing one or more its CSS attribute and making it respond to an event like mouse click.</a:t>
            </a:r>
          </a:p>
          <a:p>
            <a:endParaRPr lang="en-US" dirty="0"/>
          </a:p>
        </p:txBody>
      </p:sp>
      <p:sp>
        <p:nvSpPr>
          <p:cNvPr id="4" name="Slide Number Placeholder 3"/>
          <p:cNvSpPr>
            <a:spLocks noGrp="1"/>
          </p:cNvSpPr>
          <p:nvPr>
            <p:ph type="sldNum" sz="quarter" idx="10"/>
          </p:nvPr>
        </p:nvSpPr>
        <p:spPr/>
        <p:txBody>
          <a:bodyPr/>
          <a:lstStyle/>
          <a:p>
            <a:fld id="{389588FA-D789-45E1-9050-363500F4C46B}" type="slidenum">
              <a:rPr lang="en-US" smtClean="0"/>
              <a:t>3</a:t>
            </a:fld>
            <a:endParaRPr lang="en-US"/>
          </a:p>
        </p:txBody>
      </p:sp>
    </p:spTree>
    <p:extLst>
      <p:ext uri="{BB962C8B-B14F-4D97-AF65-F5344CB8AC3E}">
        <p14:creationId xmlns:p14="http://schemas.microsoft.com/office/powerpoint/2010/main" val="3974010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http://dimsemenov.com/plugins/magnific-popup/</a:t>
            </a:r>
          </a:p>
          <a:p>
            <a:r>
              <a:rPr lang="en-US" dirty="0" smtClean="0"/>
              <a:t>http://iamceege.github.io/tooltipster/</a:t>
            </a:r>
          </a:p>
          <a:p>
            <a:r>
              <a:rPr lang="en-US" dirty="0" smtClean="0"/>
              <a:t>https://maplacejs.com/</a:t>
            </a:r>
          </a:p>
          <a:p>
            <a:r>
              <a:rPr lang="en-US" dirty="0" smtClean="0"/>
              <a:t>https://steven.codes/typerjs/</a:t>
            </a:r>
          </a:p>
          <a:p>
            <a:r>
              <a:rPr lang="en-US" dirty="0" smtClean="0"/>
              <a:t>http://www.thepetedesign.com/demos/onepage_scroll_demo.html</a:t>
            </a:r>
            <a:endParaRPr lang="en-US" dirty="0"/>
          </a:p>
        </p:txBody>
      </p:sp>
      <p:sp>
        <p:nvSpPr>
          <p:cNvPr id="4" name="Slide Number Placeholder 3"/>
          <p:cNvSpPr>
            <a:spLocks noGrp="1"/>
          </p:cNvSpPr>
          <p:nvPr>
            <p:ph type="sldNum" sz="quarter" idx="10"/>
          </p:nvPr>
        </p:nvSpPr>
        <p:spPr/>
        <p:txBody>
          <a:bodyPr/>
          <a:lstStyle/>
          <a:p>
            <a:fld id="{389588FA-D789-45E1-9050-363500F4C46B}" type="slidenum">
              <a:rPr lang="en-US" smtClean="0"/>
              <a:t>4</a:t>
            </a:fld>
            <a:endParaRPr lang="en-US"/>
          </a:p>
        </p:txBody>
      </p:sp>
    </p:spTree>
    <p:extLst>
      <p:ext uri="{BB962C8B-B14F-4D97-AF65-F5344CB8AC3E}">
        <p14:creationId xmlns:p14="http://schemas.microsoft.com/office/powerpoint/2010/main" val="761323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is </a:t>
            </a:r>
            <a:r>
              <a:rPr lang="en-US" dirty="0" smtClean="0"/>
              <a:t>selector.</a:t>
            </a:r>
          </a:p>
          <a:p>
            <a:r>
              <a:rPr lang="en-US" dirty="0" smtClean="0"/>
              <a:t>Select</a:t>
            </a:r>
            <a:r>
              <a:rPr lang="en-US" baseline="0" dirty="0" smtClean="0"/>
              <a:t> the document and then ready to perform function that is given.</a:t>
            </a:r>
          </a:p>
          <a:p>
            <a:r>
              <a:rPr lang="en-US" baseline="0" dirty="0" smtClean="0"/>
              <a:t>Select h1 tag and call click function then </a:t>
            </a:r>
          </a:p>
          <a:p>
            <a:r>
              <a:rPr lang="en-US" baseline="0" dirty="0" smtClean="0"/>
              <a:t>Select this(means that h1) and on click change the color.</a:t>
            </a:r>
            <a:endParaRPr lang="en-US" dirty="0" smtClean="0"/>
          </a:p>
          <a:p>
            <a:endParaRPr lang="en-US" dirty="0"/>
          </a:p>
        </p:txBody>
      </p:sp>
      <p:sp>
        <p:nvSpPr>
          <p:cNvPr id="4" name="Slide Number Placeholder 3"/>
          <p:cNvSpPr>
            <a:spLocks noGrp="1"/>
          </p:cNvSpPr>
          <p:nvPr>
            <p:ph type="sldNum" sz="quarter" idx="10"/>
          </p:nvPr>
        </p:nvSpPr>
        <p:spPr/>
        <p:txBody>
          <a:bodyPr/>
          <a:lstStyle/>
          <a:p>
            <a:fld id="{389588FA-D789-45E1-9050-363500F4C46B}" type="slidenum">
              <a:rPr lang="en-US" smtClean="0"/>
              <a:t>5</a:t>
            </a:fld>
            <a:endParaRPr lang="en-US"/>
          </a:p>
        </p:txBody>
      </p:sp>
    </p:spTree>
    <p:extLst>
      <p:ext uri="{BB962C8B-B14F-4D97-AF65-F5344CB8AC3E}">
        <p14:creationId xmlns:p14="http://schemas.microsoft.com/office/powerpoint/2010/main" val="1180623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 sticky class</a:t>
            </a:r>
            <a:r>
              <a:rPr lang="en-US" baseline="0" dirty="0" smtClean="0"/>
              <a:t> in the index.html and then coding according to what we want. Then remove that class from index.html and then call that class in the .</a:t>
            </a:r>
            <a:r>
              <a:rPr lang="en-US" baseline="0" dirty="0" err="1" smtClean="0"/>
              <a:t>js</a:t>
            </a:r>
            <a:r>
              <a:rPr lang="en-US" baseline="0" dirty="0" smtClean="0"/>
              <a:t> file. And use logic.</a:t>
            </a:r>
          </a:p>
          <a:p>
            <a:r>
              <a:rPr lang="en-US" baseline="0" dirty="0" smtClean="0"/>
              <a:t>Add a </a:t>
            </a:r>
            <a:r>
              <a:rPr lang="en-US" baseline="0" dirty="0" err="1" smtClean="0"/>
              <a:t>jquery</a:t>
            </a:r>
            <a:r>
              <a:rPr lang="en-US" baseline="0" dirty="0" smtClean="0"/>
              <a:t> plugins waypoint from the waypoints.com then add it in the .</a:t>
            </a:r>
            <a:r>
              <a:rPr lang="en-US" baseline="0" dirty="0" err="1" smtClean="0"/>
              <a:t>js</a:t>
            </a:r>
            <a:r>
              <a:rPr lang="en-US" baseline="0" dirty="0" smtClean="0"/>
              <a:t> file.</a:t>
            </a:r>
            <a:endParaRPr lang="en-US" dirty="0" smtClean="0"/>
          </a:p>
          <a:p>
            <a:r>
              <a:rPr lang="en-US" dirty="0" smtClean="0"/>
              <a:t>Add a waypoint.js</a:t>
            </a:r>
            <a:r>
              <a:rPr lang="en-US" baseline="0" dirty="0" smtClean="0"/>
              <a:t> file in the index.html and then </a:t>
            </a:r>
            <a:endParaRPr lang="en-US" dirty="0"/>
          </a:p>
        </p:txBody>
      </p:sp>
      <p:sp>
        <p:nvSpPr>
          <p:cNvPr id="4" name="Slide Number Placeholder 3"/>
          <p:cNvSpPr>
            <a:spLocks noGrp="1"/>
          </p:cNvSpPr>
          <p:nvPr>
            <p:ph type="sldNum" sz="quarter" idx="10"/>
          </p:nvPr>
        </p:nvSpPr>
        <p:spPr/>
        <p:txBody>
          <a:bodyPr/>
          <a:lstStyle/>
          <a:p>
            <a:fld id="{389588FA-D789-45E1-9050-363500F4C46B}" type="slidenum">
              <a:rPr lang="en-US" smtClean="0"/>
              <a:t>6</a:t>
            </a:fld>
            <a:endParaRPr lang="en-US"/>
          </a:p>
        </p:txBody>
      </p:sp>
    </p:spTree>
    <p:extLst>
      <p:ext uri="{BB962C8B-B14F-4D97-AF65-F5344CB8AC3E}">
        <p14:creationId xmlns:p14="http://schemas.microsoft.com/office/powerpoint/2010/main" val="3248128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E658D2-1F59-4DEC-AF21-8B07F6F36025}"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2BFB2-93E7-4F09-9550-0D7BC36729DA}" type="slidenum">
              <a:rPr lang="en-US" smtClean="0"/>
              <a:t>‹#›</a:t>
            </a:fld>
            <a:endParaRPr lang="en-US"/>
          </a:p>
        </p:txBody>
      </p:sp>
    </p:spTree>
    <p:extLst>
      <p:ext uri="{BB962C8B-B14F-4D97-AF65-F5344CB8AC3E}">
        <p14:creationId xmlns:p14="http://schemas.microsoft.com/office/powerpoint/2010/main" val="3663067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E658D2-1F59-4DEC-AF21-8B07F6F36025}"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2BFB2-93E7-4F09-9550-0D7BC36729DA}" type="slidenum">
              <a:rPr lang="en-US" smtClean="0"/>
              <a:t>‹#›</a:t>
            </a:fld>
            <a:endParaRPr lang="en-US"/>
          </a:p>
        </p:txBody>
      </p:sp>
    </p:spTree>
    <p:extLst>
      <p:ext uri="{BB962C8B-B14F-4D97-AF65-F5344CB8AC3E}">
        <p14:creationId xmlns:p14="http://schemas.microsoft.com/office/powerpoint/2010/main" val="1435144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E658D2-1F59-4DEC-AF21-8B07F6F36025}"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2BFB2-93E7-4F09-9550-0D7BC36729DA}" type="slidenum">
              <a:rPr lang="en-US" smtClean="0"/>
              <a:t>‹#›</a:t>
            </a:fld>
            <a:endParaRPr lang="en-US"/>
          </a:p>
        </p:txBody>
      </p:sp>
    </p:spTree>
    <p:extLst>
      <p:ext uri="{BB962C8B-B14F-4D97-AF65-F5344CB8AC3E}">
        <p14:creationId xmlns:p14="http://schemas.microsoft.com/office/powerpoint/2010/main" val="3673113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E658D2-1F59-4DEC-AF21-8B07F6F36025}"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2BFB2-93E7-4F09-9550-0D7BC36729DA}" type="slidenum">
              <a:rPr lang="en-US" smtClean="0"/>
              <a:t>‹#›</a:t>
            </a:fld>
            <a:endParaRPr lang="en-US"/>
          </a:p>
        </p:txBody>
      </p:sp>
    </p:spTree>
    <p:extLst>
      <p:ext uri="{BB962C8B-B14F-4D97-AF65-F5344CB8AC3E}">
        <p14:creationId xmlns:p14="http://schemas.microsoft.com/office/powerpoint/2010/main" val="3782223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E658D2-1F59-4DEC-AF21-8B07F6F36025}"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2BFB2-93E7-4F09-9550-0D7BC36729DA}" type="slidenum">
              <a:rPr lang="en-US" smtClean="0"/>
              <a:t>‹#›</a:t>
            </a:fld>
            <a:endParaRPr lang="en-US"/>
          </a:p>
        </p:txBody>
      </p:sp>
    </p:spTree>
    <p:extLst>
      <p:ext uri="{BB962C8B-B14F-4D97-AF65-F5344CB8AC3E}">
        <p14:creationId xmlns:p14="http://schemas.microsoft.com/office/powerpoint/2010/main" val="2692055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E658D2-1F59-4DEC-AF21-8B07F6F36025}" type="datetimeFigureOut">
              <a:rPr lang="en-US" smtClean="0"/>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B2BFB2-93E7-4F09-9550-0D7BC36729DA}" type="slidenum">
              <a:rPr lang="en-US" smtClean="0"/>
              <a:t>‹#›</a:t>
            </a:fld>
            <a:endParaRPr lang="en-US"/>
          </a:p>
        </p:txBody>
      </p:sp>
    </p:spTree>
    <p:extLst>
      <p:ext uri="{BB962C8B-B14F-4D97-AF65-F5344CB8AC3E}">
        <p14:creationId xmlns:p14="http://schemas.microsoft.com/office/powerpoint/2010/main" val="4091418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E658D2-1F59-4DEC-AF21-8B07F6F36025}" type="datetimeFigureOut">
              <a:rPr lang="en-US" smtClean="0"/>
              <a:t>11/13/2018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B2BFB2-93E7-4F09-9550-0D7BC36729DA}" type="slidenum">
              <a:rPr lang="en-US" smtClean="0"/>
              <a:t>‹#›</a:t>
            </a:fld>
            <a:endParaRPr lang="en-US"/>
          </a:p>
        </p:txBody>
      </p:sp>
    </p:spTree>
    <p:extLst>
      <p:ext uri="{BB962C8B-B14F-4D97-AF65-F5344CB8AC3E}">
        <p14:creationId xmlns:p14="http://schemas.microsoft.com/office/powerpoint/2010/main" val="2795959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E658D2-1F59-4DEC-AF21-8B07F6F36025}" type="datetimeFigureOut">
              <a:rPr lang="en-US" smtClean="0"/>
              <a:t>11/13/2018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B2BFB2-93E7-4F09-9550-0D7BC36729DA}" type="slidenum">
              <a:rPr lang="en-US" smtClean="0"/>
              <a:t>‹#›</a:t>
            </a:fld>
            <a:endParaRPr lang="en-US"/>
          </a:p>
        </p:txBody>
      </p:sp>
    </p:spTree>
    <p:extLst>
      <p:ext uri="{BB962C8B-B14F-4D97-AF65-F5344CB8AC3E}">
        <p14:creationId xmlns:p14="http://schemas.microsoft.com/office/powerpoint/2010/main" val="2522812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658D2-1F59-4DEC-AF21-8B07F6F36025}" type="datetimeFigureOut">
              <a:rPr lang="en-US" smtClean="0"/>
              <a:t>11/13/2018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B2BFB2-93E7-4F09-9550-0D7BC36729DA}" type="slidenum">
              <a:rPr lang="en-US" smtClean="0"/>
              <a:t>‹#›</a:t>
            </a:fld>
            <a:endParaRPr lang="en-US"/>
          </a:p>
        </p:txBody>
      </p:sp>
    </p:spTree>
    <p:extLst>
      <p:ext uri="{BB962C8B-B14F-4D97-AF65-F5344CB8AC3E}">
        <p14:creationId xmlns:p14="http://schemas.microsoft.com/office/powerpoint/2010/main" val="2573515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658D2-1F59-4DEC-AF21-8B07F6F36025}" type="datetimeFigureOut">
              <a:rPr lang="en-US" smtClean="0"/>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B2BFB2-93E7-4F09-9550-0D7BC36729DA}" type="slidenum">
              <a:rPr lang="en-US" smtClean="0"/>
              <a:t>‹#›</a:t>
            </a:fld>
            <a:endParaRPr lang="en-US"/>
          </a:p>
        </p:txBody>
      </p:sp>
    </p:spTree>
    <p:extLst>
      <p:ext uri="{BB962C8B-B14F-4D97-AF65-F5344CB8AC3E}">
        <p14:creationId xmlns:p14="http://schemas.microsoft.com/office/powerpoint/2010/main" val="3097773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658D2-1F59-4DEC-AF21-8B07F6F36025}" type="datetimeFigureOut">
              <a:rPr lang="en-US" smtClean="0"/>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B2BFB2-93E7-4F09-9550-0D7BC36729DA}" type="slidenum">
              <a:rPr lang="en-US" smtClean="0"/>
              <a:t>‹#›</a:t>
            </a:fld>
            <a:endParaRPr lang="en-US"/>
          </a:p>
        </p:txBody>
      </p:sp>
    </p:spTree>
    <p:extLst>
      <p:ext uri="{BB962C8B-B14F-4D97-AF65-F5344CB8AC3E}">
        <p14:creationId xmlns:p14="http://schemas.microsoft.com/office/powerpoint/2010/main" val="3556657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658D2-1F59-4DEC-AF21-8B07F6F36025}" type="datetimeFigureOut">
              <a:rPr lang="en-US" smtClean="0"/>
              <a:t>11/13/2018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B2BFB2-93E7-4F09-9550-0D7BC36729DA}" type="slidenum">
              <a:rPr lang="en-US" smtClean="0"/>
              <a:t>‹#›</a:t>
            </a:fld>
            <a:endParaRPr lang="en-US"/>
          </a:p>
        </p:txBody>
      </p:sp>
    </p:spTree>
    <p:extLst>
      <p:ext uri="{BB962C8B-B14F-4D97-AF65-F5344CB8AC3E}">
        <p14:creationId xmlns:p14="http://schemas.microsoft.com/office/powerpoint/2010/main" val="2122217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8169" y="1940511"/>
            <a:ext cx="9144000" cy="2387600"/>
          </a:xfrm>
        </p:spPr>
        <p:txBody>
          <a:bodyPr/>
          <a:lstStyle/>
          <a:p>
            <a:r>
              <a:rPr lang="en-US" dirty="0" err="1" smtClean="0"/>
              <a:t>Omnifood</a:t>
            </a:r>
            <a:r>
              <a:rPr lang="en-US" dirty="0" smtClean="0"/>
              <a:t> Website</a:t>
            </a:r>
            <a:endParaRPr lang="en-US" dirty="0"/>
          </a:p>
        </p:txBody>
      </p:sp>
    </p:spTree>
    <p:extLst>
      <p:ext uri="{BB962C8B-B14F-4D97-AF65-F5344CB8AC3E}">
        <p14:creationId xmlns:p14="http://schemas.microsoft.com/office/powerpoint/2010/main" val="3370700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Quires and Breakpoints</a:t>
            </a:r>
            <a:endParaRPr lang="en-US" dirty="0"/>
          </a:p>
        </p:txBody>
      </p:sp>
      <p:pic>
        <p:nvPicPr>
          <p:cNvPr id="4" name="Picture 3"/>
          <p:cNvPicPr>
            <a:picLocks noChangeAspect="1"/>
          </p:cNvPicPr>
          <p:nvPr/>
        </p:nvPicPr>
        <p:blipFill>
          <a:blip r:embed="rId3"/>
          <a:stretch>
            <a:fillRect/>
          </a:stretch>
        </p:blipFill>
        <p:spPr>
          <a:xfrm>
            <a:off x="838200" y="2394258"/>
            <a:ext cx="9391650" cy="3952875"/>
          </a:xfrm>
          <a:prstGeom prst="rect">
            <a:avLst/>
          </a:prstGeom>
        </p:spPr>
      </p:pic>
    </p:spTree>
    <p:extLst>
      <p:ext uri="{BB962C8B-B14F-4D97-AF65-F5344CB8AC3E}">
        <p14:creationId xmlns:p14="http://schemas.microsoft.com/office/powerpoint/2010/main" val="2622650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endParaRPr lang="en-US" dirty="0"/>
          </a:p>
        </p:txBody>
      </p:sp>
      <p:sp>
        <p:nvSpPr>
          <p:cNvPr id="3" name="Content Placeholder 2"/>
          <p:cNvSpPr>
            <a:spLocks noGrp="1"/>
          </p:cNvSpPr>
          <p:nvPr>
            <p:ph idx="1"/>
          </p:nvPr>
        </p:nvSpPr>
        <p:spPr/>
        <p:txBody>
          <a:bodyPr/>
          <a:lstStyle/>
          <a:p>
            <a:r>
              <a:rPr lang="en-US" dirty="0"/>
              <a:t>Is used for some dynamic effects.</a:t>
            </a:r>
          </a:p>
          <a:p>
            <a:r>
              <a:rPr lang="en-US" dirty="0" err="1"/>
              <a:t>Jquery</a:t>
            </a:r>
            <a:r>
              <a:rPr lang="en-US" dirty="0"/>
              <a:t> is the most popular JavaScript library in the world.</a:t>
            </a:r>
          </a:p>
          <a:p>
            <a:r>
              <a:rPr lang="en-US" dirty="0"/>
              <a:t>It is completely free and opens source software.</a:t>
            </a:r>
          </a:p>
          <a:p>
            <a:r>
              <a:rPr lang="en-US" dirty="0" err="1"/>
              <a:t>Jquery</a:t>
            </a:r>
            <a:r>
              <a:rPr lang="en-US" dirty="0"/>
              <a:t> makes it incredibly easy to:</a:t>
            </a:r>
          </a:p>
          <a:p>
            <a:pPr lvl="1"/>
            <a:r>
              <a:rPr lang="en-US" dirty="0"/>
              <a:t>Select and manipulate HTML elements.</a:t>
            </a:r>
          </a:p>
          <a:p>
            <a:pPr lvl="1"/>
            <a:r>
              <a:rPr lang="en-US" dirty="0"/>
              <a:t>Create animation. </a:t>
            </a:r>
            <a:endParaRPr lang="en-US" dirty="0" smtClean="0"/>
          </a:p>
          <a:p>
            <a:pPr lvl="1"/>
            <a:r>
              <a:rPr lang="en-US" dirty="0" smtClean="0"/>
              <a:t>Develop </a:t>
            </a:r>
            <a:r>
              <a:rPr lang="en-US" dirty="0"/>
              <a:t>Ajax applications.</a:t>
            </a:r>
          </a:p>
        </p:txBody>
      </p:sp>
    </p:spTree>
    <p:extLst>
      <p:ext uri="{BB962C8B-B14F-4D97-AF65-F5344CB8AC3E}">
        <p14:creationId xmlns:p14="http://schemas.microsoft.com/office/powerpoint/2010/main" val="267864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Plugins</a:t>
            </a:r>
            <a:endParaRPr lang="en-US" dirty="0"/>
          </a:p>
        </p:txBody>
      </p:sp>
      <p:sp>
        <p:nvSpPr>
          <p:cNvPr id="3" name="Content Placeholder 2"/>
          <p:cNvSpPr>
            <a:spLocks noGrp="1"/>
          </p:cNvSpPr>
          <p:nvPr>
            <p:ph idx="1"/>
          </p:nvPr>
        </p:nvSpPr>
        <p:spPr/>
        <p:txBody>
          <a:bodyPr/>
          <a:lstStyle/>
          <a:p>
            <a:r>
              <a:rPr lang="en-US" dirty="0"/>
              <a:t>A </a:t>
            </a:r>
            <a:r>
              <a:rPr lang="en-US" dirty="0" err="1"/>
              <a:t>jQuery</a:t>
            </a:r>
            <a:r>
              <a:rPr lang="en-US" dirty="0"/>
              <a:t> plugin is simply a new method that we use to extend </a:t>
            </a:r>
            <a:r>
              <a:rPr lang="en-US" dirty="0" err="1"/>
              <a:t>jQuery's</a:t>
            </a:r>
            <a:r>
              <a:rPr lang="en-US" dirty="0"/>
              <a:t> prototype object. By extending the prototype object you enable all </a:t>
            </a:r>
            <a:r>
              <a:rPr lang="en-US" dirty="0" err="1"/>
              <a:t>jQuery</a:t>
            </a:r>
            <a:r>
              <a:rPr lang="en-US" dirty="0"/>
              <a:t> objects to inherit any methods that you add. As established, whenever you call </a:t>
            </a:r>
            <a:r>
              <a:rPr lang="en-US" dirty="0" err="1"/>
              <a:t>jQuery</a:t>
            </a:r>
            <a:r>
              <a:rPr lang="en-US" dirty="0"/>
              <a:t>() you're creating a new </a:t>
            </a:r>
            <a:r>
              <a:rPr lang="en-US" dirty="0" err="1"/>
              <a:t>jQuery</a:t>
            </a:r>
            <a:r>
              <a:rPr lang="en-US" dirty="0"/>
              <a:t> object, with all of </a:t>
            </a:r>
            <a:r>
              <a:rPr lang="en-US" dirty="0" err="1"/>
              <a:t>jQuery's</a:t>
            </a:r>
            <a:r>
              <a:rPr lang="en-US" dirty="0"/>
              <a:t> methods inherited</a:t>
            </a:r>
          </a:p>
        </p:txBody>
      </p:sp>
    </p:spTree>
    <p:extLst>
      <p:ext uri="{BB962C8B-B14F-4D97-AF65-F5344CB8AC3E}">
        <p14:creationId xmlns:p14="http://schemas.microsoft.com/office/powerpoint/2010/main" val="4043143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Example</a:t>
            </a:r>
            <a:endParaRPr lang="en-US" dirty="0"/>
          </a:p>
        </p:txBody>
      </p:sp>
      <p:sp>
        <p:nvSpPr>
          <p:cNvPr id="3" name="Content Placeholder 2"/>
          <p:cNvSpPr>
            <a:spLocks noGrp="1"/>
          </p:cNvSpPr>
          <p:nvPr>
            <p:ph idx="1"/>
          </p:nvPr>
        </p:nvSpPr>
        <p:spPr/>
        <p:txBody>
          <a:bodyPr/>
          <a:lstStyle/>
          <a:p>
            <a:pPr marL="0" indent="0">
              <a:buNone/>
            </a:pPr>
            <a:r>
              <a:rPr lang="en-US" dirty="0" smtClean="0"/>
              <a:t>$(document).ready(function() {</a:t>
            </a:r>
          </a:p>
          <a:p>
            <a:pPr marL="0" indent="0">
              <a:buNone/>
            </a:pPr>
            <a:r>
              <a:rPr lang="en-US" dirty="0" smtClean="0"/>
              <a:t>	$(‘h1’).click(function() {</a:t>
            </a:r>
          </a:p>
          <a:p>
            <a:pPr marL="0" indent="0">
              <a:buNone/>
            </a:pPr>
            <a:r>
              <a:rPr lang="en-US" dirty="0"/>
              <a:t>	</a:t>
            </a:r>
            <a:r>
              <a:rPr lang="en-US" dirty="0" smtClean="0"/>
              <a:t>	$(this).</a:t>
            </a:r>
            <a:r>
              <a:rPr lang="en-US" dirty="0" err="1" smtClean="0"/>
              <a:t>css</a:t>
            </a:r>
            <a:r>
              <a:rPr lang="en-US" dirty="0" smtClean="0"/>
              <a:t>(‘background-color’, ‘#ff0000’)</a:t>
            </a:r>
            <a:endParaRPr lang="en-US" dirty="0"/>
          </a:p>
          <a:p>
            <a:pPr marL="0" indent="0">
              <a:buNone/>
            </a:pPr>
            <a:r>
              <a:rPr lang="en-US" dirty="0" smtClean="0"/>
              <a:t>	});</a:t>
            </a:r>
            <a:endParaRPr lang="en-US" dirty="0"/>
          </a:p>
          <a:p>
            <a:pPr marL="0" indent="0">
              <a:buNone/>
            </a:pPr>
            <a:r>
              <a:rPr lang="en-US" dirty="0" smtClean="0"/>
              <a:t>});</a:t>
            </a:r>
            <a:endParaRPr lang="en-US" dirty="0"/>
          </a:p>
        </p:txBody>
      </p:sp>
    </p:spTree>
    <p:extLst>
      <p:ext uri="{BB962C8B-B14F-4D97-AF65-F5344CB8AC3E}">
        <p14:creationId xmlns:p14="http://schemas.microsoft.com/office/powerpoint/2010/main" val="2973718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Sticky Navigation</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$(document).ready(function</a:t>
            </a:r>
            <a:r>
              <a:rPr lang="en-US" dirty="0" smtClean="0"/>
              <a:t>(){</a:t>
            </a:r>
            <a:r>
              <a:rPr lang="en-US" dirty="0"/>
              <a:t/>
            </a:r>
            <a:br>
              <a:rPr lang="en-US" dirty="0"/>
            </a:br>
            <a:r>
              <a:rPr lang="en-US" dirty="0"/>
              <a:t>$('.</a:t>
            </a:r>
            <a:r>
              <a:rPr lang="en-US" dirty="0" err="1"/>
              <a:t>js</a:t>
            </a:r>
            <a:r>
              <a:rPr lang="en-US" dirty="0"/>
              <a:t>--section-features').waypoint(function(direction) </a:t>
            </a:r>
            <a:r>
              <a:rPr lang="en-US" dirty="0" smtClean="0"/>
              <a:t>{</a:t>
            </a:r>
          </a:p>
          <a:p>
            <a:pPr marL="0" indent="0">
              <a:buNone/>
            </a:pPr>
            <a:r>
              <a:rPr lang="en-US" dirty="0" smtClean="0"/>
              <a:t>if </a:t>
            </a:r>
            <a:r>
              <a:rPr lang="en-US" dirty="0"/>
              <a:t>(direction == "down") {</a:t>
            </a:r>
          </a:p>
          <a:p>
            <a:pPr marL="0" indent="0">
              <a:buNone/>
            </a:pPr>
            <a:r>
              <a:rPr lang="en-US" dirty="0"/>
              <a:t>$('</a:t>
            </a:r>
            <a:r>
              <a:rPr lang="en-US" dirty="0" err="1"/>
              <a:t>nav</a:t>
            </a:r>
            <a:r>
              <a:rPr lang="en-US" dirty="0"/>
              <a:t>').</a:t>
            </a:r>
            <a:r>
              <a:rPr lang="en-US" dirty="0" err="1"/>
              <a:t>addClass</a:t>
            </a:r>
            <a:r>
              <a:rPr lang="en-US" dirty="0"/>
              <a:t>('sticky');</a:t>
            </a:r>
          </a:p>
          <a:p>
            <a:pPr marL="0" indent="0">
              <a:buNone/>
            </a:pPr>
            <a:r>
              <a:rPr lang="en-US" dirty="0"/>
              <a:t>} else {</a:t>
            </a:r>
          </a:p>
          <a:p>
            <a:pPr marL="0" indent="0">
              <a:buNone/>
            </a:pPr>
            <a:r>
              <a:rPr lang="en-US" dirty="0"/>
              <a:t>$('</a:t>
            </a:r>
            <a:r>
              <a:rPr lang="en-US" dirty="0" err="1"/>
              <a:t>nav</a:t>
            </a:r>
            <a:r>
              <a:rPr lang="en-US" dirty="0"/>
              <a:t>').</a:t>
            </a:r>
            <a:r>
              <a:rPr lang="en-US" dirty="0" err="1"/>
              <a:t>removeClass</a:t>
            </a:r>
            <a:r>
              <a:rPr lang="en-US" dirty="0"/>
              <a:t>('sticky');</a:t>
            </a:r>
          </a:p>
          <a:p>
            <a:pPr marL="0" indent="0">
              <a:buNone/>
            </a:pPr>
            <a:r>
              <a:rPr lang="en-US" dirty="0"/>
              <a:t>}</a:t>
            </a:r>
          </a:p>
          <a:p>
            <a:pPr marL="0" indent="0">
              <a:buNone/>
            </a:pPr>
            <a:r>
              <a:rPr lang="en-US" dirty="0"/>
              <a:t>}, {</a:t>
            </a:r>
          </a:p>
          <a:p>
            <a:pPr marL="0" indent="0">
              <a:buNone/>
            </a:pPr>
            <a:r>
              <a:rPr lang="en-US" dirty="0"/>
              <a:t>offset: '60px;' </a:t>
            </a:r>
          </a:p>
          <a:p>
            <a:pPr marL="0" indent="0">
              <a:buNone/>
            </a:pPr>
            <a:r>
              <a:rPr lang="en-US" dirty="0"/>
              <a:t>});</a:t>
            </a:r>
          </a:p>
          <a:p>
            <a:pPr marL="0" indent="0">
              <a:buNone/>
            </a:pPr>
            <a:r>
              <a:rPr lang="en-US" dirty="0" smtClean="0"/>
              <a:t>});</a:t>
            </a:r>
            <a:br>
              <a:rPr lang="en-US" dirty="0" smtClean="0"/>
            </a:br>
            <a:endParaRPr lang="en-US" dirty="0" smtClean="0"/>
          </a:p>
          <a:p>
            <a:pPr marL="0" indent="0">
              <a:buNone/>
            </a:pPr>
            <a:endParaRPr lang="en-US" dirty="0"/>
          </a:p>
        </p:txBody>
      </p:sp>
    </p:spTree>
    <p:extLst>
      <p:ext uri="{BB962C8B-B14F-4D97-AF65-F5344CB8AC3E}">
        <p14:creationId xmlns:p14="http://schemas.microsoft.com/office/powerpoint/2010/main" val="2355603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28285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1033</TotalTime>
  <Words>351</Words>
  <Application>Microsoft Office PowerPoint</Application>
  <PresentationFormat>Widescreen</PresentationFormat>
  <Paragraphs>50</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Omnifood Website</vt:lpstr>
      <vt:lpstr>Media Quires and Breakpoints</vt:lpstr>
      <vt:lpstr>JQuery</vt:lpstr>
      <vt:lpstr>Jquery Plugins</vt:lpstr>
      <vt:lpstr>For Example</vt:lpstr>
      <vt:lpstr>Sticky Navigation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14</cp:revision>
  <dcterms:created xsi:type="dcterms:W3CDTF">2018-11-09T12:14:23Z</dcterms:created>
  <dcterms:modified xsi:type="dcterms:W3CDTF">2018-11-13T18:49:30Z</dcterms:modified>
</cp:coreProperties>
</file>