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laravel.com/docs/10.x/lifecycle#first-ste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laravel.com/docs/10.x/lifecycle#service-provid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Ahmed Nasser </a:t>
            </a:r>
            <a:r>
              <a:rPr lang="en-US" sz="4800" dirty="0" err="1" smtClean="0"/>
              <a:t>Elwardany</a:t>
            </a:r>
            <a:endParaRPr lang="ar-EG" sz="4800" dirty="0"/>
          </a:p>
        </p:txBody>
      </p:sp>
      <p:sp>
        <p:nvSpPr>
          <p:cNvPr id="3" name="Subtitle 2"/>
          <p:cNvSpPr>
            <a:spLocks noGrp="1"/>
          </p:cNvSpPr>
          <p:nvPr>
            <p:ph type="subTitle" idx="1"/>
          </p:nvPr>
        </p:nvSpPr>
        <p:spPr/>
        <p:txBody>
          <a:bodyPr/>
          <a:lstStyle/>
          <a:p>
            <a:pPr algn="ctr"/>
            <a:r>
              <a:rPr lang="en-US" dirty="0" smtClean="0"/>
              <a:t>ERAASOFT</a:t>
            </a:r>
            <a:endParaRPr lang="ar-EG" dirty="0"/>
          </a:p>
        </p:txBody>
      </p:sp>
    </p:spTree>
    <p:extLst>
      <p:ext uri="{BB962C8B-B14F-4D97-AF65-F5344CB8AC3E}">
        <p14:creationId xmlns:p14="http://schemas.microsoft.com/office/powerpoint/2010/main" val="2209380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01189"/>
          </a:xfrm>
        </p:spPr>
        <p:txBody>
          <a:bodyPr/>
          <a:lstStyle/>
          <a:p>
            <a:r>
              <a:rPr lang="en-US" dirty="0" smtClean="0"/>
              <a:t>Facade</a:t>
            </a:r>
            <a:endParaRPr lang="ar-EG" dirty="0"/>
          </a:p>
        </p:txBody>
      </p:sp>
      <p:sp>
        <p:nvSpPr>
          <p:cNvPr id="3" name="Content Placeholder 2"/>
          <p:cNvSpPr>
            <a:spLocks noGrp="1"/>
          </p:cNvSpPr>
          <p:nvPr>
            <p:ph idx="1"/>
          </p:nvPr>
        </p:nvSpPr>
        <p:spPr/>
        <p:txBody>
          <a:bodyPr/>
          <a:lstStyle/>
          <a:p>
            <a:r>
              <a:rPr lang="ar-EG" dirty="0"/>
              <a:t>في جميع أنحاء وثائق لارافيل ، سترى أمثلة من التعليمات البرمجية التي تتفاعل مع ميزات لارافيل عبر "واجهات". توفر الواجهات واجهة "ثابتة" للفئات المتوفرة في حاوية خدمة التطبيق. سفن لارافيل مع العديد من الواجهات التي توفر الوصول إلى جميع ميزات لارافيل تقريبا.واجهات لارافيل بمثابة "وكلاء ثابت" للفئات الأساسية في حاوية الخدمة ، وتوفير الاستفادة من جملة مقتضب ، مع الحفاظ على المزيد من قابلية الاختبار والمرونة من الأساليب الثابتة التقليدية. لا بأس تماما إذا كنت لا تفهم تماما كيفية عمل الواجهات - فقط اذهب مع التدفق واستمر في التعلم عن لارافيل.يتم تعريف جميع واجهات لارافيل في مساحة </a:t>
            </a:r>
            <a:r>
              <a:rPr lang="ar-EG" dirty="0" smtClean="0"/>
              <a:t>اسم </a:t>
            </a:r>
            <a:r>
              <a:rPr lang="en-US" dirty="0"/>
              <a:t>Illuminate\Support\Facades</a:t>
            </a:r>
            <a:endParaRPr lang="ar-EG" dirty="0"/>
          </a:p>
        </p:txBody>
      </p:sp>
    </p:spTree>
    <p:extLst>
      <p:ext uri="{BB962C8B-B14F-4D97-AF65-F5344CB8AC3E}">
        <p14:creationId xmlns:p14="http://schemas.microsoft.com/office/powerpoint/2010/main" val="220706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66057"/>
          </a:xfrm>
        </p:spPr>
        <p:txBody>
          <a:bodyPr>
            <a:normAutofit fontScale="90000"/>
          </a:bodyPr>
          <a:lstStyle/>
          <a:p>
            <a:pPr algn="r"/>
            <a:r>
              <a:rPr lang="ar-EG" dirty="0"/>
              <a:t> المكتبة - </a:t>
            </a:r>
            <a:r>
              <a:rPr lang="en-US" dirty="0"/>
              <a:t>Library</a:t>
            </a:r>
            <a:endParaRPr lang="ar-EG" dirty="0"/>
          </a:p>
        </p:txBody>
      </p:sp>
      <p:sp>
        <p:nvSpPr>
          <p:cNvPr id="3" name="Content Placeholder 2"/>
          <p:cNvSpPr>
            <a:spLocks noGrp="1"/>
          </p:cNvSpPr>
          <p:nvPr>
            <p:ph idx="1"/>
          </p:nvPr>
        </p:nvSpPr>
        <p:spPr>
          <a:xfrm>
            <a:off x="677334" y="2416629"/>
            <a:ext cx="8596668" cy="2416628"/>
          </a:xfrm>
        </p:spPr>
        <p:txBody>
          <a:bodyPr>
            <a:normAutofit/>
          </a:bodyPr>
          <a:lstStyle/>
          <a:p>
            <a:r>
              <a:rPr lang="ar-EG" sz="2400" dirty="0"/>
              <a:t>هي مجموعة من الاكواد البرمجية كتبها مبرمجين آخرين لتنفيذ مهمة معينة، مثال: عند حاجتك بشكل متكرر لكتابة برنامج للعمليات الحسابية، ضرب ، قسمة ، ...الخ، هناك طريقين إما البحث عن مكتبة تقوم بهذه المهمة أو إنشاء مكتبة خاصة بك واستخدامها بشكل </a:t>
            </a:r>
            <a:r>
              <a:rPr lang="ar-EG" sz="2400" dirty="0" smtClean="0"/>
              <a:t>متكرر</a:t>
            </a:r>
            <a:endParaRPr lang="ar-EG" sz="2400" dirty="0"/>
          </a:p>
        </p:txBody>
      </p:sp>
    </p:spTree>
    <p:extLst>
      <p:ext uri="{BB962C8B-B14F-4D97-AF65-F5344CB8AC3E}">
        <p14:creationId xmlns:p14="http://schemas.microsoft.com/office/powerpoint/2010/main" val="386697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18754"/>
          </a:xfrm>
        </p:spPr>
        <p:txBody>
          <a:bodyPr/>
          <a:lstStyle/>
          <a:p>
            <a:pPr algn="r"/>
            <a:r>
              <a:rPr lang="ar-EG" dirty="0"/>
              <a:t>اطار العمل - </a:t>
            </a:r>
            <a:r>
              <a:rPr lang="en-US" dirty="0"/>
              <a:t>Framework</a:t>
            </a:r>
            <a:endParaRPr lang="ar-EG" dirty="0"/>
          </a:p>
        </p:txBody>
      </p:sp>
      <p:sp>
        <p:nvSpPr>
          <p:cNvPr id="3" name="Content Placeholder 2"/>
          <p:cNvSpPr>
            <a:spLocks noGrp="1"/>
          </p:cNvSpPr>
          <p:nvPr>
            <p:ph idx="1"/>
          </p:nvPr>
        </p:nvSpPr>
        <p:spPr/>
        <p:txBody>
          <a:bodyPr>
            <a:normAutofit/>
          </a:bodyPr>
          <a:lstStyle/>
          <a:p>
            <a:r>
              <a:rPr lang="ar-EG" sz="2400" dirty="0"/>
              <a:t>هو عبارة </a:t>
            </a:r>
            <a:r>
              <a:rPr lang="ar-EG" sz="2400" dirty="0" smtClean="0"/>
              <a:t>عن </a:t>
            </a:r>
            <a:r>
              <a:rPr lang="ar-EG" sz="2400" dirty="0"/>
              <a:t>مجموعة مكتبات وأدوات مستخدمة في بناء الهيكل والبنية التحتية الضرورية لتطبيقٍ ما، مثال: إن احتجت في مشروعك أن تتعامل مع قواعد البيانات فبدلاً من أن تقوم ببناء خوارزميات للتعامل مع هذا الأمر، فإنك تستطيع استخدام اطار عمل ليُساعدك على ذلك</a:t>
            </a:r>
          </a:p>
        </p:txBody>
      </p:sp>
    </p:spTree>
    <p:extLst>
      <p:ext uri="{BB962C8B-B14F-4D97-AF65-F5344CB8AC3E}">
        <p14:creationId xmlns:p14="http://schemas.microsoft.com/office/powerpoint/2010/main" val="4155075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Life Cycle in </a:t>
            </a:r>
            <a:r>
              <a:rPr lang="en-US" dirty="0" err="1"/>
              <a:t>laravel</a:t>
            </a:r>
            <a:endParaRPr lang="ar-E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0972" y="2160588"/>
            <a:ext cx="7772400" cy="3881437"/>
          </a:xfrm>
        </p:spPr>
      </p:pic>
    </p:spTree>
    <p:extLst>
      <p:ext uri="{BB962C8B-B14F-4D97-AF65-F5344CB8AC3E}">
        <p14:creationId xmlns:p14="http://schemas.microsoft.com/office/powerpoint/2010/main" val="1628276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6686"/>
          </a:xfrm>
        </p:spPr>
        <p:txBody>
          <a:bodyPr>
            <a:normAutofit fontScale="90000"/>
          </a:bodyPr>
          <a:lstStyle/>
          <a:p>
            <a:r>
              <a:rPr lang="en-US" dirty="0">
                <a:hlinkClick r:id="rId2"/>
              </a:rPr>
              <a:t>First Steps</a:t>
            </a:r>
            <a:r>
              <a:rPr lang="en-US" dirty="0"/>
              <a:t/>
            </a:r>
            <a:br>
              <a:rPr lang="en-US" dirty="0"/>
            </a:br>
            <a:endParaRPr lang="ar-EG" dirty="0"/>
          </a:p>
        </p:txBody>
      </p:sp>
      <p:sp>
        <p:nvSpPr>
          <p:cNvPr id="3" name="Content Placeholder 2"/>
          <p:cNvSpPr>
            <a:spLocks noGrp="1"/>
          </p:cNvSpPr>
          <p:nvPr>
            <p:ph idx="1"/>
          </p:nvPr>
        </p:nvSpPr>
        <p:spPr>
          <a:xfrm>
            <a:off x="677334" y="1502229"/>
            <a:ext cx="8596668" cy="3344091"/>
          </a:xfrm>
        </p:spPr>
        <p:txBody>
          <a:bodyPr/>
          <a:lstStyle/>
          <a:p>
            <a:r>
              <a:rPr lang="en-US" sz="2400" dirty="0"/>
              <a:t>The </a:t>
            </a:r>
            <a:r>
              <a:rPr lang="en-US" sz="2400" dirty="0" smtClean="0"/>
              <a:t>public/</a:t>
            </a:r>
            <a:r>
              <a:rPr lang="en-US" sz="2400" dirty="0" err="1" smtClean="0"/>
              <a:t>index.php</a:t>
            </a:r>
            <a:r>
              <a:rPr lang="ar-EG" sz="2400" dirty="0"/>
              <a:t> يعمل كنقطة دخول لجميع الطلبات إلى تطبيق لارافيل. يعمل هذا الملف كنقطة بداية لما تبقى من إطار العمل الخاص بك ليتم </a:t>
            </a:r>
            <a:r>
              <a:rPr lang="ar-EG" sz="2400" dirty="0" smtClean="0"/>
              <a:t>تحميله</a:t>
            </a:r>
          </a:p>
          <a:p>
            <a:r>
              <a:rPr lang="ar-EG" sz="2400" dirty="0"/>
              <a:t>يقوم الملف </a:t>
            </a:r>
            <a:r>
              <a:rPr lang="ar-EG" sz="2400" dirty="0" smtClean="0"/>
              <a:t>بتحميل</a:t>
            </a:r>
            <a:r>
              <a:rPr lang="en-US" sz="2400" dirty="0"/>
              <a:t>the composer-generated </a:t>
            </a:r>
            <a:r>
              <a:rPr lang="en-US" sz="2400" dirty="0" err="1" smtClean="0"/>
              <a:t>autoloade</a:t>
            </a:r>
            <a:r>
              <a:rPr lang="ar-EG" sz="2400" dirty="0"/>
              <a:t> قبل استرداد مثيل تطبيق لارافيل </a:t>
            </a:r>
            <a:r>
              <a:rPr lang="ar-EG" sz="2400" dirty="0" smtClean="0"/>
              <a:t>من </a:t>
            </a:r>
            <a:r>
              <a:rPr lang="en-US" sz="2400" dirty="0" smtClean="0"/>
              <a:t>bootstrap/</a:t>
            </a:r>
            <a:r>
              <a:rPr lang="en-US" sz="2400" dirty="0" err="1" smtClean="0"/>
              <a:t>app.php</a:t>
            </a:r>
            <a:endParaRPr lang="ar-EG" sz="2400" dirty="0" smtClean="0"/>
          </a:p>
          <a:p>
            <a:endParaRPr lang="ar-EG" dirty="0"/>
          </a:p>
        </p:txBody>
      </p:sp>
    </p:spTree>
    <p:extLst>
      <p:ext uri="{BB962C8B-B14F-4D97-AF65-F5344CB8AC3E}">
        <p14:creationId xmlns:p14="http://schemas.microsoft.com/office/powerpoint/2010/main" val="67600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8126"/>
          </a:xfrm>
        </p:spPr>
        <p:txBody>
          <a:bodyPr>
            <a:normAutofit fontScale="90000"/>
          </a:bodyPr>
          <a:lstStyle/>
          <a:p>
            <a:r>
              <a:rPr lang="en-US" dirty="0"/>
              <a:t>Http/Console Kernels</a:t>
            </a:r>
            <a:br>
              <a:rPr lang="en-US" dirty="0"/>
            </a:br>
            <a:endParaRPr lang="ar-EG" dirty="0"/>
          </a:p>
        </p:txBody>
      </p:sp>
      <p:sp>
        <p:nvSpPr>
          <p:cNvPr id="3" name="Content Placeholder 2"/>
          <p:cNvSpPr>
            <a:spLocks noGrp="1"/>
          </p:cNvSpPr>
          <p:nvPr>
            <p:ph idx="1"/>
          </p:nvPr>
        </p:nvSpPr>
        <p:spPr>
          <a:xfrm>
            <a:off x="677334" y="1554481"/>
            <a:ext cx="8596668" cy="3448593"/>
          </a:xfrm>
        </p:spPr>
        <p:txBody>
          <a:bodyPr/>
          <a:lstStyle/>
          <a:p>
            <a:r>
              <a:rPr lang="ar-EG" dirty="0"/>
              <a:t>خلال دورة حياة طلب لارافيل ، يتم إرسال الطلب الوارد إلى </a:t>
            </a:r>
            <a:r>
              <a:rPr lang="en-US" dirty="0"/>
              <a:t>Http Kernel or the </a:t>
            </a:r>
            <a:r>
              <a:rPr lang="en-US" dirty="0" smtClean="0"/>
              <a:t> </a:t>
            </a:r>
            <a:r>
              <a:rPr lang="ar-EG" dirty="0" smtClean="0"/>
              <a:t> </a:t>
            </a:r>
            <a:r>
              <a:rPr lang="en-US" dirty="0" smtClean="0"/>
              <a:t>Console </a:t>
            </a:r>
            <a:r>
              <a:rPr lang="en-US" dirty="0"/>
              <a:t>Kernel</a:t>
            </a:r>
            <a:r>
              <a:rPr lang="ar-EG" dirty="0" smtClean="0"/>
              <a:t>التحكم </a:t>
            </a:r>
            <a:r>
              <a:rPr lang="ar-EG" dirty="0"/>
              <a:t>، اعتمادا على نوع </a:t>
            </a:r>
            <a:r>
              <a:rPr lang="ar-EG" dirty="0" smtClean="0"/>
              <a:t>الطلب</a:t>
            </a:r>
          </a:p>
          <a:p>
            <a:r>
              <a:rPr lang="en-US" dirty="0"/>
              <a:t>he Http kernel extends the Illuminate\Foundation\Http\Kernel class, which defines an array of </a:t>
            </a:r>
            <a:r>
              <a:rPr lang="en-US" dirty="0" err="1"/>
              <a:t>bootstrappers</a:t>
            </a:r>
            <a:r>
              <a:rPr lang="en-US" dirty="0"/>
              <a:t> that will be run before the request is </a:t>
            </a:r>
            <a:r>
              <a:rPr lang="en-US" dirty="0" smtClean="0"/>
              <a:t>executed.</a:t>
            </a:r>
          </a:p>
          <a:p>
            <a:r>
              <a:rPr lang="en-US" dirty="0"/>
              <a:t>The </a:t>
            </a:r>
            <a:r>
              <a:rPr lang="en-US" dirty="0" err="1"/>
              <a:t>HTTPkernel</a:t>
            </a:r>
            <a:r>
              <a:rPr lang="en-US" dirty="0"/>
              <a:t> (app\</a:t>
            </a:r>
            <a:r>
              <a:rPr lang="en-US" dirty="0" err="1"/>
              <a:t>HttpKernel.php</a:t>
            </a:r>
            <a:r>
              <a:rPr lang="en-US" dirty="0" smtClean="0"/>
              <a:t>) </a:t>
            </a:r>
            <a:r>
              <a:rPr lang="ar-EG" dirty="0"/>
              <a:t>يحدد أيضا قائمة </a:t>
            </a:r>
            <a:r>
              <a:rPr lang="ar-EG" dirty="0" smtClean="0"/>
              <a:t>من  </a:t>
            </a:r>
            <a:r>
              <a:rPr lang="en-US" dirty="0"/>
              <a:t>HTTP </a:t>
            </a:r>
            <a:r>
              <a:rPr lang="en-US" dirty="0" smtClean="0"/>
              <a:t>middleware</a:t>
            </a:r>
            <a:r>
              <a:rPr lang="ar-EG" dirty="0" smtClean="0"/>
              <a:t> </a:t>
            </a:r>
          </a:p>
          <a:p>
            <a:pPr marL="0" indent="0">
              <a:buNone/>
            </a:pPr>
            <a:r>
              <a:rPr lang="ar-EG" dirty="0"/>
              <a:t>التي من خلالها يجب أن تمر جميع الطلبات قبل التعامل معها من قبل التطبيق.هذه الوسيطة يعالج القراءة </a:t>
            </a:r>
            <a:r>
              <a:rPr lang="ar-EG" dirty="0" smtClean="0"/>
              <a:t>والكتابة </a:t>
            </a:r>
          </a:p>
          <a:p>
            <a:endParaRPr lang="ar-EG" dirty="0"/>
          </a:p>
        </p:txBody>
      </p:sp>
    </p:spTree>
    <p:extLst>
      <p:ext uri="{BB962C8B-B14F-4D97-AF65-F5344CB8AC3E}">
        <p14:creationId xmlns:p14="http://schemas.microsoft.com/office/powerpoint/2010/main" val="311706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rmAutofit fontScale="90000"/>
          </a:bodyPr>
          <a:lstStyle/>
          <a:p>
            <a:r>
              <a:rPr lang="en-US" dirty="0">
                <a:hlinkClick r:id="rId2"/>
              </a:rPr>
              <a:t>Service Providers</a:t>
            </a:r>
            <a:r>
              <a:rPr lang="en-US" dirty="0"/>
              <a:t/>
            </a:r>
            <a:br>
              <a:rPr lang="en-US" dirty="0"/>
            </a:br>
            <a:endParaRPr lang="ar-EG" dirty="0"/>
          </a:p>
        </p:txBody>
      </p:sp>
      <p:sp>
        <p:nvSpPr>
          <p:cNvPr id="3" name="Content Placeholder 2"/>
          <p:cNvSpPr>
            <a:spLocks noGrp="1"/>
          </p:cNvSpPr>
          <p:nvPr>
            <p:ph idx="1"/>
          </p:nvPr>
        </p:nvSpPr>
        <p:spPr>
          <a:xfrm>
            <a:off x="677334" y="1933302"/>
            <a:ext cx="8596668" cy="3487784"/>
          </a:xfrm>
        </p:spPr>
        <p:txBody>
          <a:bodyPr/>
          <a:lstStyle/>
          <a:p>
            <a:r>
              <a:rPr lang="ar-EG" dirty="0"/>
              <a:t>واحدة من أهم الإجراءات بوتسترابينغ النواة هو تحميل مقدمي الخدمات للتطبيق الخاص بك. مقدمو الخدمة مسؤولون عن تمهيد جميع مكونات إطار العمل المختلفة ، مثل قاعدة البيانات ، وقائمة الانتظار ، والتحقق من الصحة ، ومكونات التوجيه. يتم تكوين جميع مزودي الخدمة للتطبيق </a:t>
            </a:r>
            <a:r>
              <a:rPr lang="ar-EG" dirty="0" smtClean="0"/>
              <a:t>في </a:t>
            </a:r>
            <a:r>
              <a:rPr lang="en-US" dirty="0"/>
              <a:t>the </a:t>
            </a:r>
            <a:r>
              <a:rPr lang="en-US" dirty="0" err="1"/>
              <a:t>config</a:t>
            </a:r>
            <a:r>
              <a:rPr lang="en-US" dirty="0"/>
              <a:t>/</a:t>
            </a:r>
            <a:r>
              <a:rPr lang="en-US" dirty="0" err="1"/>
              <a:t>app.php</a:t>
            </a:r>
            <a:r>
              <a:rPr lang="en-US" dirty="0"/>
              <a:t> configuration file's providers </a:t>
            </a:r>
            <a:r>
              <a:rPr lang="en-US" dirty="0" smtClean="0"/>
              <a:t>array</a:t>
            </a:r>
            <a:endParaRPr lang="ar-EG" dirty="0" smtClean="0"/>
          </a:p>
          <a:p>
            <a:r>
              <a:rPr lang="ar-EG" dirty="0"/>
              <a:t>لارافيل تكرار من خلال قائمة مقدمي وإنشاء مثيل لكل منهم. بعد إنشاء مثيل لمقدمي الخدمة ، سيتم استدعاء طريقة التسجيل() على جميع مقدمي الخدمة. بعد ذلك ، بمجرد تسجيل جميع مقدمي الخدمة ، سيتم استدعاء طريقة التمهيد() لكل مزود.مزود لديه دورة حياة خاصة به ،  </a:t>
            </a:r>
            <a:r>
              <a:rPr lang="ar-EG" dirty="0" smtClean="0"/>
              <a:t>تبدزا كالاتي </a:t>
            </a:r>
          </a:p>
          <a:p>
            <a:endParaRPr lang="ar-EG" dirty="0" smtClean="0"/>
          </a:p>
        </p:txBody>
      </p:sp>
    </p:spTree>
    <p:extLst>
      <p:ext uri="{BB962C8B-B14F-4D97-AF65-F5344CB8AC3E}">
        <p14:creationId xmlns:p14="http://schemas.microsoft.com/office/powerpoint/2010/main" val="2375377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70560"/>
          </a:xfrm>
        </p:spPr>
        <p:txBody>
          <a:bodyPr>
            <a:normAutofit fontScale="90000"/>
          </a:bodyPr>
          <a:lstStyle/>
          <a:p>
            <a:r>
              <a:rPr lang="en-US" dirty="0"/>
              <a:t>Routing</a:t>
            </a:r>
            <a:br>
              <a:rPr lang="en-US" dirty="0"/>
            </a:br>
            <a:endParaRPr lang="ar-EG" dirty="0"/>
          </a:p>
        </p:txBody>
      </p:sp>
      <p:sp>
        <p:nvSpPr>
          <p:cNvPr id="3" name="Content Placeholder 2"/>
          <p:cNvSpPr>
            <a:spLocks noGrp="1"/>
          </p:cNvSpPr>
          <p:nvPr>
            <p:ph idx="1"/>
          </p:nvPr>
        </p:nvSpPr>
        <p:spPr>
          <a:xfrm>
            <a:off x="677334" y="2286001"/>
            <a:ext cx="8596668" cy="3331028"/>
          </a:xfrm>
        </p:spPr>
        <p:txBody>
          <a:bodyPr/>
          <a:lstStyle/>
          <a:p>
            <a:r>
              <a:rPr lang="ar-EG" dirty="0"/>
              <a:t>واحدة من أهم مقدمي الخدمات بوتسترابد في التطبيق الخاص بك </a:t>
            </a:r>
            <a:r>
              <a:rPr lang="ar-EG" dirty="0" smtClean="0"/>
              <a:t>هو</a:t>
            </a:r>
            <a:r>
              <a:rPr lang="en-US" dirty="0" smtClean="0"/>
              <a:t>App\Providers\</a:t>
            </a:r>
            <a:r>
              <a:rPr lang="en-US" dirty="0" err="1" smtClean="0"/>
              <a:t>RouteServiceProvider</a:t>
            </a:r>
            <a:r>
              <a:rPr lang="ar-EG" dirty="0" smtClean="0"/>
              <a:t>. </a:t>
            </a:r>
            <a:r>
              <a:rPr lang="ar-EG" dirty="0"/>
              <a:t>يقوم مزود الخدمة هذا بتحميل ملفات المسار الموجودة في دليل مسارات التطبيق الخاص </a:t>
            </a:r>
            <a:r>
              <a:rPr lang="ar-EG" dirty="0" smtClean="0"/>
              <a:t>بك </a:t>
            </a:r>
          </a:p>
          <a:p>
            <a:r>
              <a:rPr lang="ar-EG" dirty="0"/>
              <a:t>بمجرد أن يتم تمهيد التطبيق وتسجيل جميع مزودي الخدمة ، سيتم تسليم الطلب إلى جهاز التوجيه لإرساله. سيقوم المسار بإرسال الطلب إلى مسار أو وحدة تحكم ، بالإضافة إلى تشغيل أي برامج وسيطة خاصة بالمسار</a:t>
            </a:r>
            <a:r>
              <a:rPr lang="ar-EG" dirty="0" smtClean="0"/>
              <a:t>.</a:t>
            </a:r>
          </a:p>
          <a:p>
            <a:r>
              <a:rPr lang="en-US" dirty="0"/>
              <a:t>Route::get('profile', [</a:t>
            </a:r>
            <a:r>
              <a:rPr lang="en-US" dirty="0" err="1"/>
              <a:t>UserController</a:t>
            </a:r>
            <a:r>
              <a:rPr lang="en-US" dirty="0"/>
              <a:t>::class, 'show'])-&gt;middleware('</a:t>
            </a:r>
            <a:r>
              <a:rPr lang="en-US" dirty="0" err="1"/>
              <a:t>auth</a:t>
            </a:r>
            <a:r>
              <a:rPr lang="en-US" dirty="0" smtClean="0"/>
              <a:t>');</a:t>
            </a:r>
            <a:endParaRPr lang="ar-EG" dirty="0" smtClean="0"/>
          </a:p>
          <a:p>
            <a:endParaRPr lang="ar-EG" dirty="0"/>
          </a:p>
        </p:txBody>
      </p:sp>
    </p:spTree>
    <p:extLst>
      <p:ext uri="{BB962C8B-B14F-4D97-AF65-F5344CB8AC3E}">
        <p14:creationId xmlns:p14="http://schemas.microsoft.com/office/powerpoint/2010/main" val="2679140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22811"/>
          </a:xfrm>
        </p:spPr>
        <p:txBody>
          <a:bodyPr>
            <a:normAutofit fontScale="90000"/>
          </a:bodyPr>
          <a:lstStyle/>
          <a:p>
            <a:r>
              <a:rPr lang="en-US" dirty="0"/>
              <a:t>Response</a:t>
            </a:r>
            <a:br>
              <a:rPr lang="en-US" dirty="0"/>
            </a:br>
            <a:endParaRPr lang="ar-EG" dirty="0"/>
          </a:p>
        </p:txBody>
      </p:sp>
      <p:sp>
        <p:nvSpPr>
          <p:cNvPr id="3" name="Content Placeholder 2"/>
          <p:cNvSpPr>
            <a:spLocks noGrp="1"/>
          </p:cNvSpPr>
          <p:nvPr>
            <p:ph idx="1"/>
          </p:nvPr>
        </p:nvSpPr>
        <p:spPr>
          <a:xfrm>
            <a:off x="677334" y="2160590"/>
            <a:ext cx="8596668" cy="1327194"/>
          </a:xfrm>
        </p:spPr>
        <p:txBody>
          <a:bodyPr/>
          <a:lstStyle/>
          <a:p>
            <a:r>
              <a:rPr lang="ar-EG" dirty="0"/>
              <a:t>والخطوة الأخيرة في دورة حياة طلب لارافيل ، هو إرجاع استجابة. يجب أن توفر جميع المسارات ووحدات التحكم استجابة يجب إرسالها مرة أخرى إلى متصفح المستخدم. يوفر لارافيل عدة طرق مختلفة للعودة </a:t>
            </a:r>
            <a:r>
              <a:rPr lang="ar-EG" dirty="0" smtClean="0"/>
              <a:t>الردود</a:t>
            </a:r>
          </a:p>
          <a:p>
            <a:endParaRPr lang="ar-EG" dirty="0"/>
          </a:p>
        </p:txBody>
      </p:sp>
    </p:spTree>
    <p:extLst>
      <p:ext uri="{BB962C8B-B14F-4D97-AF65-F5344CB8AC3E}">
        <p14:creationId xmlns:p14="http://schemas.microsoft.com/office/powerpoint/2010/main" val="13026993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69</TotalTime>
  <Words>564</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Tahoma</vt:lpstr>
      <vt:lpstr>Trebuchet MS</vt:lpstr>
      <vt:lpstr>Wingdings 3</vt:lpstr>
      <vt:lpstr>Facet</vt:lpstr>
      <vt:lpstr>Ahmed Nasser Elwardany</vt:lpstr>
      <vt:lpstr> المكتبة - Library</vt:lpstr>
      <vt:lpstr>اطار العمل - Framework</vt:lpstr>
      <vt:lpstr>Request Life Cycle in laravel</vt:lpstr>
      <vt:lpstr>First Steps </vt:lpstr>
      <vt:lpstr>Http/Console Kernels </vt:lpstr>
      <vt:lpstr>Service Providers </vt:lpstr>
      <vt:lpstr>Routing </vt:lpstr>
      <vt:lpstr>Response </vt:lpstr>
      <vt:lpstr>Facade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Ahmed Nasser Elwardany</dc:title>
  <dc:creator>Wardany</dc:creator>
  <cp:lastModifiedBy>Wardany</cp:lastModifiedBy>
  <cp:revision>6</cp:revision>
  <dcterms:created xsi:type="dcterms:W3CDTF">2023-05-14T11:56:04Z</dcterms:created>
  <dcterms:modified xsi:type="dcterms:W3CDTF">2023-05-14T13:05:32Z</dcterms:modified>
</cp:coreProperties>
</file>