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8.jpg" ContentType="image/png"/>
  <Override PartName="/ppt/media/image9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  <p:sldMasterId id="2147483852" r:id="rId3"/>
  </p:sldMasterIdLst>
  <p:notesMasterIdLst>
    <p:notesMasterId r:id="rId5"/>
  </p:notesMasterIdLst>
  <p:handoutMasterIdLst>
    <p:handoutMasterId r:id="rId6"/>
  </p:handoutMasterIdLst>
  <p:sldIdLst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DAA13E9-5D10-47F7-8550-91F910F0CF2C}" type="datetimeFigureOut">
              <a:rPr lang="en-US" altLang="zh-CN"/>
              <a:t>5/25/2017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30091424-9344-4759-87C1-0824E13582D3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01185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27784FB-7C12-4F47-8415-22FD6BE9301B}" type="datetimeFigureOut">
              <a:t>2017/5/25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B59A281-F89D-46EC-8ED7-7525F0564EE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3394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 latinLnBrk="0">
              <a:defRPr lang="zh-CN" sz="54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t>2017/5/25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t>2017/5/25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t>2017/5/25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zh-CN" altLang="en-US" smtClean="0"/>
              <a:t>2017/5/25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27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zh-CN" altLang="en-US" smtClean="0"/>
              <a:t>2017/5/25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030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zh-CN" altLang="en-US" smtClean="0"/>
              <a:t>2017/5/25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870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zh-CN" altLang="en-US" smtClean="0"/>
              <a:t>2017/5/25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2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zh-CN" altLang="en-US" smtClean="0"/>
              <a:t>2017/5/25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14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zh-CN" altLang="en-US" smtClean="0"/>
              <a:t>2017/5/25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004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zh-CN" altLang="en-US" smtClean="0"/>
              <a:t>2017/5/25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280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altLang="zh-CN" smtClean="0"/>
              <a:pPr/>
              <a:t>5/25/2017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8616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t>2017/5/25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altLang="zh-CN" smtClean="0"/>
              <a:pPr/>
              <a:t>5/25/2017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70176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zh-CN" altLang="en-US" smtClean="0"/>
              <a:t>2017/5/25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442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altLang="zh-CN" smtClean="0"/>
              <a:pPr/>
              <a:t>5/25/2017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1919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latinLnBrk="0">
              <a:defRPr lang="zh-CN" sz="6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t>2017/5/25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t>2017/5/25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t>2017/5/25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t>2017/5/25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t>2017/5/25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 latinLnBrk="0">
              <a:defRPr lang="zh-CN" sz="3200"/>
            </a:lvl1pPr>
            <a:lvl2pPr latinLnBrk="0">
              <a:defRPr lang="zh-CN" sz="2800"/>
            </a:lvl2pPr>
            <a:lvl3pPr latinLnBrk="0">
              <a:defRPr lang="zh-CN" sz="24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t>2017/5/25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t>2017/5/25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5/25/2017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1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5/25/2017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703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jpe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流程图: 过程 13"/>
          <p:cNvSpPr/>
          <p:nvPr/>
        </p:nvSpPr>
        <p:spPr>
          <a:xfrm>
            <a:off x="4653726" y="2065490"/>
            <a:ext cx="2067339" cy="1421295"/>
          </a:xfrm>
          <a:prstGeom prst="flowChartProcess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过程 14"/>
          <p:cNvSpPr/>
          <p:nvPr/>
        </p:nvSpPr>
        <p:spPr>
          <a:xfrm>
            <a:off x="7025563" y="565253"/>
            <a:ext cx="2037522" cy="1421295"/>
          </a:xfrm>
          <a:prstGeom prst="flowChartProcess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801754" y="3225762"/>
            <a:ext cx="2117034" cy="139147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10795" y="185920"/>
            <a:ext cx="2232291" cy="129095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05" y="5100716"/>
            <a:ext cx="2370144" cy="1610957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756" y="4926423"/>
            <a:ext cx="1597136" cy="1003001"/>
          </a:xfrm>
          <a:prstGeom prst="rect">
            <a:avLst/>
          </a:prstGeom>
        </p:spPr>
      </p:pic>
      <p:sp>
        <p:nvSpPr>
          <p:cNvPr id="38" name="流程图: 过程 37"/>
          <p:cNvSpPr/>
          <p:nvPr/>
        </p:nvSpPr>
        <p:spPr>
          <a:xfrm>
            <a:off x="9854196" y="907378"/>
            <a:ext cx="2037522" cy="1421295"/>
          </a:xfrm>
          <a:prstGeom prst="flowChartProcess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040" y="4553153"/>
            <a:ext cx="1950889" cy="1478408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43" y="440012"/>
            <a:ext cx="1179213" cy="478059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007" y="777287"/>
            <a:ext cx="1289096" cy="788011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80" y="5686175"/>
            <a:ext cx="881961" cy="54667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1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17" y="5377642"/>
            <a:ext cx="995531" cy="617065"/>
          </a:xfrm>
          <a:prstGeom prst="rect">
            <a:avLst/>
          </a:prstGeom>
        </p:spPr>
      </p:pic>
      <p:cxnSp>
        <p:nvCxnSpPr>
          <p:cNvPr id="54" name="直接箭头连接符 53"/>
          <p:cNvCxnSpPr>
            <a:cxnSpLocks/>
          </p:cNvCxnSpPr>
          <p:nvPr/>
        </p:nvCxnSpPr>
        <p:spPr>
          <a:xfrm flipV="1">
            <a:off x="1816635" y="1407917"/>
            <a:ext cx="411268" cy="85408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cxnSpLocks/>
            <a:endCxn id="14" idx="1"/>
          </p:cNvCxnSpPr>
          <p:nvPr/>
        </p:nvCxnSpPr>
        <p:spPr>
          <a:xfrm flipV="1">
            <a:off x="2446500" y="2776138"/>
            <a:ext cx="2207226" cy="5506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cxnSpLocks/>
          </p:cNvCxnSpPr>
          <p:nvPr/>
        </p:nvCxnSpPr>
        <p:spPr>
          <a:xfrm>
            <a:off x="2860916" y="1229045"/>
            <a:ext cx="1861623" cy="1090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cxnSpLocks/>
          </p:cNvCxnSpPr>
          <p:nvPr/>
        </p:nvCxnSpPr>
        <p:spPr>
          <a:xfrm flipV="1">
            <a:off x="6718117" y="2006055"/>
            <a:ext cx="1104073" cy="732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cxnSpLocks/>
            <a:endCxn id="38" idx="1"/>
          </p:cNvCxnSpPr>
          <p:nvPr/>
        </p:nvCxnSpPr>
        <p:spPr>
          <a:xfrm flipV="1">
            <a:off x="9052324" y="1618026"/>
            <a:ext cx="801872" cy="5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cxnSpLocks/>
          </p:cNvCxnSpPr>
          <p:nvPr/>
        </p:nvCxnSpPr>
        <p:spPr>
          <a:xfrm>
            <a:off x="1824496" y="4267823"/>
            <a:ext cx="0" cy="746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cxnSpLocks/>
          </p:cNvCxnSpPr>
          <p:nvPr/>
        </p:nvCxnSpPr>
        <p:spPr>
          <a:xfrm flipH="1">
            <a:off x="10949485" y="2513001"/>
            <a:ext cx="2" cy="18002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cxnSpLocks/>
            <a:stCxn id="40" idx="1"/>
            <a:endCxn id="17" idx="2"/>
          </p:cNvCxnSpPr>
          <p:nvPr/>
        </p:nvCxnSpPr>
        <p:spPr>
          <a:xfrm flipH="1" flipV="1">
            <a:off x="8860271" y="4617240"/>
            <a:ext cx="1113769" cy="675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cxnSpLocks/>
          </p:cNvCxnSpPr>
          <p:nvPr/>
        </p:nvCxnSpPr>
        <p:spPr>
          <a:xfrm flipH="1">
            <a:off x="4548960" y="3467385"/>
            <a:ext cx="1138437" cy="136351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cxnSpLocks/>
          </p:cNvCxnSpPr>
          <p:nvPr/>
        </p:nvCxnSpPr>
        <p:spPr>
          <a:xfrm>
            <a:off x="5687395" y="320125"/>
            <a:ext cx="51477" cy="614587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848210" y="2788201"/>
            <a:ext cx="3961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手机用户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3751687" y="6020752"/>
            <a:ext cx="1618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运营管理者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1451923" y="1744373"/>
            <a:ext cx="1201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定位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地图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5307640" y="3157533"/>
            <a:ext cx="125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网络服务器</a:t>
            </a:r>
          </a:p>
        </p:txBody>
      </p:sp>
      <p:sp>
        <p:nvSpPr>
          <p:cNvPr id="100" name="文本框 99"/>
          <p:cNvSpPr txBox="1"/>
          <p:nvPr/>
        </p:nvSpPr>
        <p:spPr>
          <a:xfrm rot="1806752">
            <a:off x="2885614" y="1473078"/>
            <a:ext cx="1975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路网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路径规划</a:t>
            </a:r>
          </a:p>
        </p:txBody>
      </p:sp>
      <p:sp>
        <p:nvSpPr>
          <p:cNvPr id="101" name="文本框 100"/>
          <p:cNvSpPr txBox="1"/>
          <p:nvPr/>
        </p:nvSpPr>
        <p:spPr>
          <a:xfrm rot="20746947">
            <a:off x="2532544" y="2698269"/>
            <a:ext cx="1980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提交订单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实时公交</a:t>
            </a:r>
          </a:p>
        </p:txBody>
      </p:sp>
      <p:sp>
        <p:nvSpPr>
          <p:cNvPr id="102" name="文本框 101"/>
          <p:cNvSpPr txBox="1"/>
          <p:nvPr/>
        </p:nvSpPr>
        <p:spPr>
          <a:xfrm rot="19307764">
            <a:off x="6282816" y="1970144"/>
            <a:ext cx="1035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存储数据</a:t>
            </a:r>
          </a:p>
        </p:txBody>
      </p:sp>
      <p:cxnSp>
        <p:nvCxnSpPr>
          <p:cNvPr id="104" name="直接箭头连接符 103"/>
          <p:cNvCxnSpPr>
            <a:cxnSpLocks/>
            <a:stCxn id="17" idx="1"/>
          </p:cNvCxnSpPr>
          <p:nvPr/>
        </p:nvCxnSpPr>
        <p:spPr>
          <a:xfrm flipH="1" flipV="1">
            <a:off x="6583086" y="3200807"/>
            <a:ext cx="1218668" cy="72069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 rot="18550987">
            <a:off x="4471539" y="3841637"/>
            <a:ext cx="110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运营管理</a:t>
            </a:r>
          </a:p>
        </p:txBody>
      </p:sp>
      <p:sp>
        <p:nvSpPr>
          <p:cNvPr id="124" name="文本框 123"/>
          <p:cNvSpPr txBox="1"/>
          <p:nvPr/>
        </p:nvSpPr>
        <p:spPr>
          <a:xfrm rot="1894444">
            <a:off x="8580671" y="4898229"/>
            <a:ext cx="1410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更新决策策略</a:t>
            </a:r>
          </a:p>
        </p:txBody>
      </p:sp>
      <p:sp>
        <p:nvSpPr>
          <p:cNvPr id="125" name="文本框 124"/>
          <p:cNvSpPr txBox="1"/>
          <p:nvPr/>
        </p:nvSpPr>
        <p:spPr>
          <a:xfrm rot="1087879">
            <a:off x="8726354" y="1926097"/>
            <a:ext cx="1028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数据备份</a:t>
            </a:r>
          </a:p>
        </p:txBody>
      </p:sp>
      <p:sp>
        <p:nvSpPr>
          <p:cNvPr id="126" name="文本框 125"/>
          <p:cNvSpPr txBox="1"/>
          <p:nvPr/>
        </p:nvSpPr>
        <p:spPr>
          <a:xfrm rot="5400000">
            <a:off x="10216124" y="3317947"/>
            <a:ext cx="194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数据挖掘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模式分析</a:t>
            </a:r>
          </a:p>
        </p:txBody>
      </p:sp>
      <p:sp>
        <p:nvSpPr>
          <p:cNvPr id="127" name="文本框 126"/>
          <p:cNvSpPr txBox="1"/>
          <p:nvPr/>
        </p:nvSpPr>
        <p:spPr>
          <a:xfrm>
            <a:off x="9898734" y="6020752"/>
            <a:ext cx="1948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数据挖掘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模式分析服务器</a:t>
            </a:r>
          </a:p>
        </p:txBody>
      </p:sp>
      <p:sp>
        <p:nvSpPr>
          <p:cNvPr id="132" name="文本框 131"/>
          <p:cNvSpPr txBox="1"/>
          <p:nvPr/>
        </p:nvSpPr>
        <p:spPr>
          <a:xfrm rot="1799092">
            <a:off x="6672555" y="3370514"/>
            <a:ext cx="1404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获取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更新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决策数据</a:t>
            </a:r>
          </a:p>
        </p:txBody>
      </p:sp>
      <p:sp>
        <p:nvSpPr>
          <p:cNvPr id="133" name="文本框 132"/>
          <p:cNvSpPr txBox="1"/>
          <p:nvPr/>
        </p:nvSpPr>
        <p:spPr>
          <a:xfrm>
            <a:off x="8793615" y="4302274"/>
            <a:ext cx="1271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决策服务器</a:t>
            </a:r>
          </a:p>
        </p:txBody>
      </p:sp>
      <p:pic>
        <p:nvPicPr>
          <p:cNvPr id="159" name="图片 15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52" y="5391004"/>
            <a:ext cx="1865596" cy="1030383"/>
          </a:xfrm>
          <a:prstGeom prst="rect">
            <a:avLst/>
          </a:prstGeom>
        </p:spPr>
      </p:pic>
      <p:cxnSp>
        <p:nvCxnSpPr>
          <p:cNvPr id="161" name="直接箭头连接符 160"/>
          <p:cNvCxnSpPr>
            <a:cxnSpLocks/>
            <a:endCxn id="159" idx="0"/>
          </p:cNvCxnSpPr>
          <p:nvPr/>
        </p:nvCxnSpPr>
        <p:spPr>
          <a:xfrm flipH="1">
            <a:off x="7162650" y="4409418"/>
            <a:ext cx="689455" cy="981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 rot="18397042">
            <a:off x="7003186" y="4508503"/>
            <a:ext cx="1124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运营调度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实时位置</a:t>
            </a: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15" y="2288751"/>
            <a:ext cx="1278962" cy="216212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43217" y="6087057"/>
            <a:ext cx="1415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更多其他便民信息</a:t>
            </a:r>
          </a:p>
        </p:txBody>
      </p:sp>
      <p:sp>
        <p:nvSpPr>
          <p:cNvPr id="47" name="文本框 46"/>
          <p:cNvSpPr txBox="1"/>
          <p:nvPr/>
        </p:nvSpPr>
        <p:spPr>
          <a:xfrm rot="16200000">
            <a:off x="1516899" y="4585863"/>
            <a:ext cx="1083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天气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咨询</a:t>
            </a:r>
          </a:p>
        </p:txBody>
      </p:sp>
    </p:spTree>
    <p:extLst>
      <p:ext uri="{BB962C8B-B14F-4D97-AF65-F5344CB8AC3E}">
        <p14:creationId xmlns:p14="http://schemas.microsoft.com/office/powerpoint/2010/main" val="4169614644"/>
      </p:ext>
    </p:extLst>
  </p:cSld>
  <p:clrMapOvr>
    <a:masterClrMapping/>
  </p:clrMapOvr>
</p:sld>
</file>

<file path=ppt/theme/theme1.xml><?xml version="1.0" encoding="utf-8"?>
<a:theme xmlns:a="http://schemas.openxmlformats.org/drawingml/2006/main" name="Process 11 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6E8EB45-01FF-47CB-A3EE-F21C822073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连续图片列表 SmartArt 幻灯片（黑底多色），宽屏</Template>
  <TotalTime>0</TotalTime>
  <Words>57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Microsoft YaHei UI</vt:lpstr>
      <vt:lpstr>等线</vt:lpstr>
      <vt:lpstr>等线 Light</vt:lpstr>
      <vt:lpstr>幼圆</vt:lpstr>
      <vt:lpstr>Arial</vt:lpstr>
      <vt:lpstr>Corbel</vt:lpstr>
      <vt:lpstr>Process 11 16x9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2017-05-25T07:04:28Z</dcterms:created>
  <dcterms:modified xsi:type="dcterms:W3CDTF">2017-05-25T09:57:56Z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TC028888719991</vt:lpwstr>
  </property>
</Properties>
</file>