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461" r:id="rId2"/>
    <p:sldId id="2460" r:id="rId3"/>
    <p:sldId id="2439" r:id="rId4"/>
    <p:sldId id="2465" r:id="rId5"/>
    <p:sldId id="2464" r:id="rId6"/>
    <p:sldId id="2459" r:id="rId7"/>
    <p:sldId id="245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0" autoAdjust="0"/>
    <p:restoredTop sz="75691" autoAdjust="0"/>
  </p:normalViewPr>
  <p:slideViewPr>
    <p:cSldViewPr snapToGrid="0">
      <p:cViewPr varScale="1">
        <p:scale>
          <a:sx n="55" d="100"/>
          <a:sy n="55" d="100"/>
        </p:scale>
        <p:origin x="450" y="8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7C947F-0981-46B2-9EFE-660F12C4E0F2}" type="datetimeFigureOut">
              <a:rPr lang="en-US" smtClean="0"/>
              <a:t>2/16/2020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9F611E-34A5-49A0-93DF-6B9BD195B636}" type="slidenum">
              <a:rPr lang="en-US" smtClean="0"/>
              <a:t>‹#›</a:t>
            </a:fld>
            <a:endParaRPr lang="en-US"/>
          </a:p>
        </p:txBody>
      </p:sp>
    </p:spTree>
    <p:extLst>
      <p:ext uri="{BB962C8B-B14F-4D97-AF65-F5344CB8AC3E}">
        <p14:creationId xmlns:p14="http://schemas.microsoft.com/office/powerpoint/2010/main" val="15617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1</a:t>
            </a:fld>
            <a:endParaRPr lang="en-US" dirty="0"/>
          </a:p>
        </p:txBody>
      </p:sp>
    </p:spTree>
    <p:extLst>
      <p:ext uri="{BB962C8B-B14F-4D97-AF65-F5344CB8AC3E}">
        <p14:creationId xmlns:p14="http://schemas.microsoft.com/office/powerpoint/2010/main" val="4117546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2</a:t>
            </a:fld>
            <a:endParaRPr lang="en-US" dirty="0"/>
          </a:p>
        </p:txBody>
      </p:sp>
    </p:spTree>
    <p:extLst>
      <p:ext uri="{BB962C8B-B14F-4D97-AF65-F5344CB8AC3E}">
        <p14:creationId xmlns:p14="http://schemas.microsoft.com/office/powerpoint/2010/main" val="611184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We do not have enough information about the cause of death. So NGO’s will have a hard time figuring out what to give as supplies and equipment. </a:t>
            </a:r>
          </a:p>
        </p:txBody>
      </p:sp>
      <p:sp>
        <p:nvSpPr>
          <p:cNvPr id="4" name="Slide Number Placeholder 3"/>
          <p:cNvSpPr>
            <a:spLocks noGrp="1"/>
          </p:cNvSpPr>
          <p:nvPr>
            <p:ph type="sldNum" sz="quarter" idx="5"/>
          </p:nvPr>
        </p:nvSpPr>
        <p:spPr/>
        <p:txBody>
          <a:bodyPr/>
          <a:lstStyle/>
          <a:p>
            <a:fld id="{AA3BE989-76B8-4F13-9267-01FDA45C437A}" type="slidenum">
              <a:rPr lang="en-US" smtClean="0"/>
              <a:t>3</a:t>
            </a:fld>
            <a:endParaRPr lang="en-US" dirty="0"/>
          </a:p>
        </p:txBody>
      </p:sp>
    </p:spTree>
    <p:extLst>
      <p:ext uri="{BB962C8B-B14F-4D97-AF65-F5344CB8AC3E}">
        <p14:creationId xmlns:p14="http://schemas.microsoft.com/office/powerpoint/2010/main" val="3293852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 Operability of specific units: Describes operability of units such as emergency, pavilions, laboratories, etc.  </a:t>
            </a:r>
          </a:p>
          <a:p>
            <a:pPr rtl="0"/>
            <a:r>
              <a:rPr lang="en-US" sz="1200" b="0" i="0" u="none" strike="noStrike" kern="1200" dirty="0">
                <a:solidFill>
                  <a:schemeClr val="tx1"/>
                </a:solidFill>
                <a:effectLst/>
                <a:latin typeface="+mn-lt"/>
                <a:ea typeface="+mn-ea"/>
                <a:cs typeface="+mn-cs"/>
              </a:rPr>
              <a:t>- Supply availability in emergency: Variables in this subsection include medicines and equipment </a:t>
            </a:r>
          </a:p>
          <a:p>
            <a:pPr rtl="0"/>
            <a:r>
              <a:rPr lang="en-US" sz="1200" b="0" i="0" u="none" strike="noStrike" kern="1200" dirty="0">
                <a:solidFill>
                  <a:schemeClr val="tx1"/>
                </a:solidFill>
                <a:effectLst/>
                <a:latin typeface="+mn-lt"/>
                <a:ea typeface="+mn-ea"/>
                <a:cs typeface="+mn-cs"/>
              </a:rPr>
              <a:t>- Supply availability for appendicitis: Variables in this subsection include medicines and supplies. Readiness for appendicitis is used to evaluate if the hospital has the basic supplies to conduct a simple medical procedure.   </a:t>
            </a:r>
          </a:p>
          <a:p>
            <a:pPr rtl="0" fontAlgn="base"/>
            <a:endParaRPr lang="en-US" sz="1200" b="0" i="0" u="none" strike="noStrike" kern="1200" dirty="0">
              <a:solidFill>
                <a:schemeClr val="tx1"/>
              </a:solidFill>
              <a:effectLst/>
              <a:latin typeface="+mn-lt"/>
              <a:ea typeface="+mn-ea"/>
              <a:cs typeface="+mn-cs"/>
            </a:endParaRPr>
          </a:p>
          <a:p>
            <a:r>
              <a:rPr lang="en-US" dirty="0"/>
              <a:t> If they do not have these things then the resources are scarce in general.</a:t>
            </a:r>
          </a:p>
        </p:txBody>
      </p:sp>
      <p:sp>
        <p:nvSpPr>
          <p:cNvPr id="4" name="Slide Number Placeholder 3"/>
          <p:cNvSpPr>
            <a:spLocks noGrp="1"/>
          </p:cNvSpPr>
          <p:nvPr>
            <p:ph type="sldNum" sz="quarter" idx="5"/>
          </p:nvPr>
        </p:nvSpPr>
        <p:spPr/>
        <p:txBody>
          <a:bodyPr/>
          <a:lstStyle/>
          <a:p>
            <a:fld id="{AA3BE989-76B8-4F13-9267-01FDA45C437A}" type="slidenum">
              <a:rPr lang="en-US" smtClean="0"/>
              <a:t>4</a:t>
            </a:fld>
            <a:endParaRPr lang="en-US" dirty="0"/>
          </a:p>
        </p:txBody>
      </p:sp>
    </p:spTree>
    <p:extLst>
      <p:ext uri="{BB962C8B-B14F-4D97-AF65-F5344CB8AC3E}">
        <p14:creationId xmlns:p14="http://schemas.microsoft.com/office/powerpoint/2010/main" val="3851483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Most Critical Scene needs the utmost important at the moment. Because the population density is high in those areas and the scarcity of resources is also high. So they care urgently. </a:t>
            </a:r>
          </a:p>
          <a:p>
            <a:r>
              <a:rPr lang="en-US" dirty="0"/>
              <a:t>Similarly, we termed Low Priority to those areas where the population density is low and also less scarce resources. </a:t>
            </a:r>
          </a:p>
        </p:txBody>
      </p:sp>
      <p:sp>
        <p:nvSpPr>
          <p:cNvPr id="4" name="Slide Number Placeholder 3"/>
          <p:cNvSpPr>
            <a:spLocks noGrp="1"/>
          </p:cNvSpPr>
          <p:nvPr>
            <p:ph type="sldNum" sz="quarter" idx="5"/>
          </p:nvPr>
        </p:nvSpPr>
        <p:spPr/>
        <p:txBody>
          <a:bodyPr/>
          <a:lstStyle/>
          <a:p>
            <a:fld id="{AA3BE989-76B8-4F13-9267-01FDA45C437A}" type="slidenum">
              <a:rPr lang="en-US" smtClean="0"/>
              <a:t>5</a:t>
            </a:fld>
            <a:endParaRPr lang="en-US" dirty="0"/>
          </a:p>
        </p:txBody>
      </p:sp>
    </p:spTree>
    <p:extLst>
      <p:ext uri="{BB962C8B-B14F-4D97-AF65-F5344CB8AC3E}">
        <p14:creationId xmlns:p14="http://schemas.microsoft.com/office/powerpoint/2010/main" val="1192497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6</a:t>
            </a:fld>
            <a:endParaRPr lang="en-US" dirty="0"/>
          </a:p>
        </p:txBody>
      </p:sp>
    </p:spTree>
    <p:extLst>
      <p:ext uri="{BB962C8B-B14F-4D97-AF65-F5344CB8AC3E}">
        <p14:creationId xmlns:p14="http://schemas.microsoft.com/office/powerpoint/2010/main" val="3833173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EDDFD-7EEA-4703-A7EF-43336BDEC0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EB6497-E132-4218-A684-1E82330DCB9B}"/>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8E3F13-4B88-4D90-A0F3-43A3404257C8}"/>
              </a:ext>
            </a:extLst>
          </p:cNvPr>
          <p:cNvSpPr>
            <a:spLocks noGrp="1"/>
          </p:cNvSpPr>
          <p:nvPr>
            <p:ph type="dt" sz="half" idx="10"/>
          </p:nvPr>
        </p:nvSpPr>
        <p:spPr/>
        <p:txBody>
          <a:bodyPr/>
          <a:lstStyle/>
          <a:p>
            <a:fld id="{9F81A469-CC74-4865-948A-3A6FC9AB68DC}" type="datetimeFigureOut">
              <a:rPr lang="en-US" smtClean="0"/>
              <a:t>2/16/2020</a:t>
            </a:fld>
            <a:endParaRPr lang="en-US"/>
          </a:p>
        </p:txBody>
      </p:sp>
      <p:sp>
        <p:nvSpPr>
          <p:cNvPr id="5" name="Footer Placeholder 4">
            <a:extLst>
              <a:ext uri="{FF2B5EF4-FFF2-40B4-BE49-F238E27FC236}">
                <a16:creationId xmlns:a16="http://schemas.microsoft.com/office/drawing/2014/main" id="{3AF10F2B-C0E5-403C-A775-F75357E02E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890BD1-B616-44CD-8D15-54F410CF2805}"/>
              </a:ext>
            </a:extLst>
          </p:cNvPr>
          <p:cNvSpPr>
            <a:spLocks noGrp="1"/>
          </p:cNvSpPr>
          <p:nvPr>
            <p:ph type="sldNum" sz="quarter" idx="12"/>
          </p:nvPr>
        </p:nvSpPr>
        <p:spPr/>
        <p:txBody>
          <a:bodyPr/>
          <a:lstStyle/>
          <a:p>
            <a:fld id="{717660E9-E892-4283-B98A-8F4B4BE9AAD5}" type="slidenum">
              <a:rPr lang="en-US" smtClean="0"/>
              <a:t>‹#›</a:t>
            </a:fld>
            <a:endParaRPr lang="en-US"/>
          </a:p>
        </p:txBody>
      </p:sp>
    </p:spTree>
    <p:extLst>
      <p:ext uri="{BB962C8B-B14F-4D97-AF65-F5344CB8AC3E}">
        <p14:creationId xmlns:p14="http://schemas.microsoft.com/office/powerpoint/2010/main" val="1914581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81AD6-DA46-4438-981C-2382A85EBD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FF4C0-A1CB-4D98-B0BA-3D8D1F0AF5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05EE48-06D7-4E36-BC73-2C428228EF2D}"/>
              </a:ext>
            </a:extLst>
          </p:cNvPr>
          <p:cNvSpPr>
            <a:spLocks noGrp="1"/>
          </p:cNvSpPr>
          <p:nvPr>
            <p:ph type="dt" sz="half" idx="10"/>
          </p:nvPr>
        </p:nvSpPr>
        <p:spPr/>
        <p:txBody>
          <a:bodyPr/>
          <a:lstStyle/>
          <a:p>
            <a:fld id="{9F81A469-CC74-4865-948A-3A6FC9AB68DC}" type="datetimeFigureOut">
              <a:rPr lang="en-US" smtClean="0"/>
              <a:t>2/16/2020</a:t>
            </a:fld>
            <a:endParaRPr lang="en-US"/>
          </a:p>
        </p:txBody>
      </p:sp>
      <p:sp>
        <p:nvSpPr>
          <p:cNvPr id="5" name="Footer Placeholder 4">
            <a:extLst>
              <a:ext uri="{FF2B5EF4-FFF2-40B4-BE49-F238E27FC236}">
                <a16:creationId xmlns:a16="http://schemas.microsoft.com/office/drawing/2014/main" id="{3400E8F6-B775-4BFC-93A1-BB70C3F213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2CA9DA-3790-48FF-8C5F-F5FD21860E09}"/>
              </a:ext>
            </a:extLst>
          </p:cNvPr>
          <p:cNvSpPr>
            <a:spLocks noGrp="1"/>
          </p:cNvSpPr>
          <p:nvPr>
            <p:ph type="sldNum" sz="quarter" idx="12"/>
          </p:nvPr>
        </p:nvSpPr>
        <p:spPr/>
        <p:txBody>
          <a:bodyPr/>
          <a:lstStyle/>
          <a:p>
            <a:fld id="{717660E9-E892-4283-B98A-8F4B4BE9AAD5}" type="slidenum">
              <a:rPr lang="en-US" smtClean="0"/>
              <a:t>‹#›</a:t>
            </a:fld>
            <a:endParaRPr lang="en-US"/>
          </a:p>
        </p:txBody>
      </p:sp>
    </p:spTree>
    <p:extLst>
      <p:ext uri="{BB962C8B-B14F-4D97-AF65-F5344CB8AC3E}">
        <p14:creationId xmlns:p14="http://schemas.microsoft.com/office/powerpoint/2010/main" val="106618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7BFA17-42F5-4DF9-A29D-91FF0682D94C}"/>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90BEDD-BF1E-4FC9-B52F-E232AF21A880}"/>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629A5F-6D19-49E0-84B1-5BAA8F6D30D1}"/>
              </a:ext>
            </a:extLst>
          </p:cNvPr>
          <p:cNvSpPr>
            <a:spLocks noGrp="1"/>
          </p:cNvSpPr>
          <p:nvPr>
            <p:ph type="dt" sz="half" idx="10"/>
          </p:nvPr>
        </p:nvSpPr>
        <p:spPr/>
        <p:txBody>
          <a:bodyPr/>
          <a:lstStyle/>
          <a:p>
            <a:fld id="{9F81A469-CC74-4865-948A-3A6FC9AB68DC}" type="datetimeFigureOut">
              <a:rPr lang="en-US" smtClean="0"/>
              <a:t>2/16/2020</a:t>
            </a:fld>
            <a:endParaRPr lang="en-US"/>
          </a:p>
        </p:txBody>
      </p:sp>
      <p:sp>
        <p:nvSpPr>
          <p:cNvPr id="5" name="Footer Placeholder 4">
            <a:extLst>
              <a:ext uri="{FF2B5EF4-FFF2-40B4-BE49-F238E27FC236}">
                <a16:creationId xmlns:a16="http://schemas.microsoft.com/office/drawing/2014/main" id="{3CBB6560-7B43-4E84-A364-6505129A1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E792BC-5A0A-4995-B73A-44E7E1E88FE3}"/>
              </a:ext>
            </a:extLst>
          </p:cNvPr>
          <p:cNvSpPr>
            <a:spLocks noGrp="1"/>
          </p:cNvSpPr>
          <p:nvPr>
            <p:ph type="sldNum" sz="quarter" idx="12"/>
          </p:nvPr>
        </p:nvSpPr>
        <p:spPr/>
        <p:txBody>
          <a:bodyPr/>
          <a:lstStyle/>
          <a:p>
            <a:fld id="{717660E9-E892-4283-B98A-8F4B4BE9AAD5}" type="slidenum">
              <a:rPr lang="en-US" smtClean="0"/>
              <a:t>‹#›</a:t>
            </a:fld>
            <a:endParaRPr lang="en-US"/>
          </a:p>
        </p:txBody>
      </p:sp>
    </p:spTree>
    <p:extLst>
      <p:ext uri="{BB962C8B-B14F-4D97-AF65-F5344CB8AC3E}">
        <p14:creationId xmlns:p14="http://schemas.microsoft.com/office/powerpoint/2010/main" val="1488407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4" y="0"/>
            <a:ext cx="12263015"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9"/>
            <a:ext cx="6609256" cy="450503"/>
          </a:xfrm>
        </p:spPr>
        <p:txBody>
          <a:bodyPr/>
          <a:lstStyle>
            <a:lvl1pPr marL="0" indent="0" algn="ctr">
              <a:buNone/>
              <a:defRPr sz="2400" spc="300">
                <a:solidFill>
                  <a:schemeClr val="bg1"/>
                </a:solidFill>
                <a:latin typeface="+mj-lt"/>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89733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7"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2</a:t>
              </a:r>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r>
                <a:rPr lang="en-US" sz="1800" dirty="0"/>
                <a:t>+</a:t>
              </a:r>
            </a:p>
            <a:p>
              <a:pPr algn="ctr"/>
              <a:endParaRPr lang="en-US" sz="1800" dirty="0"/>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2</a:t>
              </a:r>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r>
                <a:rPr lang="en-US" sz="1800" dirty="0"/>
                <a:t>+</a:t>
              </a:r>
            </a:p>
            <a:p>
              <a:pPr algn="ctr"/>
              <a:endParaRPr lang="en-US" sz="1800" dirty="0"/>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2" y="1501775"/>
            <a:ext cx="4351911" cy="2384466"/>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3"/>
            <a:ext cx="4351911" cy="296437"/>
          </a:xfrm>
        </p:spPr>
        <p:txBody>
          <a:bodyPr lIns="0" rIns="0">
            <a:noAutofit/>
          </a:bodyPr>
          <a:lstStyle>
            <a:lvl1pPr marL="0" indent="0" algn="ctr">
              <a:buNone/>
              <a:defRPr sz="2000" spc="600">
                <a:solidFill>
                  <a:schemeClr val="bg1"/>
                </a:solidFill>
                <a:latin typeface="+mj-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6AADF661-E593-4423-A8A8-F22C94390782}"/>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F8BD6A50-BDFC-4B4C-9D3B-53B545F5318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49014546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4"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1" y="451189"/>
            <a:ext cx="5276607"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2</a:t>
              </a:r>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r>
                <a:rPr lang="en-US" sz="1800" dirty="0"/>
                <a:t>+</a:t>
              </a:r>
            </a:p>
            <a:p>
              <a:pPr algn="ctr"/>
              <a:endParaRPr lang="en-US" sz="1800"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2</a:t>
              </a:r>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r>
                <a:rPr lang="en-US" sz="1800" dirty="0"/>
                <a:t>+</a:t>
              </a:r>
            </a:p>
            <a:p>
              <a:pPr algn="ctr"/>
              <a:endParaRPr lang="en-US" sz="1800"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7"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7"/>
            <a:ext cx="4351911" cy="296437"/>
          </a:xfrm>
        </p:spPr>
        <p:txBody>
          <a:bodyPr lIns="0" rIns="0">
            <a:noAutofit/>
          </a:bodyPr>
          <a:lstStyle>
            <a:lvl1pPr marL="0" indent="0" algn="ctr">
              <a:buNone/>
              <a:defRPr sz="2000" spc="600">
                <a:solidFill>
                  <a:schemeClr val="bg1"/>
                </a:solidFill>
                <a:latin typeface="+mj-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616447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0552D-5908-45FF-A7F6-D5EB89050F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132E2D-C8D4-42E2-9167-E84A4A6A52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99236-EBBD-4877-B448-11385EBCB98B}"/>
              </a:ext>
            </a:extLst>
          </p:cNvPr>
          <p:cNvSpPr>
            <a:spLocks noGrp="1"/>
          </p:cNvSpPr>
          <p:nvPr>
            <p:ph type="dt" sz="half" idx="10"/>
          </p:nvPr>
        </p:nvSpPr>
        <p:spPr/>
        <p:txBody>
          <a:bodyPr/>
          <a:lstStyle/>
          <a:p>
            <a:fld id="{9F81A469-CC74-4865-948A-3A6FC9AB68DC}" type="datetimeFigureOut">
              <a:rPr lang="en-US" smtClean="0"/>
              <a:t>2/16/2020</a:t>
            </a:fld>
            <a:endParaRPr lang="en-US"/>
          </a:p>
        </p:txBody>
      </p:sp>
      <p:sp>
        <p:nvSpPr>
          <p:cNvPr id="5" name="Footer Placeholder 4">
            <a:extLst>
              <a:ext uri="{FF2B5EF4-FFF2-40B4-BE49-F238E27FC236}">
                <a16:creationId xmlns:a16="http://schemas.microsoft.com/office/drawing/2014/main" id="{5ED8491B-CFBE-423C-A9DD-685928D5E0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185647-6939-4267-8572-FF8A27F20D7D}"/>
              </a:ext>
            </a:extLst>
          </p:cNvPr>
          <p:cNvSpPr>
            <a:spLocks noGrp="1"/>
          </p:cNvSpPr>
          <p:nvPr>
            <p:ph type="sldNum" sz="quarter" idx="12"/>
          </p:nvPr>
        </p:nvSpPr>
        <p:spPr/>
        <p:txBody>
          <a:bodyPr/>
          <a:lstStyle/>
          <a:p>
            <a:fld id="{717660E9-E892-4283-B98A-8F4B4BE9AAD5}" type="slidenum">
              <a:rPr lang="en-US" smtClean="0"/>
              <a:t>‹#›</a:t>
            </a:fld>
            <a:endParaRPr lang="en-US"/>
          </a:p>
        </p:txBody>
      </p:sp>
    </p:spTree>
    <p:extLst>
      <p:ext uri="{BB962C8B-B14F-4D97-AF65-F5344CB8AC3E}">
        <p14:creationId xmlns:p14="http://schemas.microsoft.com/office/powerpoint/2010/main" val="887733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A3099-15AC-46BE-8E32-F816EF76CD33}"/>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E4FF4A-1BBB-4520-AFE7-6E04A5A57D79}"/>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7D0FF0-305C-481E-B44F-E68414E9DECD}"/>
              </a:ext>
            </a:extLst>
          </p:cNvPr>
          <p:cNvSpPr>
            <a:spLocks noGrp="1"/>
          </p:cNvSpPr>
          <p:nvPr>
            <p:ph type="dt" sz="half" idx="10"/>
          </p:nvPr>
        </p:nvSpPr>
        <p:spPr/>
        <p:txBody>
          <a:bodyPr/>
          <a:lstStyle/>
          <a:p>
            <a:fld id="{9F81A469-CC74-4865-948A-3A6FC9AB68DC}" type="datetimeFigureOut">
              <a:rPr lang="en-US" smtClean="0"/>
              <a:t>2/16/2020</a:t>
            </a:fld>
            <a:endParaRPr lang="en-US"/>
          </a:p>
        </p:txBody>
      </p:sp>
      <p:sp>
        <p:nvSpPr>
          <p:cNvPr id="5" name="Footer Placeholder 4">
            <a:extLst>
              <a:ext uri="{FF2B5EF4-FFF2-40B4-BE49-F238E27FC236}">
                <a16:creationId xmlns:a16="http://schemas.microsoft.com/office/drawing/2014/main" id="{07FA6670-F61E-44CA-812F-F58A6D5C3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BCED9E-9379-4EAA-BB8F-25CB9FA87DB5}"/>
              </a:ext>
            </a:extLst>
          </p:cNvPr>
          <p:cNvSpPr>
            <a:spLocks noGrp="1"/>
          </p:cNvSpPr>
          <p:nvPr>
            <p:ph type="sldNum" sz="quarter" idx="12"/>
          </p:nvPr>
        </p:nvSpPr>
        <p:spPr/>
        <p:txBody>
          <a:bodyPr/>
          <a:lstStyle/>
          <a:p>
            <a:fld id="{717660E9-E892-4283-B98A-8F4B4BE9AAD5}" type="slidenum">
              <a:rPr lang="en-US" smtClean="0"/>
              <a:t>‹#›</a:t>
            </a:fld>
            <a:endParaRPr lang="en-US"/>
          </a:p>
        </p:txBody>
      </p:sp>
    </p:spTree>
    <p:extLst>
      <p:ext uri="{BB962C8B-B14F-4D97-AF65-F5344CB8AC3E}">
        <p14:creationId xmlns:p14="http://schemas.microsoft.com/office/powerpoint/2010/main" val="886202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94C85-CA57-4F50-AE6B-1E14ACF9DF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173941-ED62-45CC-A92A-4C48C18782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275977-B3A7-4A74-9ACC-E983C71548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367B26-0F0E-4C77-8120-FB446FA40CB4}"/>
              </a:ext>
            </a:extLst>
          </p:cNvPr>
          <p:cNvSpPr>
            <a:spLocks noGrp="1"/>
          </p:cNvSpPr>
          <p:nvPr>
            <p:ph type="dt" sz="half" idx="10"/>
          </p:nvPr>
        </p:nvSpPr>
        <p:spPr/>
        <p:txBody>
          <a:bodyPr/>
          <a:lstStyle/>
          <a:p>
            <a:fld id="{9F81A469-CC74-4865-948A-3A6FC9AB68DC}" type="datetimeFigureOut">
              <a:rPr lang="en-US" smtClean="0"/>
              <a:t>2/16/2020</a:t>
            </a:fld>
            <a:endParaRPr lang="en-US"/>
          </a:p>
        </p:txBody>
      </p:sp>
      <p:sp>
        <p:nvSpPr>
          <p:cNvPr id="6" name="Footer Placeholder 5">
            <a:extLst>
              <a:ext uri="{FF2B5EF4-FFF2-40B4-BE49-F238E27FC236}">
                <a16:creationId xmlns:a16="http://schemas.microsoft.com/office/drawing/2014/main" id="{0B09DACD-211E-496E-BB1C-0AAB42CF02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19D5D1-B071-4A94-8C31-A2D62325DE32}"/>
              </a:ext>
            </a:extLst>
          </p:cNvPr>
          <p:cNvSpPr>
            <a:spLocks noGrp="1"/>
          </p:cNvSpPr>
          <p:nvPr>
            <p:ph type="sldNum" sz="quarter" idx="12"/>
          </p:nvPr>
        </p:nvSpPr>
        <p:spPr/>
        <p:txBody>
          <a:bodyPr/>
          <a:lstStyle/>
          <a:p>
            <a:fld id="{717660E9-E892-4283-B98A-8F4B4BE9AAD5}" type="slidenum">
              <a:rPr lang="en-US" smtClean="0"/>
              <a:t>‹#›</a:t>
            </a:fld>
            <a:endParaRPr lang="en-US"/>
          </a:p>
        </p:txBody>
      </p:sp>
    </p:spTree>
    <p:extLst>
      <p:ext uri="{BB962C8B-B14F-4D97-AF65-F5344CB8AC3E}">
        <p14:creationId xmlns:p14="http://schemas.microsoft.com/office/powerpoint/2010/main" val="601149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5CF74-0D8B-453E-A77D-0F87548AA5C8}"/>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36B8E1-61CF-48CF-8C5A-1616ED1B03D2}"/>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91FFB9-DB95-4C88-A867-11AC9820FBB5}"/>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539C80-56CD-4E20-9BC0-D8D2C5E89AA8}"/>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080306-5BAD-4F76-93B5-8D0FBF5D1572}"/>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507E05-0EC6-4883-B3E6-EEF535FEC863}"/>
              </a:ext>
            </a:extLst>
          </p:cNvPr>
          <p:cNvSpPr>
            <a:spLocks noGrp="1"/>
          </p:cNvSpPr>
          <p:nvPr>
            <p:ph type="dt" sz="half" idx="10"/>
          </p:nvPr>
        </p:nvSpPr>
        <p:spPr/>
        <p:txBody>
          <a:bodyPr/>
          <a:lstStyle/>
          <a:p>
            <a:fld id="{9F81A469-CC74-4865-948A-3A6FC9AB68DC}" type="datetimeFigureOut">
              <a:rPr lang="en-US" smtClean="0"/>
              <a:t>2/16/2020</a:t>
            </a:fld>
            <a:endParaRPr lang="en-US"/>
          </a:p>
        </p:txBody>
      </p:sp>
      <p:sp>
        <p:nvSpPr>
          <p:cNvPr id="8" name="Footer Placeholder 7">
            <a:extLst>
              <a:ext uri="{FF2B5EF4-FFF2-40B4-BE49-F238E27FC236}">
                <a16:creationId xmlns:a16="http://schemas.microsoft.com/office/drawing/2014/main" id="{323C4319-F00D-419E-BA13-F429A85992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AB79D2-BD7F-4840-BA8F-F4647832C82D}"/>
              </a:ext>
            </a:extLst>
          </p:cNvPr>
          <p:cNvSpPr>
            <a:spLocks noGrp="1"/>
          </p:cNvSpPr>
          <p:nvPr>
            <p:ph type="sldNum" sz="quarter" idx="12"/>
          </p:nvPr>
        </p:nvSpPr>
        <p:spPr/>
        <p:txBody>
          <a:bodyPr/>
          <a:lstStyle/>
          <a:p>
            <a:fld id="{717660E9-E892-4283-B98A-8F4B4BE9AAD5}" type="slidenum">
              <a:rPr lang="en-US" smtClean="0"/>
              <a:t>‹#›</a:t>
            </a:fld>
            <a:endParaRPr lang="en-US"/>
          </a:p>
        </p:txBody>
      </p:sp>
    </p:spTree>
    <p:extLst>
      <p:ext uri="{BB962C8B-B14F-4D97-AF65-F5344CB8AC3E}">
        <p14:creationId xmlns:p14="http://schemas.microsoft.com/office/powerpoint/2010/main" val="2684164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7CDE-45C8-439D-B7CD-BD945B96A4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1F39F7-B7C2-4C15-B736-882763502947}"/>
              </a:ext>
            </a:extLst>
          </p:cNvPr>
          <p:cNvSpPr>
            <a:spLocks noGrp="1"/>
          </p:cNvSpPr>
          <p:nvPr>
            <p:ph type="dt" sz="half" idx="10"/>
          </p:nvPr>
        </p:nvSpPr>
        <p:spPr/>
        <p:txBody>
          <a:bodyPr/>
          <a:lstStyle/>
          <a:p>
            <a:fld id="{9F81A469-CC74-4865-948A-3A6FC9AB68DC}" type="datetimeFigureOut">
              <a:rPr lang="en-US" smtClean="0"/>
              <a:t>2/16/2020</a:t>
            </a:fld>
            <a:endParaRPr lang="en-US"/>
          </a:p>
        </p:txBody>
      </p:sp>
      <p:sp>
        <p:nvSpPr>
          <p:cNvPr id="4" name="Footer Placeholder 3">
            <a:extLst>
              <a:ext uri="{FF2B5EF4-FFF2-40B4-BE49-F238E27FC236}">
                <a16:creationId xmlns:a16="http://schemas.microsoft.com/office/drawing/2014/main" id="{965A9B51-13AF-4389-AFE5-76C276A487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B77A06-1F84-4C1C-BD3E-7EED5345BE6E}"/>
              </a:ext>
            </a:extLst>
          </p:cNvPr>
          <p:cNvSpPr>
            <a:spLocks noGrp="1"/>
          </p:cNvSpPr>
          <p:nvPr>
            <p:ph type="sldNum" sz="quarter" idx="12"/>
          </p:nvPr>
        </p:nvSpPr>
        <p:spPr/>
        <p:txBody>
          <a:bodyPr/>
          <a:lstStyle/>
          <a:p>
            <a:fld id="{717660E9-E892-4283-B98A-8F4B4BE9AAD5}" type="slidenum">
              <a:rPr lang="en-US" smtClean="0"/>
              <a:t>‹#›</a:t>
            </a:fld>
            <a:endParaRPr lang="en-US"/>
          </a:p>
        </p:txBody>
      </p:sp>
    </p:spTree>
    <p:extLst>
      <p:ext uri="{BB962C8B-B14F-4D97-AF65-F5344CB8AC3E}">
        <p14:creationId xmlns:p14="http://schemas.microsoft.com/office/powerpoint/2010/main" val="3223985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3CC61B-0A07-42E0-BECF-BE64F28C9995}"/>
              </a:ext>
            </a:extLst>
          </p:cNvPr>
          <p:cNvSpPr>
            <a:spLocks noGrp="1"/>
          </p:cNvSpPr>
          <p:nvPr>
            <p:ph type="dt" sz="half" idx="10"/>
          </p:nvPr>
        </p:nvSpPr>
        <p:spPr/>
        <p:txBody>
          <a:bodyPr/>
          <a:lstStyle/>
          <a:p>
            <a:fld id="{9F81A469-CC74-4865-948A-3A6FC9AB68DC}" type="datetimeFigureOut">
              <a:rPr lang="en-US" smtClean="0"/>
              <a:t>2/16/2020</a:t>
            </a:fld>
            <a:endParaRPr lang="en-US"/>
          </a:p>
        </p:txBody>
      </p:sp>
      <p:sp>
        <p:nvSpPr>
          <p:cNvPr id="3" name="Footer Placeholder 2">
            <a:extLst>
              <a:ext uri="{FF2B5EF4-FFF2-40B4-BE49-F238E27FC236}">
                <a16:creationId xmlns:a16="http://schemas.microsoft.com/office/drawing/2014/main" id="{8C64739D-CA1C-4EC8-94AC-5A981249AC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D18A09-F47F-47D8-80E4-B9D31ECDD3B1}"/>
              </a:ext>
            </a:extLst>
          </p:cNvPr>
          <p:cNvSpPr>
            <a:spLocks noGrp="1"/>
          </p:cNvSpPr>
          <p:nvPr>
            <p:ph type="sldNum" sz="quarter" idx="12"/>
          </p:nvPr>
        </p:nvSpPr>
        <p:spPr/>
        <p:txBody>
          <a:bodyPr/>
          <a:lstStyle/>
          <a:p>
            <a:fld id="{717660E9-E892-4283-B98A-8F4B4BE9AAD5}" type="slidenum">
              <a:rPr lang="en-US" smtClean="0"/>
              <a:t>‹#›</a:t>
            </a:fld>
            <a:endParaRPr lang="en-US"/>
          </a:p>
        </p:txBody>
      </p:sp>
    </p:spTree>
    <p:extLst>
      <p:ext uri="{BB962C8B-B14F-4D97-AF65-F5344CB8AC3E}">
        <p14:creationId xmlns:p14="http://schemas.microsoft.com/office/powerpoint/2010/main" val="3614706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FE349-EE55-45D9-957A-B492265939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189FCD-3DA1-49FC-8D2D-73D665012BFF}"/>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857E0A-B02A-43CD-A77E-36C6EC56C697}"/>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FA1C0D-2D0B-420A-AF7D-3A4F97EEBEB8}"/>
              </a:ext>
            </a:extLst>
          </p:cNvPr>
          <p:cNvSpPr>
            <a:spLocks noGrp="1"/>
          </p:cNvSpPr>
          <p:nvPr>
            <p:ph type="dt" sz="half" idx="10"/>
          </p:nvPr>
        </p:nvSpPr>
        <p:spPr/>
        <p:txBody>
          <a:bodyPr/>
          <a:lstStyle/>
          <a:p>
            <a:fld id="{9F81A469-CC74-4865-948A-3A6FC9AB68DC}" type="datetimeFigureOut">
              <a:rPr lang="en-US" smtClean="0"/>
              <a:t>2/16/2020</a:t>
            </a:fld>
            <a:endParaRPr lang="en-US"/>
          </a:p>
        </p:txBody>
      </p:sp>
      <p:sp>
        <p:nvSpPr>
          <p:cNvPr id="6" name="Footer Placeholder 5">
            <a:extLst>
              <a:ext uri="{FF2B5EF4-FFF2-40B4-BE49-F238E27FC236}">
                <a16:creationId xmlns:a16="http://schemas.microsoft.com/office/drawing/2014/main" id="{0404552B-208B-4A80-982C-6F33F6B6D7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67689A-4C7E-4BDA-9E4E-AD714D5E4EFC}"/>
              </a:ext>
            </a:extLst>
          </p:cNvPr>
          <p:cNvSpPr>
            <a:spLocks noGrp="1"/>
          </p:cNvSpPr>
          <p:nvPr>
            <p:ph type="sldNum" sz="quarter" idx="12"/>
          </p:nvPr>
        </p:nvSpPr>
        <p:spPr/>
        <p:txBody>
          <a:bodyPr/>
          <a:lstStyle/>
          <a:p>
            <a:fld id="{717660E9-E892-4283-B98A-8F4B4BE9AAD5}" type="slidenum">
              <a:rPr lang="en-US" smtClean="0"/>
              <a:t>‹#›</a:t>
            </a:fld>
            <a:endParaRPr lang="en-US"/>
          </a:p>
        </p:txBody>
      </p:sp>
    </p:spTree>
    <p:extLst>
      <p:ext uri="{BB962C8B-B14F-4D97-AF65-F5344CB8AC3E}">
        <p14:creationId xmlns:p14="http://schemas.microsoft.com/office/powerpoint/2010/main" val="999402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68006-8A0F-4C88-A089-72A8F10150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7F28A0-054A-4F10-867A-EABDB8FA04C5}"/>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4F3E3C78-C2CF-4046-B8F1-324C9BBE5A29}"/>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05184D-9EED-4CEF-8BAE-1D46B997FA4E}"/>
              </a:ext>
            </a:extLst>
          </p:cNvPr>
          <p:cNvSpPr>
            <a:spLocks noGrp="1"/>
          </p:cNvSpPr>
          <p:nvPr>
            <p:ph type="dt" sz="half" idx="10"/>
          </p:nvPr>
        </p:nvSpPr>
        <p:spPr/>
        <p:txBody>
          <a:bodyPr/>
          <a:lstStyle/>
          <a:p>
            <a:fld id="{9F81A469-CC74-4865-948A-3A6FC9AB68DC}" type="datetimeFigureOut">
              <a:rPr lang="en-US" smtClean="0"/>
              <a:t>2/16/2020</a:t>
            </a:fld>
            <a:endParaRPr lang="en-US"/>
          </a:p>
        </p:txBody>
      </p:sp>
      <p:sp>
        <p:nvSpPr>
          <p:cNvPr id="6" name="Footer Placeholder 5">
            <a:extLst>
              <a:ext uri="{FF2B5EF4-FFF2-40B4-BE49-F238E27FC236}">
                <a16:creationId xmlns:a16="http://schemas.microsoft.com/office/drawing/2014/main" id="{3D9618F7-3B7E-4771-83E4-525E3B50DB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45A5A9-FF86-44ED-ABB9-134D2B46DEBD}"/>
              </a:ext>
            </a:extLst>
          </p:cNvPr>
          <p:cNvSpPr>
            <a:spLocks noGrp="1"/>
          </p:cNvSpPr>
          <p:nvPr>
            <p:ph type="sldNum" sz="quarter" idx="12"/>
          </p:nvPr>
        </p:nvSpPr>
        <p:spPr/>
        <p:txBody>
          <a:bodyPr/>
          <a:lstStyle/>
          <a:p>
            <a:fld id="{717660E9-E892-4283-B98A-8F4B4BE9AAD5}" type="slidenum">
              <a:rPr lang="en-US" smtClean="0"/>
              <a:t>‹#›</a:t>
            </a:fld>
            <a:endParaRPr lang="en-US"/>
          </a:p>
        </p:txBody>
      </p:sp>
    </p:spTree>
    <p:extLst>
      <p:ext uri="{BB962C8B-B14F-4D97-AF65-F5344CB8AC3E}">
        <p14:creationId xmlns:p14="http://schemas.microsoft.com/office/powerpoint/2010/main" val="2532255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7F1670-E808-41FE-8D67-410A1CF06701}"/>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3706B8-1E6C-436E-A3B8-C781800F35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B864CE-8F53-4366-95F5-9D2C19D1846E}"/>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81A469-CC74-4865-948A-3A6FC9AB68DC}" type="datetimeFigureOut">
              <a:rPr lang="en-US" smtClean="0"/>
              <a:t>2/16/2020</a:t>
            </a:fld>
            <a:endParaRPr lang="en-US"/>
          </a:p>
        </p:txBody>
      </p:sp>
      <p:sp>
        <p:nvSpPr>
          <p:cNvPr id="5" name="Footer Placeholder 4">
            <a:extLst>
              <a:ext uri="{FF2B5EF4-FFF2-40B4-BE49-F238E27FC236}">
                <a16:creationId xmlns:a16="http://schemas.microsoft.com/office/drawing/2014/main" id="{A518D2AB-464F-4291-B9D8-1DBADDE76339}"/>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48FFCA-452C-4935-8E23-AC9AD05073C0}"/>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660E9-E892-4283-B98A-8F4B4BE9AAD5}" type="slidenum">
              <a:rPr lang="en-US" smtClean="0"/>
              <a:t>‹#›</a:t>
            </a:fld>
            <a:endParaRPr lang="en-US"/>
          </a:p>
        </p:txBody>
      </p:sp>
    </p:spTree>
    <p:extLst>
      <p:ext uri="{BB962C8B-B14F-4D97-AF65-F5344CB8AC3E}">
        <p14:creationId xmlns:p14="http://schemas.microsoft.com/office/powerpoint/2010/main" val="3240000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5.jp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6.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14.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0" y="1"/>
            <a:ext cx="12192000" cy="689883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extBox 1">
            <a:extLst>
              <a:ext uri="{FF2B5EF4-FFF2-40B4-BE49-F238E27FC236}">
                <a16:creationId xmlns:a16="http://schemas.microsoft.com/office/drawing/2014/main" id="{23BABE8C-3219-4DE7-80F9-976899B079C0}"/>
              </a:ext>
            </a:extLst>
          </p:cNvPr>
          <p:cNvSpPr txBox="1"/>
          <p:nvPr/>
        </p:nvSpPr>
        <p:spPr>
          <a:xfrm>
            <a:off x="-89158" y="6343694"/>
            <a:ext cx="4221543" cy="464871"/>
          </a:xfrm>
          <a:prstGeom prst="rect">
            <a:avLst/>
          </a:prstGeom>
          <a:solidFill>
            <a:schemeClr val="accent2">
              <a:lumMod val="20000"/>
              <a:lumOff val="80000"/>
            </a:schemeClr>
          </a:solidFill>
          <a:effectLst>
            <a:outerShdw blurRad="50800" dist="38100" dir="2700000" algn="tl" rotWithShape="0">
              <a:prstClr val="black">
                <a:alpha val="40000"/>
              </a:prstClr>
            </a:outerShdw>
            <a:softEdge rad="12700"/>
          </a:effectLst>
          <a:scene3d>
            <a:camera prst="orthographicFront"/>
            <a:lightRig rig="threePt" dir="t"/>
          </a:scene3d>
          <a:sp3d z="44450"/>
        </p:spPr>
        <p:txBody>
          <a:bodyPr wrap="square" rtlCol="0">
            <a:spAutoFit/>
          </a:bodyPr>
          <a:lstStyle/>
          <a:p>
            <a:pPr>
              <a:lnSpc>
                <a:spcPct val="150000"/>
              </a:lnSpc>
            </a:pPr>
            <a:r>
              <a:rPr lang="en-US" i="1" dirty="0">
                <a:latin typeface="+mj-lt"/>
              </a:rPr>
              <a:t>      </a:t>
            </a:r>
            <a:r>
              <a:rPr lang="en-US" i="1" dirty="0" err="1">
                <a:latin typeface="+mj-lt"/>
              </a:rPr>
              <a:t>Kapilesh</a:t>
            </a:r>
            <a:r>
              <a:rPr lang="en-US" i="1" dirty="0">
                <a:latin typeface="+mj-lt"/>
              </a:rPr>
              <a:t>  </a:t>
            </a:r>
            <a:r>
              <a:rPr lang="en-US" sz="1400" i="1" dirty="0"/>
              <a:t>      </a:t>
            </a:r>
            <a:r>
              <a:rPr lang="en-US" i="1" dirty="0">
                <a:latin typeface="+mj-lt"/>
              </a:rPr>
              <a:t>Yang   </a:t>
            </a:r>
            <a:r>
              <a:rPr lang="en-US" sz="1200" i="1" dirty="0">
                <a:latin typeface="+mj-lt"/>
              </a:rPr>
              <a:t>          </a:t>
            </a:r>
            <a:r>
              <a:rPr lang="en-US" i="1" dirty="0">
                <a:latin typeface="+mj-lt"/>
              </a:rPr>
              <a:t>Deepak  </a:t>
            </a:r>
            <a:r>
              <a:rPr lang="en-US" sz="1200" i="1" dirty="0">
                <a:latin typeface="+mj-lt"/>
              </a:rPr>
              <a:t>️     </a:t>
            </a:r>
            <a:r>
              <a:rPr lang="en-US" i="1" dirty="0">
                <a:latin typeface="+mj-lt"/>
              </a:rPr>
              <a:t>Raisa</a:t>
            </a:r>
          </a:p>
        </p:txBody>
      </p:sp>
      <p:sp>
        <p:nvSpPr>
          <p:cNvPr id="43" name="Rectangle 42">
            <a:extLst>
              <a:ext uri="{FF2B5EF4-FFF2-40B4-BE49-F238E27FC236}">
                <a16:creationId xmlns:a16="http://schemas.microsoft.com/office/drawing/2014/main" id="{142E86C5-8E5F-4620-A4FB-D1F926179D18}"/>
              </a:ext>
            </a:extLst>
          </p:cNvPr>
          <p:cNvSpPr/>
          <p:nvPr/>
        </p:nvSpPr>
        <p:spPr>
          <a:xfrm flipH="1">
            <a:off x="5719662" y="-18223"/>
            <a:ext cx="6514599" cy="23732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a:xfrm>
            <a:off x="6464342" y="4617533"/>
            <a:ext cx="6514599" cy="1518707"/>
          </a:xfrm>
        </p:spPr>
        <p:txBody>
          <a:bodyPr>
            <a:normAutofit fontScale="90000"/>
          </a:bodyPr>
          <a:lstStyle/>
          <a:p>
            <a:r>
              <a:rPr lang="en-US" sz="4900" spc="300" dirty="0">
                <a:cs typeface="Leelawadee UI" panose="020B0502040204020203" pitchFamily="34" charset="-34"/>
              </a:rPr>
              <a:t>Humanitarian Crisis </a:t>
            </a:r>
            <a:br>
              <a:rPr lang="en-US" sz="4900" spc="300" dirty="0">
                <a:cs typeface="Leelawadee UI" panose="020B0502040204020203" pitchFamily="34" charset="-34"/>
              </a:rPr>
            </a:br>
            <a:r>
              <a:rPr lang="en-US" sz="3100" spc="300" dirty="0">
                <a:cs typeface="Leelawadee UI" panose="020B0502040204020203" pitchFamily="34" charset="-34"/>
              </a:rPr>
              <a:t>in </a:t>
            </a:r>
            <a:br>
              <a:rPr lang="en-US" sz="3100" spc="300" dirty="0">
                <a:cs typeface="Leelawadee UI" panose="020B0502040204020203" pitchFamily="34" charset="-34"/>
              </a:rPr>
            </a:br>
            <a:r>
              <a:rPr lang="en-US" sz="3600" spc="300" dirty="0">
                <a:cs typeface="Leelawadee UI" panose="020B0502040204020203" pitchFamily="34" charset="-34"/>
              </a:rPr>
              <a:t>Venezuela</a:t>
            </a:r>
            <a:endParaRPr lang="en-US" spc="300" dirty="0">
              <a:cs typeface="Leelawadee UI" panose="020B0502040204020203" pitchFamily="34" charset="-34"/>
            </a:endParaRPr>
          </a:p>
        </p:txBody>
      </p:sp>
      <p:pic>
        <p:nvPicPr>
          <p:cNvPr id="1026" name="Picture 2" descr="Image result for small human logo">
            <a:extLst>
              <a:ext uri="{FF2B5EF4-FFF2-40B4-BE49-F238E27FC236}">
                <a16:creationId xmlns:a16="http://schemas.microsoft.com/office/drawing/2014/main" id="{0B10B61E-800D-4798-A9A8-00E1662A3B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90" y="6333298"/>
            <a:ext cx="181708" cy="44594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small human logo">
            <a:extLst>
              <a:ext uri="{FF2B5EF4-FFF2-40B4-BE49-F238E27FC236}">
                <a16:creationId xmlns:a16="http://schemas.microsoft.com/office/drawing/2014/main" id="{B843A410-6661-44E0-915F-A8CF85F2BA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8438" y="6328092"/>
            <a:ext cx="181708" cy="44594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small human logo">
            <a:extLst>
              <a:ext uri="{FF2B5EF4-FFF2-40B4-BE49-F238E27FC236}">
                <a16:creationId xmlns:a16="http://schemas.microsoft.com/office/drawing/2014/main" id="{78FA36C0-60AF-43A6-9DF4-DEB10D180B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2818" y="6333759"/>
            <a:ext cx="181708" cy="44594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6170F518-7A2B-42B6-8F7D-9602A764E6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03987" y="6328092"/>
            <a:ext cx="688014" cy="542279"/>
          </a:xfrm>
          <a:prstGeom prst="rect">
            <a:avLst/>
          </a:prstGeom>
        </p:spPr>
      </p:pic>
      <p:pic>
        <p:nvPicPr>
          <p:cNvPr id="25" name="Picture 2" descr="Image result for small human logo">
            <a:extLst>
              <a:ext uri="{FF2B5EF4-FFF2-40B4-BE49-F238E27FC236}">
                <a16:creationId xmlns:a16="http://schemas.microsoft.com/office/drawing/2014/main" id="{5A69EC34-68A5-4675-85AB-C1779EA3B2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5762" y="6322227"/>
            <a:ext cx="181708" cy="445942"/>
          </a:xfrm>
          <a:prstGeom prst="rect">
            <a:avLst/>
          </a:prstGeom>
          <a:noFill/>
          <a:extLst>
            <a:ext uri="{909E8E84-426E-40DD-AFC4-6F175D3DCCD1}">
              <a14:hiddenFill xmlns:a14="http://schemas.microsoft.com/office/drawing/2010/main">
                <a:solidFill>
                  <a:srgbClr val="FFFFFF"/>
                </a:solidFill>
              </a14:hiddenFill>
            </a:ext>
          </a:extLst>
        </p:spPr>
      </p:pic>
      <p:sp>
        <p:nvSpPr>
          <p:cNvPr id="26" name="Title 5">
            <a:extLst>
              <a:ext uri="{FF2B5EF4-FFF2-40B4-BE49-F238E27FC236}">
                <a16:creationId xmlns:a16="http://schemas.microsoft.com/office/drawing/2014/main" id="{72633484-D36D-48BD-80F3-0043422684BA}"/>
              </a:ext>
            </a:extLst>
          </p:cNvPr>
          <p:cNvSpPr txBox="1">
            <a:spLocks/>
          </p:cNvSpPr>
          <p:nvPr/>
        </p:nvSpPr>
        <p:spPr>
          <a:xfrm>
            <a:off x="-30220" y="6172359"/>
            <a:ext cx="2789157" cy="445941"/>
          </a:xfrm>
          <a:prstGeom prst="rect">
            <a:avLst/>
          </a:prstGeom>
        </p:spPr>
        <p:txBody>
          <a:bodyPr vert="horz" lIns="91440" tIns="45720" rIns="91440" bIns="45720" rtlCol="0" anchor="b">
            <a:normAutofit fontScale="47500" lnSpcReduction="20000"/>
          </a:bodyPr>
          <a:lstStyle>
            <a:lvl1pPr algn="ctr" defTabSz="914377" rtl="0" eaLnBrk="1" latinLnBrk="0" hangingPunct="1">
              <a:lnSpc>
                <a:spcPct val="90000"/>
              </a:lnSpc>
              <a:spcBef>
                <a:spcPct val="0"/>
              </a:spcBef>
              <a:buNone/>
              <a:defRPr sz="4400" b="1" kern="1200">
                <a:solidFill>
                  <a:schemeClr val="bg1"/>
                </a:solidFill>
                <a:latin typeface="+mj-lt"/>
                <a:ea typeface="+mj-ea"/>
                <a:cs typeface="+mj-cs"/>
              </a:defRPr>
            </a:lvl1pPr>
          </a:lstStyle>
          <a:p>
            <a:r>
              <a:rPr lang="en-US" sz="4900" spc="300" dirty="0">
                <a:cs typeface="Leelawadee UI" panose="020B0502040204020203" pitchFamily="34" charset="-34"/>
              </a:rPr>
              <a:t>TRACK 2 – NGO’s</a:t>
            </a:r>
          </a:p>
          <a:p>
            <a:endParaRPr lang="en-US" spc="300" dirty="0">
              <a:cs typeface="Leelawadee UI" panose="020B0502040204020203" pitchFamily="34" charset="-34"/>
            </a:endParaRPr>
          </a:p>
        </p:txBody>
      </p:sp>
    </p:spTree>
    <p:extLst>
      <p:ext uri="{BB962C8B-B14F-4D97-AF65-F5344CB8AC3E}">
        <p14:creationId xmlns:p14="http://schemas.microsoft.com/office/powerpoint/2010/main" val="2506210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Graphic 17" descr="Open accent square">
            <a:extLst>
              <a:ext uri="{FF2B5EF4-FFF2-40B4-BE49-F238E27FC236}">
                <a16:creationId xmlns:a16="http://schemas.microsoft.com/office/drawing/2014/main" id="{1F99DB2E-FC06-4D76-81D9-8F67468B1E9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6200000">
            <a:off x="232503" y="2373510"/>
            <a:ext cx="3642979" cy="3670799"/>
          </a:xfrm>
          <a:prstGeom prst="rect">
            <a:avLst/>
          </a:prstGeom>
        </p:spPr>
      </p:pic>
      <p:sp>
        <p:nvSpPr>
          <p:cNvPr id="2" name="Slide Number Placeholder 1">
            <a:extLst>
              <a:ext uri="{FF2B5EF4-FFF2-40B4-BE49-F238E27FC236}">
                <a16:creationId xmlns:a16="http://schemas.microsoft.com/office/drawing/2014/main" id="{41B60D4D-85D0-499D-9788-98C176D224E4}"/>
              </a:ext>
            </a:extLst>
          </p:cNvPr>
          <p:cNvSpPr>
            <a:spLocks noGrp="1"/>
          </p:cNvSpPr>
          <p:nvPr>
            <p:ph type="sldNum" sz="quarter" idx="11"/>
          </p:nvPr>
        </p:nvSpPr>
        <p:spPr/>
        <p:txBody>
          <a:bodyPr/>
          <a:lstStyle/>
          <a:p>
            <a:fld id="{8C2E478F-E849-4A8C-AF1F-CBCC78A7CBFA}" type="slidenum">
              <a:rPr lang="en-US" smtClean="0"/>
              <a:pPr/>
              <a:t>2</a:t>
            </a:fld>
            <a:endParaRPr lang="en-US" dirty="0"/>
          </a:p>
        </p:txBody>
      </p:sp>
      <p:pic>
        <p:nvPicPr>
          <p:cNvPr id="11" name="video-1581880951">
            <a:hlinkClick r:id="" action="ppaction://media"/>
            <a:extLst>
              <a:ext uri="{FF2B5EF4-FFF2-40B4-BE49-F238E27FC236}">
                <a16:creationId xmlns:a16="http://schemas.microsoft.com/office/drawing/2014/main" id="{569BA800-E4C8-4E10-A23D-C3BFB0576091}"/>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4167188" y="0"/>
            <a:ext cx="3857625" cy="6858000"/>
          </a:xfrm>
          <a:prstGeom prst="rect">
            <a:avLst/>
          </a:prstGeom>
          <a:ln w="63500" cap="sq">
            <a:solidFill>
              <a:srgbClr val="FFFFFF"/>
            </a:solidFill>
            <a:prstDash val="solid"/>
            <a:miter lim="800000"/>
          </a:ln>
          <a:effectLst/>
          <a:scene3d>
            <a:camera prst="orthographicFront"/>
            <a:lightRig rig="soft" dir="t"/>
          </a:scene3d>
          <a:sp3d contourW="6350">
            <a:contourClr>
              <a:srgbClr val="000000"/>
            </a:contourClr>
          </a:sp3d>
        </p:spPr>
      </p:pic>
    </p:spTree>
    <p:extLst>
      <p:ext uri="{BB962C8B-B14F-4D97-AF65-F5344CB8AC3E}">
        <p14:creationId xmlns:p14="http://schemas.microsoft.com/office/powerpoint/2010/main" val="125833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134"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1"/>
                </p:tgtEl>
              </p:cMediaNode>
            </p:video>
            <p:seq concurrent="1" nextAc="seek">
              <p:cTn id="8" restart="whenNotActive" fill="hold" evtFilter="cancelBubble" nodeType="interactiveSeq">
                <p:stCondLst>
                  <p:cond evt="onClick" delay="0">
                    <p:tgtEl>
                      <p:spTgt spid="11"/>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1"/>
                                        </p:tgtEl>
                                      </p:cBhvr>
                                    </p:cmd>
                                  </p:childTnLst>
                                </p:cTn>
                              </p:par>
                            </p:childTnLst>
                          </p:cTn>
                        </p:par>
                      </p:childTnLst>
                    </p:cTn>
                  </p:par>
                </p:childTnLst>
              </p:cTn>
              <p:nextCondLst>
                <p:cond evt="onClick" delay="0">
                  <p:tgtEl>
                    <p:spTgt spid="11"/>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F9C75C66-6157-421D-B5A2-906696B842AD}"/>
              </a:ext>
            </a:extLst>
          </p:cNvPr>
          <p:cNvPicPr>
            <a:picLocks noChangeAspect="1"/>
          </p:cNvPicPr>
          <p:nvPr/>
        </p:nvPicPr>
        <p:blipFill>
          <a:blip r:embed="rId3"/>
          <a:stretch>
            <a:fillRect/>
          </a:stretch>
        </p:blipFill>
        <p:spPr>
          <a:xfrm>
            <a:off x="218484" y="-202646"/>
            <a:ext cx="12479902" cy="6858000"/>
          </a:xfrm>
          <a:prstGeom prst="rect">
            <a:avLst/>
          </a:prstGeom>
        </p:spPr>
      </p:pic>
      <p:sp>
        <p:nvSpPr>
          <p:cNvPr id="27" name="Text Placeholder 26">
            <a:extLst>
              <a:ext uri="{FF2B5EF4-FFF2-40B4-BE49-F238E27FC236}">
                <a16:creationId xmlns:a16="http://schemas.microsoft.com/office/drawing/2014/main" id="{863C256D-8187-4199-952C-D2BB841598F8}"/>
              </a:ext>
            </a:extLst>
          </p:cNvPr>
          <p:cNvSpPr>
            <a:spLocks noGrp="1"/>
          </p:cNvSpPr>
          <p:nvPr>
            <p:ph type="body" idx="13"/>
          </p:nvPr>
        </p:nvSpPr>
        <p:spPr>
          <a:xfrm>
            <a:off x="1121777" y="3226354"/>
            <a:ext cx="4351911" cy="1969541"/>
          </a:xfrm>
        </p:spPr>
        <p:txBody>
          <a:bodyPr/>
          <a:lstStyle/>
          <a:p>
            <a:endParaRPr lang="en-US" sz="1600" i="1" dirty="0"/>
          </a:p>
          <a:p>
            <a:endParaRPr lang="en-US" sz="1600" i="1" dirty="0"/>
          </a:p>
        </p:txBody>
      </p:sp>
      <p:sp>
        <p:nvSpPr>
          <p:cNvPr id="12" name="Rectangle 11">
            <a:extLst>
              <a:ext uri="{FF2B5EF4-FFF2-40B4-BE49-F238E27FC236}">
                <a16:creationId xmlns:a16="http://schemas.microsoft.com/office/drawing/2014/main" id="{CC4ED7ED-F280-448C-80FB-F981F720AAE3}"/>
              </a:ext>
            </a:extLst>
          </p:cNvPr>
          <p:cNvSpPr/>
          <p:nvPr/>
        </p:nvSpPr>
        <p:spPr>
          <a:xfrm>
            <a:off x="3702570" y="0"/>
            <a:ext cx="8608700" cy="6857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5F5725A-CCC2-48A9-9C33-4CE310BAA189}"/>
              </a:ext>
            </a:extLst>
          </p:cNvPr>
          <p:cNvSpPr/>
          <p:nvPr/>
        </p:nvSpPr>
        <p:spPr>
          <a:xfrm>
            <a:off x="-40331" y="3844409"/>
            <a:ext cx="191002" cy="223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25">
            <a:extLst>
              <a:ext uri="{FF2B5EF4-FFF2-40B4-BE49-F238E27FC236}">
                <a16:creationId xmlns:a16="http://schemas.microsoft.com/office/drawing/2014/main" id="{ECD6D9B9-A495-444D-8872-C54FC40DCCBE}"/>
              </a:ext>
            </a:extLst>
          </p:cNvPr>
          <p:cNvSpPr txBox="1">
            <a:spLocks/>
          </p:cNvSpPr>
          <p:nvPr/>
        </p:nvSpPr>
        <p:spPr>
          <a:xfrm>
            <a:off x="-23762" y="3146835"/>
            <a:ext cx="3201883" cy="1969541"/>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4400" b="1" kern="1200" spc="300">
                <a:solidFill>
                  <a:schemeClr val="bg1"/>
                </a:solidFill>
                <a:latin typeface="+mj-lt"/>
                <a:ea typeface="+mj-ea"/>
                <a:cs typeface="+mj-cs"/>
              </a:defRPr>
            </a:lvl1pPr>
          </a:lstStyle>
          <a:p>
            <a:r>
              <a:rPr lang="en-US" sz="2000" dirty="0">
                <a:solidFill>
                  <a:schemeClr val="tx2">
                    <a:lumMod val="75000"/>
                  </a:schemeClr>
                </a:solidFill>
                <a:latin typeface="Franklin Gothic Book" panose="020B0503020102020204" pitchFamily="34" charset="0"/>
              </a:rPr>
              <a:t>Lack of Reliable Data</a:t>
            </a:r>
          </a:p>
        </p:txBody>
      </p:sp>
      <p:sp>
        <p:nvSpPr>
          <p:cNvPr id="25" name="Rectangle 24">
            <a:extLst>
              <a:ext uri="{FF2B5EF4-FFF2-40B4-BE49-F238E27FC236}">
                <a16:creationId xmlns:a16="http://schemas.microsoft.com/office/drawing/2014/main" id="{6F292D0A-E67F-4240-95C9-D61C4887288A}"/>
              </a:ext>
            </a:extLst>
          </p:cNvPr>
          <p:cNvSpPr/>
          <p:nvPr/>
        </p:nvSpPr>
        <p:spPr>
          <a:xfrm>
            <a:off x="-6164" y="5239423"/>
            <a:ext cx="191002" cy="223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itle 25">
            <a:extLst>
              <a:ext uri="{FF2B5EF4-FFF2-40B4-BE49-F238E27FC236}">
                <a16:creationId xmlns:a16="http://schemas.microsoft.com/office/drawing/2014/main" id="{118F87C7-D0A4-43DA-9363-EDA9713EB170}"/>
              </a:ext>
            </a:extLst>
          </p:cNvPr>
          <p:cNvSpPr txBox="1">
            <a:spLocks/>
          </p:cNvSpPr>
          <p:nvPr/>
        </p:nvSpPr>
        <p:spPr>
          <a:xfrm>
            <a:off x="-100168" y="4477322"/>
            <a:ext cx="3030057" cy="1969541"/>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4400" b="1" kern="1200" spc="300">
                <a:solidFill>
                  <a:schemeClr val="bg1"/>
                </a:solidFill>
                <a:latin typeface="+mj-lt"/>
                <a:ea typeface="+mj-ea"/>
                <a:cs typeface="+mj-cs"/>
              </a:defRPr>
            </a:lvl1pPr>
          </a:lstStyle>
          <a:p>
            <a:r>
              <a:rPr lang="en-US" sz="2000" dirty="0">
                <a:solidFill>
                  <a:schemeClr val="tx2">
                    <a:lumMod val="75000"/>
                  </a:schemeClr>
                </a:solidFill>
                <a:latin typeface="Franklin Gothic Book" panose="020B0503020102020204" pitchFamily="34" charset="0"/>
              </a:rPr>
              <a:t>Difficulty in Allocating Resources</a:t>
            </a:r>
          </a:p>
        </p:txBody>
      </p:sp>
      <p:pic>
        <p:nvPicPr>
          <p:cNvPr id="20" name="Picture 19">
            <a:extLst>
              <a:ext uri="{FF2B5EF4-FFF2-40B4-BE49-F238E27FC236}">
                <a16:creationId xmlns:a16="http://schemas.microsoft.com/office/drawing/2014/main" id="{BE35875A-CFD9-4523-9594-5037E07D7385}"/>
              </a:ext>
            </a:extLst>
          </p:cNvPr>
          <p:cNvPicPr>
            <a:picLocks noChangeAspect="1"/>
          </p:cNvPicPr>
          <p:nvPr/>
        </p:nvPicPr>
        <p:blipFill rotWithShape="1">
          <a:blip r:embed="rId4">
            <a:extLst>
              <a:ext uri="{28A0092B-C50C-407E-A947-70E740481C1C}">
                <a14:useLocalDpi xmlns:a14="http://schemas.microsoft.com/office/drawing/2010/main" val="0"/>
              </a:ext>
            </a:extLst>
          </a:blip>
          <a:srcRect l="8212"/>
          <a:stretch/>
        </p:blipFill>
        <p:spPr>
          <a:xfrm>
            <a:off x="3195719" y="4768"/>
            <a:ext cx="9149718" cy="6853231"/>
          </a:xfrm>
          <a:prstGeom prst="rect">
            <a:avLst/>
          </a:prstGeom>
        </p:spPr>
      </p:pic>
      <p:pic>
        <p:nvPicPr>
          <p:cNvPr id="13" name="Graphic 12" descr="Open accent square">
            <a:extLst>
              <a:ext uri="{FF2B5EF4-FFF2-40B4-BE49-F238E27FC236}">
                <a16:creationId xmlns:a16="http://schemas.microsoft.com/office/drawing/2014/main" id="{46669882-9FD4-41D7-A5A6-A4A2E44A2AB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175955" y="50932"/>
            <a:ext cx="2909224" cy="2909224"/>
          </a:xfrm>
          <a:prstGeom prst="rect">
            <a:avLst/>
          </a:prstGeom>
        </p:spPr>
      </p:pic>
      <p:sp>
        <p:nvSpPr>
          <p:cNvPr id="24" name="Rectangle 23">
            <a:extLst>
              <a:ext uri="{FF2B5EF4-FFF2-40B4-BE49-F238E27FC236}">
                <a16:creationId xmlns:a16="http://schemas.microsoft.com/office/drawing/2014/main" id="{D4B52C7E-3049-4545-956A-6D8F73F234DB}"/>
              </a:ext>
            </a:extLst>
          </p:cNvPr>
          <p:cNvSpPr/>
          <p:nvPr/>
        </p:nvSpPr>
        <p:spPr>
          <a:xfrm>
            <a:off x="824459" y="377560"/>
            <a:ext cx="3282846" cy="2384467"/>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a:xfrm>
            <a:off x="228723" y="313310"/>
            <a:ext cx="4351911" cy="2384467"/>
          </a:xfrm>
        </p:spPr>
        <p:txBody>
          <a:bodyPr>
            <a:normAutofit/>
          </a:bodyPr>
          <a:lstStyle/>
          <a:p>
            <a:r>
              <a:rPr lang="en-US" sz="4000" dirty="0">
                <a:latin typeface="Franklin Gothic Book" panose="020B0503020102020204" pitchFamily="34" charset="0"/>
              </a:rPr>
              <a:t>BUSINESS PROBLEM</a:t>
            </a:r>
          </a:p>
        </p:txBody>
      </p:sp>
    </p:spTree>
    <p:extLst>
      <p:ext uri="{BB962C8B-B14F-4D97-AF65-F5344CB8AC3E}">
        <p14:creationId xmlns:p14="http://schemas.microsoft.com/office/powerpoint/2010/main" val="294830549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1CF84DF1-748D-40E8-A19C-620436FC66B9}"/>
              </a:ext>
            </a:extLst>
          </p:cNvPr>
          <p:cNvPicPr>
            <a:picLocks noChangeAspect="1"/>
          </p:cNvPicPr>
          <p:nvPr/>
        </p:nvPicPr>
        <p:blipFill>
          <a:blip r:embed="rId3"/>
          <a:stretch>
            <a:fillRect/>
          </a:stretch>
        </p:blipFill>
        <p:spPr>
          <a:xfrm>
            <a:off x="228600" y="-123092"/>
            <a:ext cx="12191349" cy="6858000"/>
          </a:xfrm>
          <a:prstGeom prst="rect">
            <a:avLst/>
          </a:prstGeom>
        </p:spPr>
      </p:pic>
      <p:pic>
        <p:nvPicPr>
          <p:cNvPr id="33" name="Graphic 32" descr="Open white accent square">
            <a:extLst>
              <a:ext uri="{FF2B5EF4-FFF2-40B4-BE49-F238E27FC236}">
                <a16:creationId xmlns:a16="http://schemas.microsoft.com/office/drawing/2014/main" id="{E9A93270-FF47-442B-A5B0-44E44C81B27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800000" flipH="1" flipV="1">
            <a:off x="1391326" y="116187"/>
            <a:ext cx="4572000" cy="5918199"/>
          </a:xfrm>
          <a:prstGeom prst="rect">
            <a:avLst/>
          </a:prstGeom>
        </p:spPr>
      </p:pic>
      <p:sp>
        <p:nvSpPr>
          <p:cNvPr id="34" name="Rectangle 33">
            <a:extLst>
              <a:ext uri="{FF2B5EF4-FFF2-40B4-BE49-F238E27FC236}">
                <a16:creationId xmlns:a16="http://schemas.microsoft.com/office/drawing/2014/main" id="{706BF869-2FE5-4E1F-AA3E-F7CAB3D721F0}"/>
              </a:ext>
            </a:extLst>
          </p:cNvPr>
          <p:cNvSpPr/>
          <p:nvPr/>
        </p:nvSpPr>
        <p:spPr>
          <a:xfrm>
            <a:off x="495175" y="593076"/>
            <a:ext cx="4343111" cy="5832799"/>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itle 1">
            <a:extLst>
              <a:ext uri="{FF2B5EF4-FFF2-40B4-BE49-F238E27FC236}">
                <a16:creationId xmlns:a16="http://schemas.microsoft.com/office/drawing/2014/main" id="{68A2B51D-E106-479F-B09B-CD85434AB67A}"/>
              </a:ext>
            </a:extLst>
          </p:cNvPr>
          <p:cNvSpPr txBox="1">
            <a:spLocks/>
          </p:cNvSpPr>
          <p:nvPr/>
        </p:nvSpPr>
        <p:spPr>
          <a:xfrm>
            <a:off x="509243" y="809927"/>
            <a:ext cx="4226024" cy="1814109"/>
          </a:xfrm>
          <a:prstGeom prst="rect">
            <a:avLst/>
          </a:prstGeom>
        </p:spPr>
        <p:txBody>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r>
              <a:rPr lang="en-US" sz="4800" dirty="0"/>
              <a:t>Data exploration</a:t>
            </a:r>
          </a:p>
          <a:p>
            <a:endParaRPr lang="en-US" sz="4800" dirty="0"/>
          </a:p>
          <a:p>
            <a:endParaRPr lang="en-US" sz="3200" dirty="0"/>
          </a:p>
          <a:p>
            <a:r>
              <a:rPr lang="en-US" sz="3200" dirty="0"/>
              <a:t>AND</a:t>
            </a:r>
          </a:p>
          <a:p>
            <a:endParaRPr lang="en-US" sz="3200" dirty="0"/>
          </a:p>
          <a:p>
            <a:endParaRPr lang="en-US" sz="3200" dirty="0"/>
          </a:p>
          <a:p>
            <a:r>
              <a:rPr lang="en-US" dirty="0"/>
              <a:t>FEATURE ENGINEERING</a:t>
            </a:r>
            <a:endParaRPr lang="en-US" sz="3200" dirty="0"/>
          </a:p>
        </p:txBody>
      </p:sp>
      <p:sp>
        <p:nvSpPr>
          <p:cNvPr id="6" name="Title 25">
            <a:extLst>
              <a:ext uri="{FF2B5EF4-FFF2-40B4-BE49-F238E27FC236}">
                <a16:creationId xmlns:a16="http://schemas.microsoft.com/office/drawing/2014/main" id="{243DC85D-0781-48D1-AB81-2FC7701CA9ED}"/>
              </a:ext>
            </a:extLst>
          </p:cNvPr>
          <p:cNvSpPr txBox="1">
            <a:spLocks/>
          </p:cNvSpPr>
          <p:nvPr/>
        </p:nvSpPr>
        <p:spPr>
          <a:xfrm>
            <a:off x="7312787" y="1105746"/>
            <a:ext cx="3767295" cy="1969541"/>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4400" b="1" kern="1200" spc="300">
                <a:solidFill>
                  <a:schemeClr val="bg1"/>
                </a:solidFill>
                <a:latin typeface="+mj-lt"/>
                <a:ea typeface="+mj-ea"/>
                <a:cs typeface="+mj-cs"/>
              </a:defRPr>
            </a:lvl1pPr>
          </a:lstStyle>
          <a:p>
            <a:r>
              <a:rPr lang="en-US" sz="3200" dirty="0">
                <a:solidFill>
                  <a:schemeClr val="tx2">
                    <a:lumMod val="75000"/>
                  </a:schemeClr>
                </a:solidFill>
                <a:latin typeface="Franklin Gothic Book" panose="020B0503020102020204" pitchFamily="34" charset="0"/>
              </a:rPr>
              <a:t>Identify Relevant Columns</a:t>
            </a:r>
          </a:p>
          <a:p>
            <a:endParaRPr lang="en-US" sz="2000" dirty="0">
              <a:solidFill>
                <a:schemeClr val="tx2">
                  <a:lumMod val="75000"/>
                </a:schemeClr>
              </a:solidFill>
              <a:latin typeface="Franklin Gothic Book" panose="020B0503020102020204" pitchFamily="34" charset="0"/>
            </a:endParaRPr>
          </a:p>
          <a:p>
            <a:r>
              <a:rPr lang="en-US" sz="1400" dirty="0">
                <a:solidFill>
                  <a:schemeClr val="tx2">
                    <a:lumMod val="75000"/>
                  </a:schemeClr>
                </a:solidFill>
                <a:latin typeface="Franklin Gothic Book" panose="020B0503020102020204" pitchFamily="34" charset="0"/>
              </a:rPr>
              <a:t>- </a:t>
            </a:r>
            <a:r>
              <a:rPr lang="en-US" sz="2000" dirty="0">
                <a:solidFill>
                  <a:schemeClr val="tx2">
                    <a:lumMod val="75000"/>
                  </a:schemeClr>
                </a:solidFill>
                <a:latin typeface="Franklin Gothic Book" panose="020B0503020102020204" pitchFamily="34" charset="0"/>
              </a:rPr>
              <a:t>Areas important to invest for NGO’s</a:t>
            </a:r>
            <a:endParaRPr lang="en-US" sz="3200" dirty="0">
              <a:solidFill>
                <a:schemeClr val="tx2">
                  <a:lumMod val="75000"/>
                </a:schemeClr>
              </a:solidFill>
              <a:latin typeface="Franklin Gothic Book" panose="020B0503020102020204" pitchFamily="34" charset="0"/>
            </a:endParaRPr>
          </a:p>
          <a:p>
            <a:endParaRPr lang="en-US" sz="2000" dirty="0">
              <a:solidFill>
                <a:schemeClr val="tx2">
                  <a:lumMod val="75000"/>
                </a:schemeClr>
              </a:solidFill>
              <a:latin typeface="Franklin Gothic Book" panose="020B0503020102020204" pitchFamily="34" charset="0"/>
            </a:endParaRPr>
          </a:p>
        </p:txBody>
      </p:sp>
      <p:sp>
        <p:nvSpPr>
          <p:cNvPr id="7" name="Title 25">
            <a:extLst>
              <a:ext uri="{FF2B5EF4-FFF2-40B4-BE49-F238E27FC236}">
                <a16:creationId xmlns:a16="http://schemas.microsoft.com/office/drawing/2014/main" id="{63313915-7B28-4F8D-BA5A-B973FBF7A0A6}"/>
              </a:ext>
            </a:extLst>
          </p:cNvPr>
          <p:cNvSpPr txBox="1">
            <a:spLocks/>
          </p:cNvSpPr>
          <p:nvPr/>
        </p:nvSpPr>
        <p:spPr>
          <a:xfrm>
            <a:off x="7035325" y="3726391"/>
            <a:ext cx="4220606" cy="1969541"/>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4400" b="1" kern="1200" spc="300">
                <a:solidFill>
                  <a:schemeClr val="bg1"/>
                </a:solidFill>
                <a:latin typeface="+mj-lt"/>
                <a:ea typeface="+mj-ea"/>
                <a:cs typeface="+mj-cs"/>
              </a:defRPr>
            </a:lvl1pPr>
          </a:lstStyle>
          <a:p>
            <a:r>
              <a:rPr lang="en-US" sz="3200" dirty="0">
                <a:solidFill>
                  <a:schemeClr val="tx2">
                    <a:lumMod val="75000"/>
                  </a:schemeClr>
                </a:solidFill>
                <a:latin typeface="Franklin Gothic Book" panose="020B0503020102020204" pitchFamily="34" charset="0"/>
              </a:rPr>
              <a:t>Identify Factors of criticality</a:t>
            </a:r>
          </a:p>
          <a:p>
            <a:endParaRPr lang="en-US" sz="2000" dirty="0">
              <a:solidFill>
                <a:schemeClr val="tx2">
                  <a:lumMod val="75000"/>
                </a:schemeClr>
              </a:solidFill>
              <a:latin typeface="Franklin Gothic Book" panose="020B0503020102020204" pitchFamily="34" charset="0"/>
            </a:endParaRPr>
          </a:p>
          <a:p>
            <a:r>
              <a:rPr lang="en-US" sz="2000" dirty="0">
                <a:solidFill>
                  <a:schemeClr val="tx2">
                    <a:lumMod val="75000"/>
                  </a:schemeClr>
                </a:solidFill>
                <a:latin typeface="Franklin Gothic Book" panose="020B0503020102020204" pitchFamily="34" charset="0"/>
              </a:rPr>
              <a:t>- Population Density </a:t>
            </a:r>
            <a:r>
              <a:rPr lang="en-US" sz="2800" dirty="0">
                <a:solidFill>
                  <a:schemeClr val="tx2">
                    <a:lumMod val="75000"/>
                  </a:schemeClr>
                </a:solidFill>
                <a:latin typeface="Franklin Gothic Book" panose="020B0503020102020204" pitchFamily="34" charset="0"/>
              </a:rPr>
              <a:t>*</a:t>
            </a:r>
            <a:r>
              <a:rPr lang="en-US" sz="2000" dirty="0">
                <a:solidFill>
                  <a:schemeClr val="tx2">
                    <a:lumMod val="75000"/>
                  </a:schemeClr>
                </a:solidFill>
                <a:latin typeface="Franklin Gothic Book" panose="020B0503020102020204" pitchFamily="34" charset="0"/>
              </a:rPr>
              <a:t> Specific Operability</a:t>
            </a:r>
          </a:p>
          <a:p>
            <a:endParaRPr lang="en-US" sz="2000" dirty="0">
              <a:solidFill>
                <a:schemeClr val="tx2">
                  <a:lumMod val="75000"/>
                </a:schemeClr>
              </a:solidFill>
              <a:latin typeface="Franklin Gothic Book" panose="020B0503020102020204" pitchFamily="34" charset="0"/>
            </a:endParaRPr>
          </a:p>
          <a:p>
            <a:endParaRPr lang="en-US" sz="2000" dirty="0">
              <a:solidFill>
                <a:schemeClr val="tx2">
                  <a:lumMod val="75000"/>
                </a:schemeClr>
              </a:solidFill>
              <a:latin typeface="Franklin Gothic Book" panose="020B0503020102020204" pitchFamily="34" charset="0"/>
            </a:endParaRPr>
          </a:p>
        </p:txBody>
      </p:sp>
    </p:spTree>
    <p:extLst>
      <p:ext uri="{BB962C8B-B14F-4D97-AF65-F5344CB8AC3E}">
        <p14:creationId xmlns:p14="http://schemas.microsoft.com/office/powerpoint/2010/main" val="343704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1CF84DF1-748D-40E8-A19C-620436FC66B9}"/>
              </a:ext>
            </a:extLst>
          </p:cNvPr>
          <p:cNvPicPr>
            <a:picLocks noChangeAspect="1"/>
          </p:cNvPicPr>
          <p:nvPr/>
        </p:nvPicPr>
        <p:blipFill>
          <a:blip r:embed="rId3"/>
          <a:stretch>
            <a:fillRect/>
          </a:stretch>
        </p:blipFill>
        <p:spPr>
          <a:xfrm>
            <a:off x="379219" y="-259935"/>
            <a:ext cx="12191349" cy="6858000"/>
          </a:xfrm>
          <a:prstGeom prst="rect">
            <a:avLst/>
          </a:prstGeom>
        </p:spPr>
      </p:pic>
      <p:cxnSp>
        <p:nvCxnSpPr>
          <p:cNvPr id="3" name="Straight Connector 2">
            <a:extLst>
              <a:ext uri="{FF2B5EF4-FFF2-40B4-BE49-F238E27FC236}">
                <a16:creationId xmlns:a16="http://schemas.microsoft.com/office/drawing/2014/main" id="{B4C7051D-FEB2-4212-85CF-3FC94E3D04A5}"/>
              </a:ext>
            </a:extLst>
          </p:cNvPr>
          <p:cNvCxnSpPr>
            <a:cxnSpLocks/>
          </p:cNvCxnSpPr>
          <p:nvPr/>
        </p:nvCxnSpPr>
        <p:spPr>
          <a:xfrm>
            <a:off x="8622807" y="1811582"/>
            <a:ext cx="0" cy="4892178"/>
          </a:xfrm>
          <a:prstGeom prst="line">
            <a:avLst/>
          </a:prstGeom>
          <a:ln w="98425" cmpd="thinThick">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3BD7A26-2CDD-42C7-8819-6403E7BA672E}"/>
              </a:ext>
            </a:extLst>
          </p:cNvPr>
          <p:cNvCxnSpPr>
            <a:cxnSpLocks/>
          </p:cNvCxnSpPr>
          <p:nvPr/>
        </p:nvCxnSpPr>
        <p:spPr>
          <a:xfrm flipH="1">
            <a:off x="4800314" y="4695279"/>
            <a:ext cx="7375158" cy="0"/>
          </a:xfrm>
          <a:prstGeom prst="line">
            <a:avLst/>
          </a:prstGeom>
          <a:ln w="98425" cmpd="thinThick">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D9872DEA-E07B-4507-88A2-F1D0782E72AC}"/>
              </a:ext>
            </a:extLst>
          </p:cNvPr>
          <p:cNvSpPr/>
          <p:nvPr/>
        </p:nvSpPr>
        <p:spPr>
          <a:xfrm>
            <a:off x="7071326" y="822737"/>
            <a:ext cx="3102962" cy="806966"/>
          </a:xfrm>
          <a:prstGeom prst="rect">
            <a:avLst/>
          </a:prstGeom>
          <a:no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lumMod val="75000"/>
                  </a:schemeClr>
                </a:solidFill>
              </a:rPr>
              <a:t>Population Density</a:t>
            </a:r>
            <a:endParaRPr lang="en-US" dirty="0">
              <a:solidFill>
                <a:schemeClr val="tx2">
                  <a:lumMod val="75000"/>
                </a:schemeClr>
              </a:solidFill>
            </a:endParaRPr>
          </a:p>
        </p:txBody>
      </p:sp>
      <p:sp>
        <p:nvSpPr>
          <p:cNvPr id="13" name="Rectangle 12">
            <a:extLst>
              <a:ext uri="{FF2B5EF4-FFF2-40B4-BE49-F238E27FC236}">
                <a16:creationId xmlns:a16="http://schemas.microsoft.com/office/drawing/2014/main" id="{2F240620-E1EF-44C2-A0FC-3CB1808FA26F}"/>
              </a:ext>
            </a:extLst>
          </p:cNvPr>
          <p:cNvSpPr/>
          <p:nvPr/>
        </p:nvSpPr>
        <p:spPr>
          <a:xfrm rot="16200000">
            <a:off x="2105157" y="4643101"/>
            <a:ext cx="3102962" cy="806966"/>
          </a:xfrm>
          <a:prstGeom prst="rect">
            <a:avLst/>
          </a:prstGeom>
          <a:no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lumMod val="75000"/>
                  </a:schemeClr>
                </a:solidFill>
              </a:rPr>
              <a:t>Average Scarcity of Resources</a:t>
            </a:r>
            <a:endParaRPr lang="en-US" dirty="0">
              <a:solidFill>
                <a:schemeClr val="tx2">
                  <a:lumMod val="75000"/>
                </a:schemeClr>
              </a:solidFill>
            </a:endParaRPr>
          </a:p>
        </p:txBody>
      </p:sp>
      <p:sp>
        <p:nvSpPr>
          <p:cNvPr id="16" name="Rectangle 15">
            <a:extLst>
              <a:ext uri="{FF2B5EF4-FFF2-40B4-BE49-F238E27FC236}">
                <a16:creationId xmlns:a16="http://schemas.microsoft.com/office/drawing/2014/main" id="{ECDC641B-30F9-41AF-8849-9C2A47E37AB6}"/>
              </a:ext>
            </a:extLst>
          </p:cNvPr>
          <p:cNvSpPr/>
          <p:nvPr/>
        </p:nvSpPr>
        <p:spPr>
          <a:xfrm>
            <a:off x="4332831" y="1764338"/>
            <a:ext cx="4876415" cy="591653"/>
          </a:xfrm>
          <a:prstGeom prst="rect">
            <a:avLst/>
          </a:prstGeom>
          <a:no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lumMod val="75000"/>
                  </a:schemeClr>
                </a:solidFill>
              </a:rPr>
              <a:t>Low</a:t>
            </a:r>
            <a:endParaRPr lang="en-US" dirty="0">
              <a:solidFill>
                <a:schemeClr val="tx2">
                  <a:lumMod val="75000"/>
                </a:schemeClr>
              </a:solidFill>
            </a:endParaRPr>
          </a:p>
        </p:txBody>
      </p:sp>
      <p:sp>
        <p:nvSpPr>
          <p:cNvPr id="19" name="Rectangle 18">
            <a:extLst>
              <a:ext uri="{FF2B5EF4-FFF2-40B4-BE49-F238E27FC236}">
                <a16:creationId xmlns:a16="http://schemas.microsoft.com/office/drawing/2014/main" id="{8CD8B80E-11BF-4F07-92DC-86795F2A95BA}"/>
              </a:ext>
            </a:extLst>
          </p:cNvPr>
          <p:cNvSpPr/>
          <p:nvPr/>
        </p:nvSpPr>
        <p:spPr>
          <a:xfrm rot="16200000">
            <a:off x="2788121" y="5612338"/>
            <a:ext cx="3430864" cy="806968"/>
          </a:xfrm>
          <a:prstGeom prst="rect">
            <a:avLst/>
          </a:prstGeom>
          <a:no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lumMod val="75000"/>
                  </a:schemeClr>
                </a:solidFill>
              </a:rPr>
              <a:t>High</a:t>
            </a:r>
            <a:endParaRPr lang="en-US" dirty="0">
              <a:solidFill>
                <a:schemeClr val="tx2">
                  <a:lumMod val="75000"/>
                </a:schemeClr>
              </a:solidFill>
            </a:endParaRPr>
          </a:p>
        </p:txBody>
      </p:sp>
      <p:sp>
        <p:nvSpPr>
          <p:cNvPr id="21" name="Rectangle 20">
            <a:extLst>
              <a:ext uri="{FF2B5EF4-FFF2-40B4-BE49-F238E27FC236}">
                <a16:creationId xmlns:a16="http://schemas.microsoft.com/office/drawing/2014/main" id="{D0F4E1F2-60B0-49C4-BD0A-30601DDF1D7A}"/>
              </a:ext>
            </a:extLst>
          </p:cNvPr>
          <p:cNvSpPr/>
          <p:nvPr/>
        </p:nvSpPr>
        <p:spPr>
          <a:xfrm>
            <a:off x="9089038" y="1725593"/>
            <a:ext cx="3102962" cy="806966"/>
          </a:xfrm>
          <a:prstGeom prst="rect">
            <a:avLst/>
          </a:prstGeom>
          <a:no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lumMod val="75000"/>
                  </a:schemeClr>
                </a:solidFill>
              </a:rPr>
              <a:t>High</a:t>
            </a:r>
            <a:endParaRPr lang="en-US" dirty="0">
              <a:solidFill>
                <a:schemeClr val="tx2">
                  <a:lumMod val="75000"/>
                </a:schemeClr>
              </a:solidFill>
            </a:endParaRPr>
          </a:p>
        </p:txBody>
      </p:sp>
      <p:sp>
        <p:nvSpPr>
          <p:cNvPr id="23" name="Rectangle 22">
            <a:extLst>
              <a:ext uri="{FF2B5EF4-FFF2-40B4-BE49-F238E27FC236}">
                <a16:creationId xmlns:a16="http://schemas.microsoft.com/office/drawing/2014/main" id="{FA1D0CA4-353B-4C96-93A4-892902DBEE20}"/>
              </a:ext>
            </a:extLst>
          </p:cNvPr>
          <p:cNvSpPr/>
          <p:nvPr/>
        </p:nvSpPr>
        <p:spPr>
          <a:xfrm rot="16200000">
            <a:off x="2952071" y="2912336"/>
            <a:ext cx="3102962" cy="806966"/>
          </a:xfrm>
          <a:prstGeom prst="rect">
            <a:avLst/>
          </a:prstGeom>
          <a:no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lumMod val="75000"/>
                  </a:schemeClr>
                </a:solidFill>
              </a:rPr>
              <a:t>Low</a:t>
            </a:r>
            <a:endParaRPr lang="en-US" dirty="0">
              <a:solidFill>
                <a:schemeClr val="tx2">
                  <a:lumMod val="75000"/>
                </a:schemeClr>
              </a:solidFill>
            </a:endParaRPr>
          </a:p>
        </p:txBody>
      </p:sp>
      <p:sp>
        <p:nvSpPr>
          <p:cNvPr id="25" name="Rectangle 24">
            <a:extLst>
              <a:ext uri="{FF2B5EF4-FFF2-40B4-BE49-F238E27FC236}">
                <a16:creationId xmlns:a16="http://schemas.microsoft.com/office/drawing/2014/main" id="{88007E0A-0CD2-4221-BDDD-42C8B438DADD}"/>
              </a:ext>
            </a:extLst>
          </p:cNvPr>
          <p:cNvSpPr/>
          <p:nvPr/>
        </p:nvSpPr>
        <p:spPr>
          <a:xfrm>
            <a:off x="5162921" y="3230002"/>
            <a:ext cx="3102962" cy="806966"/>
          </a:xfrm>
          <a:prstGeom prst="rect">
            <a:avLst/>
          </a:prstGeom>
          <a:no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6">
                    <a:lumMod val="75000"/>
                  </a:schemeClr>
                </a:solidFill>
              </a:rPr>
              <a:t>Low Priority</a:t>
            </a:r>
            <a:endParaRPr lang="en-US" dirty="0">
              <a:solidFill>
                <a:schemeClr val="accent6">
                  <a:lumMod val="75000"/>
                </a:schemeClr>
              </a:solidFill>
            </a:endParaRPr>
          </a:p>
        </p:txBody>
      </p:sp>
      <p:sp>
        <p:nvSpPr>
          <p:cNvPr id="26" name="Rectangle 25">
            <a:extLst>
              <a:ext uri="{FF2B5EF4-FFF2-40B4-BE49-F238E27FC236}">
                <a16:creationId xmlns:a16="http://schemas.microsoft.com/office/drawing/2014/main" id="{882010AE-6886-4597-BB41-DF12E45A036A}"/>
              </a:ext>
            </a:extLst>
          </p:cNvPr>
          <p:cNvSpPr/>
          <p:nvPr/>
        </p:nvSpPr>
        <p:spPr>
          <a:xfrm>
            <a:off x="9072510" y="5589067"/>
            <a:ext cx="3102962" cy="806966"/>
          </a:xfrm>
          <a:prstGeom prst="rect">
            <a:avLst/>
          </a:prstGeom>
          <a:no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FF0000"/>
                </a:solidFill>
              </a:rPr>
              <a:t>MOST CRITICAL</a:t>
            </a:r>
            <a:endParaRPr lang="en-US" sz="2400" dirty="0">
              <a:solidFill>
                <a:srgbClr val="FF0000"/>
              </a:solidFill>
            </a:endParaRPr>
          </a:p>
        </p:txBody>
      </p:sp>
      <p:sp>
        <p:nvSpPr>
          <p:cNvPr id="27" name="Rectangle 26">
            <a:extLst>
              <a:ext uri="{FF2B5EF4-FFF2-40B4-BE49-F238E27FC236}">
                <a16:creationId xmlns:a16="http://schemas.microsoft.com/office/drawing/2014/main" id="{47EEA781-7CEE-4386-9BD6-77F6A46F8B63}"/>
              </a:ext>
            </a:extLst>
          </p:cNvPr>
          <p:cNvSpPr/>
          <p:nvPr/>
        </p:nvSpPr>
        <p:spPr>
          <a:xfrm>
            <a:off x="5083421" y="5656525"/>
            <a:ext cx="3102962" cy="806966"/>
          </a:xfrm>
          <a:prstGeom prst="rect">
            <a:avLst/>
          </a:prstGeom>
          <a:no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4"/>
                </a:solidFill>
              </a:rPr>
              <a:t>High Priority</a:t>
            </a:r>
            <a:endParaRPr lang="en-US" dirty="0">
              <a:solidFill>
                <a:schemeClr val="accent4"/>
              </a:solidFill>
            </a:endParaRPr>
          </a:p>
        </p:txBody>
      </p:sp>
      <p:sp>
        <p:nvSpPr>
          <p:cNvPr id="28" name="Rectangle 27">
            <a:extLst>
              <a:ext uri="{FF2B5EF4-FFF2-40B4-BE49-F238E27FC236}">
                <a16:creationId xmlns:a16="http://schemas.microsoft.com/office/drawing/2014/main" id="{134E9086-E34B-40FE-89A1-A567D2BAD392}"/>
              </a:ext>
            </a:extLst>
          </p:cNvPr>
          <p:cNvSpPr/>
          <p:nvPr/>
        </p:nvSpPr>
        <p:spPr>
          <a:xfrm>
            <a:off x="9094071" y="3175662"/>
            <a:ext cx="3102962" cy="806966"/>
          </a:xfrm>
          <a:prstGeom prst="rect">
            <a:avLst/>
          </a:prstGeom>
          <a:no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6">
                    <a:lumMod val="75000"/>
                  </a:schemeClr>
                </a:solidFill>
              </a:rPr>
              <a:t>Medium Priority</a:t>
            </a:r>
            <a:endParaRPr lang="en-US" dirty="0">
              <a:solidFill>
                <a:schemeClr val="accent6">
                  <a:lumMod val="75000"/>
                </a:schemeClr>
              </a:solidFill>
            </a:endParaRPr>
          </a:p>
        </p:txBody>
      </p:sp>
      <p:pic>
        <p:nvPicPr>
          <p:cNvPr id="29" name="Graphic 28" descr="Open accent square">
            <a:extLst>
              <a:ext uri="{FF2B5EF4-FFF2-40B4-BE49-F238E27FC236}">
                <a16:creationId xmlns:a16="http://schemas.microsoft.com/office/drawing/2014/main" id="{D83787E2-98BF-4D42-BE6B-05B827BC3C3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28549" y="0"/>
            <a:ext cx="2909224" cy="2909224"/>
          </a:xfrm>
          <a:prstGeom prst="rect">
            <a:avLst/>
          </a:prstGeom>
        </p:spPr>
      </p:pic>
      <p:sp>
        <p:nvSpPr>
          <p:cNvPr id="31" name="Rectangle 30">
            <a:extLst>
              <a:ext uri="{FF2B5EF4-FFF2-40B4-BE49-F238E27FC236}">
                <a16:creationId xmlns:a16="http://schemas.microsoft.com/office/drawing/2014/main" id="{3EDE0F26-DF45-47F9-872C-0D1A926F1E00}"/>
              </a:ext>
            </a:extLst>
          </p:cNvPr>
          <p:cNvSpPr/>
          <p:nvPr/>
        </p:nvSpPr>
        <p:spPr>
          <a:xfrm>
            <a:off x="156233" y="377560"/>
            <a:ext cx="3282846" cy="2384467"/>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2" name="Title 25">
            <a:extLst>
              <a:ext uri="{FF2B5EF4-FFF2-40B4-BE49-F238E27FC236}">
                <a16:creationId xmlns:a16="http://schemas.microsoft.com/office/drawing/2014/main" id="{1BF73897-471C-441C-B2C0-804BECC0CD1D}"/>
              </a:ext>
            </a:extLst>
          </p:cNvPr>
          <p:cNvSpPr txBox="1">
            <a:spLocks/>
          </p:cNvSpPr>
          <p:nvPr/>
        </p:nvSpPr>
        <p:spPr>
          <a:xfrm>
            <a:off x="379219" y="837353"/>
            <a:ext cx="2873936" cy="2384467"/>
          </a:xfrm>
          <a:prstGeom prst="rect">
            <a:avLst/>
          </a:prstGeom>
        </p:spPr>
        <p:txBody>
          <a:bodyPr>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chemeClr val="bg1"/>
                </a:solidFill>
                <a:latin typeface="Franklin Gothic Book" panose="020B0503020102020204" pitchFamily="34" charset="0"/>
              </a:rPr>
              <a:t>Statistical Metric to judge Criticality</a:t>
            </a:r>
          </a:p>
        </p:txBody>
      </p:sp>
      <p:cxnSp>
        <p:nvCxnSpPr>
          <p:cNvPr id="15" name="Straight Connector 14">
            <a:extLst>
              <a:ext uri="{FF2B5EF4-FFF2-40B4-BE49-F238E27FC236}">
                <a16:creationId xmlns:a16="http://schemas.microsoft.com/office/drawing/2014/main" id="{E876A936-D3D8-49B4-BF03-2B16A837C2DB}"/>
              </a:ext>
            </a:extLst>
          </p:cNvPr>
          <p:cNvCxnSpPr/>
          <p:nvPr/>
        </p:nvCxnSpPr>
        <p:spPr>
          <a:xfrm>
            <a:off x="7071326" y="1481868"/>
            <a:ext cx="310296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EAD2A93-653D-40BE-9EE5-31F8E6D52548}"/>
              </a:ext>
            </a:extLst>
          </p:cNvPr>
          <p:cNvCxnSpPr>
            <a:cxnSpLocks/>
          </p:cNvCxnSpPr>
          <p:nvPr/>
        </p:nvCxnSpPr>
        <p:spPr>
          <a:xfrm>
            <a:off x="4111241" y="3691671"/>
            <a:ext cx="0" cy="266612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6966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6B73022-A4B6-4AD3-80DA-7188068D5F74}"/>
              </a:ext>
            </a:extLst>
          </p:cNvPr>
          <p:cNvPicPr>
            <a:picLocks noChangeAspect="1"/>
          </p:cNvPicPr>
          <p:nvPr/>
        </p:nvPicPr>
        <p:blipFill>
          <a:blip r:embed="rId3"/>
          <a:stretch>
            <a:fillRect/>
          </a:stretch>
        </p:blipFill>
        <p:spPr>
          <a:xfrm>
            <a:off x="315369" y="-259617"/>
            <a:ext cx="12191349" cy="6858000"/>
          </a:xfrm>
          <a:prstGeom prst="rect">
            <a:avLst/>
          </a:prstGeom>
        </p:spPr>
      </p:pic>
      <p:sp>
        <p:nvSpPr>
          <p:cNvPr id="3" name="Title 2">
            <a:extLst>
              <a:ext uri="{FF2B5EF4-FFF2-40B4-BE49-F238E27FC236}">
                <a16:creationId xmlns:a16="http://schemas.microsoft.com/office/drawing/2014/main" id="{C262027B-CA37-4139-8374-089E8C8A1208}"/>
              </a:ext>
            </a:extLst>
          </p:cNvPr>
          <p:cNvSpPr>
            <a:spLocks noGrp="1"/>
          </p:cNvSpPr>
          <p:nvPr>
            <p:ph type="title"/>
          </p:nvPr>
        </p:nvSpPr>
        <p:spPr>
          <a:xfrm>
            <a:off x="520411" y="126461"/>
            <a:ext cx="11002963" cy="1189039"/>
          </a:xfrm>
        </p:spPr>
        <p:txBody>
          <a:bodyPr/>
          <a:lstStyle/>
          <a:p>
            <a:pPr algn="l"/>
            <a:r>
              <a:rPr lang="en-US" dirty="0"/>
              <a:t>Dashboard</a:t>
            </a:r>
          </a:p>
        </p:txBody>
      </p:sp>
      <p:sp>
        <p:nvSpPr>
          <p:cNvPr id="4" name="Slide Number Placeholder 3">
            <a:extLst>
              <a:ext uri="{FF2B5EF4-FFF2-40B4-BE49-F238E27FC236}">
                <a16:creationId xmlns:a16="http://schemas.microsoft.com/office/drawing/2014/main" id="{FE5659ED-6C8D-4B5D-9073-B08D87C211D3}"/>
              </a:ext>
            </a:extLst>
          </p:cNvPr>
          <p:cNvSpPr>
            <a:spLocks noGrp="1"/>
          </p:cNvSpPr>
          <p:nvPr>
            <p:ph type="sldNum" sz="quarter" idx="11"/>
          </p:nvPr>
        </p:nvSpPr>
        <p:spPr/>
        <p:txBody>
          <a:bodyPr/>
          <a:lstStyle/>
          <a:p>
            <a:fld id="{8C2E478F-E849-4A8C-AF1F-CBCC78A7CBFA}" type="slidenum">
              <a:rPr lang="en-US" smtClean="0"/>
              <a:pPr/>
              <a:t>6</a:t>
            </a:fld>
            <a:endParaRPr lang="en-US" dirty="0"/>
          </a:p>
        </p:txBody>
      </p:sp>
    </p:spTree>
    <p:extLst>
      <p:ext uri="{BB962C8B-B14F-4D97-AF65-F5344CB8AC3E}">
        <p14:creationId xmlns:p14="http://schemas.microsoft.com/office/powerpoint/2010/main" val="866177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26EA1BDB-905E-47F6-87F8-AFF826C0015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72090" y="0"/>
            <a:ext cx="10890956" cy="6858000"/>
          </a:xfrm>
          <a:prstGeom prst="rect">
            <a:avLst/>
          </a:prstGeom>
        </p:spPr>
      </p:pic>
      <p:pic>
        <p:nvPicPr>
          <p:cNvPr id="18" name="Graphic 17" descr="Open white accent square">
            <a:extLst>
              <a:ext uri="{FF2B5EF4-FFF2-40B4-BE49-F238E27FC236}">
                <a16:creationId xmlns:a16="http://schemas.microsoft.com/office/drawing/2014/main" id="{42A4A83C-0C6B-4A7C-B582-33988B027F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4029591" y="967580"/>
            <a:ext cx="4572000" cy="4572000"/>
          </a:xfrm>
          <a:prstGeom prst="rect">
            <a:avLst/>
          </a:prstGeom>
        </p:spPr>
      </p:pic>
      <p:sp>
        <p:nvSpPr>
          <p:cNvPr id="16" name="Rectangle 15">
            <a:extLst>
              <a:ext uri="{FF2B5EF4-FFF2-40B4-BE49-F238E27FC236}">
                <a16:creationId xmlns:a16="http://schemas.microsoft.com/office/drawing/2014/main" id="{6568F216-4DE5-421A-A222-041B654BB87E}"/>
              </a:ext>
            </a:extLst>
          </p:cNvPr>
          <p:cNvSpPr/>
          <p:nvPr/>
        </p:nvSpPr>
        <p:spPr>
          <a:xfrm flipH="1" flipV="1">
            <a:off x="4700651" y="225052"/>
            <a:ext cx="4571999"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9" name="Text Placeholder 2">
            <a:extLst>
              <a:ext uri="{FF2B5EF4-FFF2-40B4-BE49-F238E27FC236}">
                <a16:creationId xmlns:a16="http://schemas.microsoft.com/office/drawing/2014/main" id="{2F2E0D99-FB22-4130-AAF1-73D2822A328F}"/>
              </a:ext>
            </a:extLst>
          </p:cNvPr>
          <p:cNvSpPr txBox="1">
            <a:spLocks/>
          </p:cNvSpPr>
          <p:nvPr/>
        </p:nvSpPr>
        <p:spPr>
          <a:xfrm>
            <a:off x="4810694" y="1962361"/>
            <a:ext cx="4351912" cy="296437"/>
          </a:xfrm>
          <a:prstGeom prst="rect">
            <a:avLst/>
          </a:prstGeom>
        </p:spPr>
        <p:txBody>
          <a:bodyPr lIns="0" rIns="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spc="6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4000" dirty="0"/>
              <a:t>Prepare for Stability</a:t>
            </a:r>
          </a:p>
        </p:txBody>
      </p:sp>
    </p:spTree>
    <p:extLst>
      <p:ext uri="{BB962C8B-B14F-4D97-AF65-F5344CB8AC3E}">
        <p14:creationId xmlns:p14="http://schemas.microsoft.com/office/powerpoint/2010/main" val="1692202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412</TotalTime>
  <Words>269</Words>
  <Application>Microsoft Office PowerPoint</Application>
  <PresentationFormat>Widescreen</PresentationFormat>
  <Paragraphs>316</Paragraphs>
  <Slides>7</Slides>
  <Notes>6</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Franklin Gothic Book</vt:lpstr>
      <vt:lpstr>Office Theme</vt:lpstr>
      <vt:lpstr>Humanitarian Crisis  in  Venezuela</vt:lpstr>
      <vt:lpstr>PowerPoint Presentation</vt:lpstr>
      <vt:lpstr>BUSINESS PROBLEM</vt:lpstr>
      <vt:lpstr>PowerPoint Presentation</vt:lpstr>
      <vt:lpstr>PowerPoint Presentation</vt:lpstr>
      <vt:lpstr>Dashboard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Raisa Shams</dc:creator>
  <cp:lastModifiedBy>Raisa Shams</cp:lastModifiedBy>
  <cp:revision>40</cp:revision>
  <dcterms:created xsi:type="dcterms:W3CDTF">2020-02-16T18:03:55Z</dcterms:created>
  <dcterms:modified xsi:type="dcterms:W3CDTF">2020-02-17T00:56:07Z</dcterms:modified>
</cp:coreProperties>
</file>