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3774-CE9C-1B95-E95B-22E12BA8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CF8FF-2E12-1816-BCED-FABA5F83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4C3C-AB85-CA39-E127-92C96731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2002-B2C4-71B6-5729-992EC117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67FF-B51D-16F1-7AE2-823B4BF6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56EA-7708-CD37-AB16-506E412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84766-DCD5-34A2-A353-A2D75FDA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86D8-5662-7FC2-A715-D535F3FB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7135-457C-C683-464E-63E9D34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D26B-2398-EEAD-50B6-ABCCA8DB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7D450-68AD-F385-161A-2CCB75ADD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6FA6C-6C36-D692-3509-657266704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840A-5FAB-4626-4A5F-E5D188BB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37A8-C84B-1973-412F-2ABC9ED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4051-C4FA-34B6-ECBF-5661B44D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749-F378-FE00-F9ED-A3A56E0B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9117-DE00-B1AA-4A1D-E1B717F3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F130-61FB-0654-ED70-10B3484B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0AFE-B370-0CE0-DA13-5C181726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827D-EFB5-6758-7A56-A1A05C57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1ED3-23D7-50A6-5102-68714AEC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2DCB-EBA2-8C67-7505-9FB13E40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58CD-F2A9-A8FD-8D60-BB9CE017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5C3A-9688-4021-E1AB-C979B387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F21C-CEBD-3D0E-91BB-C12BEEA8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D6B-5043-E818-7FD0-83D8C534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E94C-2193-51A7-3593-893771C29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773F8-AC7C-79E0-09EB-A375DE997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F442A-5E1A-0EDB-A160-44A8198F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1E6AC-78BC-80D6-6242-919D87F0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8ECBA-AA47-92BA-0D06-191CB798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E606-90C4-68C8-8777-640E9FD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BA88-5015-EB4C-E26F-682A696B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324DC-D8F1-EB51-5013-08AD250E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0CEBA-D44A-AC9F-5D61-95D030C2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54984-B2E8-FE3D-F224-52E1CBFDF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2D338-1C51-F55E-633D-24808C58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0F452-7C8E-F6D3-F10B-E36E9128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9DA94-631A-1BD0-C05D-27DBD24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B6DC-1064-CE61-FE9B-AA50FD27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CA710-8530-0110-FFDC-F1B925D0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89ABC-DE89-814A-573E-7E0C16C8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05328-72D4-EC22-5C7B-1340B90F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7703B-5916-E424-B89A-91DF6D3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5493D-2403-5EC9-0D8F-25D9369E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259DE-C36C-E479-8A8D-6237712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010D-93FF-55F9-9D81-40107FD2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F5CA-39B5-6AB4-A924-4DAA3F39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72FE-2266-A886-7486-DA72BC4E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115F-66C6-ED36-50B5-DDD5AB50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2504A-992C-F3E3-534D-87B21A2D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956C-7C54-3486-E1AF-D757A345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7E27-6BAF-93A1-6E65-8A15A91F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48945-0F6C-8E03-68D8-79F9CB0F0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19692-0CE6-2E77-1B41-DF08E594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A7A9F-2028-E07C-DB05-5811BB49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AE90-C177-3C53-7635-EC6C6874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154C-AE14-4707-E4C6-E52EBB38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95C97-6B04-0FCD-A820-718ED3BB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8FAD-81E9-5D13-8BD2-CC7E497E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168A-08D9-9CC0-1705-D72D7B243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650D1-9670-46B8-8F85-B1D151668F0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2F8A-74E2-B777-1A5C-F0C0F6E93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E472-964C-D025-F2EE-B1530B086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726AE-3174-49F2-86E7-A7EDDA2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lake with houses and trees&#10;&#10;Description automatically generated">
            <a:extLst>
              <a:ext uri="{FF2B5EF4-FFF2-40B4-BE49-F238E27FC236}">
                <a16:creationId xmlns:a16="http://schemas.microsoft.com/office/drawing/2014/main" id="{53874AF0-8642-54E2-83A9-9ED508D54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/>
          <a:stretch/>
        </p:blipFill>
        <p:spPr>
          <a:xfrm>
            <a:off x="3390180" y="1847713"/>
            <a:ext cx="5936979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7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Wardlaw</dc:creator>
  <cp:lastModifiedBy>Andrew Wardlaw</cp:lastModifiedBy>
  <cp:revision>1</cp:revision>
  <dcterms:created xsi:type="dcterms:W3CDTF">2025-02-01T22:12:57Z</dcterms:created>
  <dcterms:modified xsi:type="dcterms:W3CDTF">2025-02-01T23:02:24Z</dcterms:modified>
</cp:coreProperties>
</file>