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9" r:id="rId12"/>
    <p:sldId id="268" r:id="rId13"/>
    <p:sldId id="271" r:id="rId14"/>
    <p:sldId id="277" r:id="rId15"/>
    <p:sldId id="272" r:id="rId16"/>
    <p:sldId id="273" r:id="rId17"/>
    <p:sldId id="274" r:id="rId18"/>
    <p:sldId id="275" r:id="rId19"/>
    <p:sldId id="276" r:id="rId20"/>
    <p:sldId id="278" r:id="rId21"/>
    <p:sldId id="270" r:id="rId22"/>
    <p:sldId id="266" r:id="rId23"/>
    <p:sldId id="26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8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7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1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6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0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0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4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1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9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8BE2B-F66F-474F-8657-AA06AA8ABB91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9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Gamma thoughts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0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 kernels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90" y="1628800"/>
            <a:ext cx="7419975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359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881063"/>
            <a:ext cx="7419975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123728" y="33265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without specifying </a:t>
            </a:r>
            <a:r>
              <a:rPr lang="en-US" dirty="0" err="1" smtClean="0"/>
              <a:t>bandwith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42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881063"/>
            <a:ext cx="7419975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475656" y="48505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I tried to put the haplotype diversity as the band 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22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Theta and segregating sites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some plots to help thinking in the </a:t>
            </a:r>
            <a:r>
              <a:rPr lang="en-US" dirty="0" err="1" smtClean="0"/>
              <a:t>Wakeley</a:t>
            </a:r>
            <a:r>
              <a:rPr lang="en-US" dirty="0" smtClean="0"/>
              <a:t>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093043"/>
            <a:ext cx="7581900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segregating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08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060276"/>
            <a:ext cx="8972550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Population 1</a:t>
            </a:r>
            <a:br>
              <a:rPr lang="en-US" dirty="0" smtClean="0"/>
            </a:br>
            <a:r>
              <a:rPr lang="en-US" dirty="0" smtClean="0"/>
              <a:t> (T2g)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592" y="116632"/>
            <a:ext cx="5103465" cy="141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5580112" y="0"/>
            <a:ext cx="720080" cy="16288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Rectángulo"/>
          <p:cNvSpPr/>
          <p:nvPr/>
        </p:nvSpPr>
        <p:spPr>
          <a:xfrm>
            <a:off x="6300192" y="-13529"/>
            <a:ext cx="720080" cy="16288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6 Rectángulo"/>
          <p:cNvSpPr/>
          <p:nvPr/>
        </p:nvSpPr>
        <p:spPr>
          <a:xfrm>
            <a:off x="7740352" y="-27384"/>
            <a:ext cx="720080" cy="16288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552450"/>
            <a:ext cx="8972550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28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552450"/>
            <a:ext cx="8972550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4815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552450"/>
            <a:ext cx="8972550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201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152400"/>
            <a:ext cx="592455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3635896" y="0"/>
            <a:ext cx="720080" cy="67056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3 Rectángulo"/>
          <p:cNvSpPr/>
          <p:nvPr/>
        </p:nvSpPr>
        <p:spPr>
          <a:xfrm>
            <a:off x="4427984" y="-13529"/>
            <a:ext cx="720080" cy="67056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Rectángulo"/>
          <p:cNvSpPr/>
          <p:nvPr/>
        </p:nvSpPr>
        <p:spPr>
          <a:xfrm>
            <a:off x="6012160" y="-27384"/>
            <a:ext cx="720080" cy="67056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6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52563" y="2422525"/>
            <a:ext cx="9144000" cy="0"/>
          </a:xfrm>
          <a:prstGeom prst="rect">
            <a:avLst/>
          </a:prstGeom>
          <a:solidFill>
            <a:srgbClr val="1D1F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Distribution of number of haplotypes in the simulated samples</a:t>
            </a:r>
            <a:endParaRPr lang="en-US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4506094" cy="441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5652120" y="2132856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Population 1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Theta=2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Growth</a:t>
            </a:r>
          </a:p>
          <a:p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652120" y="4172887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Population 2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Theta=2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No Growth</a:t>
            </a:r>
          </a:p>
          <a:p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32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699796"/>
            <a:ext cx="9605714" cy="3977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segSites</a:t>
            </a:r>
            <a:r>
              <a:rPr lang="en-US" dirty="0" smtClean="0"/>
              <a:t> vs </a:t>
            </a:r>
            <a:r>
              <a:rPr lang="en-US" dirty="0" err="1" smtClean="0"/>
              <a:t>best.n.values</a:t>
            </a:r>
            <a:endParaRPr lang="en-US" dirty="0"/>
          </a:p>
        </p:txBody>
      </p:sp>
      <p:sp>
        <p:nvSpPr>
          <p:cNvPr id="3" name="2 CuadroTexto"/>
          <p:cNvSpPr txBox="1"/>
          <p:nvPr/>
        </p:nvSpPr>
        <p:spPr>
          <a:xfrm>
            <a:off x="3059832" y="5676899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segregating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55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distributions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plots on the empirical distributions of observed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8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Violin plots of simulated data</a:t>
            </a:r>
            <a:endParaRPr lang="en-US" dirty="0"/>
          </a:p>
        </p:txBody>
      </p:sp>
      <p:sp>
        <p:nvSpPr>
          <p:cNvPr id="2075" name="Line 7"/>
          <p:cNvSpPr>
            <a:spLocks noChangeShapeType="1"/>
          </p:cNvSpPr>
          <p:nvPr/>
        </p:nvSpPr>
        <p:spPr bwMode="auto">
          <a:xfrm>
            <a:off x="1285875" y="5827713"/>
            <a:ext cx="27813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6" name="Line 8"/>
          <p:cNvSpPr>
            <a:spLocks noChangeShapeType="1"/>
          </p:cNvSpPr>
          <p:nvPr/>
        </p:nvSpPr>
        <p:spPr bwMode="auto">
          <a:xfrm>
            <a:off x="128587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7" name="Line 9"/>
          <p:cNvSpPr>
            <a:spLocks noChangeShapeType="1"/>
          </p:cNvSpPr>
          <p:nvPr/>
        </p:nvSpPr>
        <p:spPr bwMode="auto">
          <a:xfrm>
            <a:off x="1981200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" name="Line 10"/>
          <p:cNvSpPr>
            <a:spLocks noChangeShapeType="1"/>
          </p:cNvSpPr>
          <p:nvPr/>
        </p:nvSpPr>
        <p:spPr bwMode="auto">
          <a:xfrm>
            <a:off x="267652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9" name="Line 11"/>
          <p:cNvSpPr>
            <a:spLocks noChangeShapeType="1"/>
          </p:cNvSpPr>
          <p:nvPr/>
        </p:nvSpPr>
        <p:spPr bwMode="auto">
          <a:xfrm>
            <a:off x="3371850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0" name="Line 12"/>
          <p:cNvSpPr>
            <a:spLocks noChangeShapeType="1"/>
          </p:cNvSpPr>
          <p:nvPr/>
        </p:nvSpPr>
        <p:spPr bwMode="auto">
          <a:xfrm>
            <a:off x="406717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1" name="Rectangle 13"/>
          <p:cNvSpPr>
            <a:spLocks noChangeArrowheads="1"/>
          </p:cNvSpPr>
          <p:nvPr/>
        </p:nvSpPr>
        <p:spPr bwMode="auto">
          <a:xfrm>
            <a:off x="1185863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2" name="Rectangle 14"/>
          <p:cNvSpPr>
            <a:spLocks noChangeArrowheads="1"/>
          </p:cNvSpPr>
          <p:nvPr/>
        </p:nvSpPr>
        <p:spPr bwMode="auto">
          <a:xfrm>
            <a:off x="1881188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3" name="Rectangle 15"/>
          <p:cNvSpPr>
            <a:spLocks noChangeArrowheads="1"/>
          </p:cNvSpPr>
          <p:nvPr/>
        </p:nvSpPr>
        <p:spPr bwMode="auto">
          <a:xfrm>
            <a:off x="2576513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4" name="Rectangle 16"/>
          <p:cNvSpPr>
            <a:spLocks noChangeArrowheads="1"/>
          </p:cNvSpPr>
          <p:nvPr/>
        </p:nvSpPr>
        <p:spPr bwMode="auto">
          <a:xfrm>
            <a:off x="3271838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5" name="Rectangle 17"/>
          <p:cNvSpPr>
            <a:spLocks noChangeArrowheads="1"/>
          </p:cNvSpPr>
          <p:nvPr/>
        </p:nvSpPr>
        <p:spPr bwMode="auto">
          <a:xfrm>
            <a:off x="3914775" y="59801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6" name="Line 18"/>
          <p:cNvSpPr>
            <a:spLocks noChangeShapeType="1"/>
          </p:cNvSpPr>
          <p:nvPr/>
        </p:nvSpPr>
        <p:spPr bwMode="auto">
          <a:xfrm flipV="1">
            <a:off x="809625" y="2741613"/>
            <a:ext cx="0" cy="27241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7" name="Line 19"/>
          <p:cNvSpPr>
            <a:spLocks noChangeShapeType="1"/>
          </p:cNvSpPr>
          <p:nvPr/>
        </p:nvSpPr>
        <p:spPr bwMode="auto">
          <a:xfrm flipH="1">
            <a:off x="723900" y="546576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8" name="Line 20"/>
          <p:cNvSpPr>
            <a:spLocks noChangeShapeType="1"/>
          </p:cNvSpPr>
          <p:nvPr/>
        </p:nvSpPr>
        <p:spPr bwMode="auto">
          <a:xfrm flipH="1">
            <a:off x="723900" y="50180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9" name="Line 21"/>
          <p:cNvSpPr>
            <a:spLocks noChangeShapeType="1"/>
          </p:cNvSpPr>
          <p:nvPr/>
        </p:nvSpPr>
        <p:spPr bwMode="auto">
          <a:xfrm flipH="1">
            <a:off x="723900" y="45608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0" name="Line 22"/>
          <p:cNvSpPr>
            <a:spLocks noChangeShapeType="1"/>
          </p:cNvSpPr>
          <p:nvPr/>
        </p:nvSpPr>
        <p:spPr bwMode="auto">
          <a:xfrm flipH="1">
            <a:off x="723900" y="41036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1" name="Line 23"/>
          <p:cNvSpPr>
            <a:spLocks noChangeShapeType="1"/>
          </p:cNvSpPr>
          <p:nvPr/>
        </p:nvSpPr>
        <p:spPr bwMode="auto">
          <a:xfrm flipH="1">
            <a:off x="723900" y="36560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2" name="Line 24"/>
          <p:cNvSpPr>
            <a:spLocks noChangeShapeType="1"/>
          </p:cNvSpPr>
          <p:nvPr/>
        </p:nvSpPr>
        <p:spPr bwMode="auto">
          <a:xfrm flipH="1">
            <a:off x="723900" y="31988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3" name="Line 25"/>
          <p:cNvSpPr>
            <a:spLocks noChangeShapeType="1"/>
          </p:cNvSpPr>
          <p:nvPr/>
        </p:nvSpPr>
        <p:spPr bwMode="auto">
          <a:xfrm flipH="1">
            <a:off x="723900" y="27416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4" name="Rectangle 26"/>
          <p:cNvSpPr>
            <a:spLocks noChangeArrowheads="1"/>
          </p:cNvSpPr>
          <p:nvPr/>
        </p:nvSpPr>
        <p:spPr bwMode="auto">
          <a:xfrm rot="16200000">
            <a:off x="393700" y="5337176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5" name="Rectangle 27"/>
          <p:cNvSpPr>
            <a:spLocks noChangeArrowheads="1"/>
          </p:cNvSpPr>
          <p:nvPr/>
        </p:nvSpPr>
        <p:spPr bwMode="auto">
          <a:xfrm rot="16200000">
            <a:off x="393700" y="4889501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6" name="Rectangle 28"/>
          <p:cNvSpPr>
            <a:spLocks noChangeArrowheads="1"/>
          </p:cNvSpPr>
          <p:nvPr/>
        </p:nvSpPr>
        <p:spPr bwMode="auto">
          <a:xfrm rot="16200000">
            <a:off x="393700" y="4432301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7" name="Rectangle 29"/>
          <p:cNvSpPr>
            <a:spLocks noChangeArrowheads="1"/>
          </p:cNvSpPr>
          <p:nvPr/>
        </p:nvSpPr>
        <p:spPr bwMode="auto">
          <a:xfrm rot="16200000">
            <a:off x="336550" y="3975101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n16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8" name="Rectangle 30"/>
          <p:cNvSpPr>
            <a:spLocks noChangeArrowheads="1"/>
          </p:cNvSpPr>
          <p:nvPr/>
        </p:nvSpPr>
        <p:spPr bwMode="auto">
          <a:xfrm rot="16200000">
            <a:off x="336550" y="3070226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n64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9" name="Rectangle 31"/>
          <p:cNvSpPr>
            <a:spLocks noChangeArrowheads="1"/>
          </p:cNvSpPr>
          <p:nvPr/>
        </p:nvSpPr>
        <p:spPr bwMode="auto">
          <a:xfrm>
            <a:off x="809625" y="2389188"/>
            <a:ext cx="3381375" cy="34385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0" name="Freeform 32"/>
          <p:cNvSpPr>
            <a:spLocks/>
          </p:cNvSpPr>
          <p:nvPr/>
        </p:nvSpPr>
        <p:spPr bwMode="auto">
          <a:xfrm>
            <a:off x="933450" y="5284788"/>
            <a:ext cx="352425" cy="361950"/>
          </a:xfrm>
          <a:custGeom>
            <a:avLst/>
            <a:gdLst>
              <a:gd name="T0" fmla="*/ 6 w 222"/>
              <a:gd name="T1" fmla="*/ 198 h 228"/>
              <a:gd name="T2" fmla="*/ 18 w 222"/>
              <a:gd name="T3" fmla="*/ 192 h 228"/>
              <a:gd name="T4" fmla="*/ 24 w 222"/>
              <a:gd name="T5" fmla="*/ 186 h 228"/>
              <a:gd name="T6" fmla="*/ 36 w 222"/>
              <a:gd name="T7" fmla="*/ 180 h 228"/>
              <a:gd name="T8" fmla="*/ 42 w 222"/>
              <a:gd name="T9" fmla="*/ 168 h 228"/>
              <a:gd name="T10" fmla="*/ 54 w 222"/>
              <a:gd name="T11" fmla="*/ 162 h 228"/>
              <a:gd name="T12" fmla="*/ 60 w 222"/>
              <a:gd name="T13" fmla="*/ 150 h 228"/>
              <a:gd name="T14" fmla="*/ 72 w 222"/>
              <a:gd name="T15" fmla="*/ 144 h 228"/>
              <a:gd name="T16" fmla="*/ 78 w 222"/>
              <a:gd name="T17" fmla="*/ 138 h 228"/>
              <a:gd name="T18" fmla="*/ 90 w 222"/>
              <a:gd name="T19" fmla="*/ 132 h 228"/>
              <a:gd name="T20" fmla="*/ 96 w 222"/>
              <a:gd name="T21" fmla="*/ 126 h 228"/>
              <a:gd name="T22" fmla="*/ 108 w 222"/>
              <a:gd name="T23" fmla="*/ 126 h 228"/>
              <a:gd name="T24" fmla="*/ 114 w 222"/>
              <a:gd name="T25" fmla="*/ 126 h 228"/>
              <a:gd name="T26" fmla="*/ 126 w 222"/>
              <a:gd name="T27" fmla="*/ 132 h 228"/>
              <a:gd name="T28" fmla="*/ 132 w 222"/>
              <a:gd name="T29" fmla="*/ 138 h 228"/>
              <a:gd name="T30" fmla="*/ 144 w 222"/>
              <a:gd name="T31" fmla="*/ 144 h 228"/>
              <a:gd name="T32" fmla="*/ 150 w 222"/>
              <a:gd name="T33" fmla="*/ 150 h 228"/>
              <a:gd name="T34" fmla="*/ 162 w 222"/>
              <a:gd name="T35" fmla="*/ 162 h 228"/>
              <a:gd name="T36" fmla="*/ 168 w 222"/>
              <a:gd name="T37" fmla="*/ 174 h 228"/>
              <a:gd name="T38" fmla="*/ 180 w 222"/>
              <a:gd name="T39" fmla="*/ 186 h 228"/>
              <a:gd name="T40" fmla="*/ 186 w 222"/>
              <a:gd name="T41" fmla="*/ 204 h 228"/>
              <a:gd name="T42" fmla="*/ 192 w 222"/>
              <a:gd name="T43" fmla="*/ 216 h 228"/>
              <a:gd name="T44" fmla="*/ 204 w 222"/>
              <a:gd name="T45" fmla="*/ 222 h 228"/>
              <a:gd name="T46" fmla="*/ 210 w 222"/>
              <a:gd name="T47" fmla="*/ 228 h 228"/>
              <a:gd name="T48" fmla="*/ 222 w 222"/>
              <a:gd name="T49" fmla="*/ 228 h 228"/>
              <a:gd name="T50" fmla="*/ 216 w 222"/>
              <a:gd name="T51" fmla="*/ 6 h 228"/>
              <a:gd name="T52" fmla="*/ 204 w 222"/>
              <a:gd name="T53" fmla="*/ 6 h 228"/>
              <a:gd name="T54" fmla="*/ 198 w 222"/>
              <a:gd name="T55" fmla="*/ 18 h 228"/>
              <a:gd name="T56" fmla="*/ 186 w 222"/>
              <a:gd name="T57" fmla="*/ 30 h 228"/>
              <a:gd name="T58" fmla="*/ 180 w 222"/>
              <a:gd name="T59" fmla="*/ 42 h 228"/>
              <a:gd name="T60" fmla="*/ 168 w 222"/>
              <a:gd name="T61" fmla="*/ 54 h 228"/>
              <a:gd name="T62" fmla="*/ 162 w 222"/>
              <a:gd name="T63" fmla="*/ 66 h 228"/>
              <a:gd name="T64" fmla="*/ 150 w 222"/>
              <a:gd name="T65" fmla="*/ 78 h 228"/>
              <a:gd name="T66" fmla="*/ 144 w 222"/>
              <a:gd name="T67" fmla="*/ 90 h 228"/>
              <a:gd name="T68" fmla="*/ 132 w 222"/>
              <a:gd name="T69" fmla="*/ 96 h 228"/>
              <a:gd name="T70" fmla="*/ 126 w 222"/>
              <a:gd name="T71" fmla="*/ 102 h 228"/>
              <a:gd name="T72" fmla="*/ 120 w 222"/>
              <a:gd name="T73" fmla="*/ 102 h 228"/>
              <a:gd name="T74" fmla="*/ 108 w 222"/>
              <a:gd name="T75" fmla="*/ 108 h 228"/>
              <a:gd name="T76" fmla="*/ 102 w 222"/>
              <a:gd name="T77" fmla="*/ 102 h 228"/>
              <a:gd name="T78" fmla="*/ 90 w 222"/>
              <a:gd name="T79" fmla="*/ 102 h 228"/>
              <a:gd name="T80" fmla="*/ 84 w 222"/>
              <a:gd name="T81" fmla="*/ 96 h 228"/>
              <a:gd name="T82" fmla="*/ 72 w 222"/>
              <a:gd name="T83" fmla="*/ 90 h 228"/>
              <a:gd name="T84" fmla="*/ 66 w 222"/>
              <a:gd name="T85" fmla="*/ 84 h 228"/>
              <a:gd name="T86" fmla="*/ 54 w 222"/>
              <a:gd name="T87" fmla="*/ 72 h 228"/>
              <a:gd name="T88" fmla="*/ 48 w 222"/>
              <a:gd name="T89" fmla="*/ 66 h 228"/>
              <a:gd name="T90" fmla="*/ 36 w 222"/>
              <a:gd name="T91" fmla="*/ 54 h 228"/>
              <a:gd name="T92" fmla="*/ 30 w 222"/>
              <a:gd name="T93" fmla="*/ 48 h 228"/>
              <a:gd name="T94" fmla="*/ 18 w 222"/>
              <a:gd name="T95" fmla="*/ 42 h 228"/>
              <a:gd name="T96" fmla="*/ 12 w 222"/>
              <a:gd name="T97" fmla="*/ 36 h 228"/>
              <a:gd name="T98" fmla="*/ 0 w 222"/>
              <a:gd name="T99" fmla="*/ 36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228">
                <a:moveTo>
                  <a:pt x="0" y="198"/>
                </a:moveTo>
                <a:lnTo>
                  <a:pt x="6" y="198"/>
                </a:lnTo>
                <a:lnTo>
                  <a:pt x="6" y="198"/>
                </a:lnTo>
                <a:lnTo>
                  <a:pt x="6" y="198"/>
                </a:lnTo>
                <a:lnTo>
                  <a:pt x="12" y="198"/>
                </a:lnTo>
                <a:lnTo>
                  <a:pt x="12" y="198"/>
                </a:lnTo>
                <a:lnTo>
                  <a:pt x="18" y="198"/>
                </a:lnTo>
                <a:lnTo>
                  <a:pt x="18" y="192"/>
                </a:lnTo>
                <a:lnTo>
                  <a:pt x="18" y="192"/>
                </a:lnTo>
                <a:lnTo>
                  <a:pt x="24" y="192"/>
                </a:lnTo>
                <a:lnTo>
                  <a:pt x="24" y="192"/>
                </a:lnTo>
                <a:lnTo>
                  <a:pt x="24" y="186"/>
                </a:lnTo>
                <a:lnTo>
                  <a:pt x="30" y="186"/>
                </a:lnTo>
                <a:lnTo>
                  <a:pt x="30" y="186"/>
                </a:lnTo>
                <a:lnTo>
                  <a:pt x="36" y="180"/>
                </a:lnTo>
                <a:lnTo>
                  <a:pt x="36" y="180"/>
                </a:lnTo>
                <a:lnTo>
                  <a:pt x="36" y="180"/>
                </a:lnTo>
                <a:lnTo>
                  <a:pt x="42" y="174"/>
                </a:lnTo>
                <a:lnTo>
                  <a:pt x="42" y="174"/>
                </a:lnTo>
                <a:lnTo>
                  <a:pt x="42" y="168"/>
                </a:lnTo>
                <a:lnTo>
                  <a:pt x="48" y="168"/>
                </a:lnTo>
                <a:lnTo>
                  <a:pt x="48" y="168"/>
                </a:lnTo>
                <a:lnTo>
                  <a:pt x="48" y="162"/>
                </a:lnTo>
                <a:lnTo>
                  <a:pt x="54" y="162"/>
                </a:lnTo>
                <a:lnTo>
                  <a:pt x="54" y="156"/>
                </a:lnTo>
                <a:lnTo>
                  <a:pt x="60" y="156"/>
                </a:lnTo>
                <a:lnTo>
                  <a:pt x="60" y="156"/>
                </a:lnTo>
                <a:lnTo>
                  <a:pt x="60" y="150"/>
                </a:lnTo>
                <a:lnTo>
                  <a:pt x="66" y="150"/>
                </a:lnTo>
                <a:lnTo>
                  <a:pt x="66" y="150"/>
                </a:lnTo>
                <a:lnTo>
                  <a:pt x="66" y="144"/>
                </a:lnTo>
                <a:lnTo>
                  <a:pt x="72" y="144"/>
                </a:lnTo>
                <a:lnTo>
                  <a:pt x="72" y="144"/>
                </a:lnTo>
                <a:lnTo>
                  <a:pt x="78" y="138"/>
                </a:lnTo>
                <a:lnTo>
                  <a:pt x="78" y="138"/>
                </a:lnTo>
                <a:lnTo>
                  <a:pt x="78" y="138"/>
                </a:lnTo>
                <a:lnTo>
                  <a:pt x="84" y="138"/>
                </a:lnTo>
                <a:lnTo>
                  <a:pt x="84" y="132"/>
                </a:lnTo>
                <a:lnTo>
                  <a:pt x="84" y="132"/>
                </a:lnTo>
                <a:lnTo>
                  <a:pt x="90" y="132"/>
                </a:lnTo>
                <a:lnTo>
                  <a:pt x="90" y="132"/>
                </a:lnTo>
                <a:lnTo>
                  <a:pt x="90" y="132"/>
                </a:lnTo>
                <a:lnTo>
                  <a:pt x="96" y="132"/>
                </a:lnTo>
                <a:lnTo>
                  <a:pt x="96" y="126"/>
                </a:lnTo>
                <a:lnTo>
                  <a:pt x="102" y="126"/>
                </a:lnTo>
                <a:lnTo>
                  <a:pt x="102" y="126"/>
                </a:lnTo>
                <a:lnTo>
                  <a:pt x="102" y="126"/>
                </a:lnTo>
                <a:lnTo>
                  <a:pt x="108" y="126"/>
                </a:lnTo>
                <a:lnTo>
                  <a:pt x="108" y="126"/>
                </a:lnTo>
                <a:lnTo>
                  <a:pt x="108" y="126"/>
                </a:lnTo>
                <a:lnTo>
                  <a:pt x="114" y="126"/>
                </a:lnTo>
                <a:lnTo>
                  <a:pt x="114" y="126"/>
                </a:lnTo>
                <a:lnTo>
                  <a:pt x="120" y="126"/>
                </a:lnTo>
                <a:lnTo>
                  <a:pt x="120" y="132"/>
                </a:lnTo>
                <a:lnTo>
                  <a:pt x="120" y="132"/>
                </a:lnTo>
                <a:lnTo>
                  <a:pt x="126" y="132"/>
                </a:lnTo>
                <a:lnTo>
                  <a:pt x="126" y="132"/>
                </a:lnTo>
                <a:lnTo>
                  <a:pt x="126" y="132"/>
                </a:lnTo>
                <a:lnTo>
                  <a:pt x="132" y="132"/>
                </a:lnTo>
                <a:lnTo>
                  <a:pt x="132" y="138"/>
                </a:lnTo>
                <a:lnTo>
                  <a:pt x="132" y="138"/>
                </a:lnTo>
                <a:lnTo>
                  <a:pt x="138" y="138"/>
                </a:lnTo>
                <a:lnTo>
                  <a:pt x="138" y="138"/>
                </a:lnTo>
                <a:lnTo>
                  <a:pt x="144" y="144"/>
                </a:lnTo>
                <a:lnTo>
                  <a:pt x="144" y="144"/>
                </a:lnTo>
                <a:lnTo>
                  <a:pt x="144" y="144"/>
                </a:lnTo>
                <a:lnTo>
                  <a:pt x="150" y="150"/>
                </a:lnTo>
                <a:lnTo>
                  <a:pt x="150" y="150"/>
                </a:lnTo>
                <a:lnTo>
                  <a:pt x="150" y="156"/>
                </a:lnTo>
                <a:lnTo>
                  <a:pt x="156" y="156"/>
                </a:lnTo>
                <a:lnTo>
                  <a:pt x="156" y="162"/>
                </a:lnTo>
                <a:lnTo>
                  <a:pt x="162" y="162"/>
                </a:lnTo>
                <a:lnTo>
                  <a:pt x="162" y="168"/>
                </a:lnTo>
                <a:lnTo>
                  <a:pt x="162" y="168"/>
                </a:lnTo>
                <a:lnTo>
                  <a:pt x="168" y="174"/>
                </a:lnTo>
                <a:lnTo>
                  <a:pt x="168" y="174"/>
                </a:lnTo>
                <a:lnTo>
                  <a:pt x="168" y="180"/>
                </a:lnTo>
                <a:lnTo>
                  <a:pt x="174" y="180"/>
                </a:lnTo>
                <a:lnTo>
                  <a:pt x="174" y="186"/>
                </a:lnTo>
                <a:lnTo>
                  <a:pt x="180" y="186"/>
                </a:lnTo>
                <a:lnTo>
                  <a:pt x="180" y="192"/>
                </a:lnTo>
                <a:lnTo>
                  <a:pt x="180" y="192"/>
                </a:lnTo>
                <a:lnTo>
                  <a:pt x="186" y="198"/>
                </a:lnTo>
                <a:lnTo>
                  <a:pt x="186" y="204"/>
                </a:lnTo>
                <a:lnTo>
                  <a:pt x="186" y="204"/>
                </a:lnTo>
                <a:lnTo>
                  <a:pt x="192" y="210"/>
                </a:lnTo>
                <a:lnTo>
                  <a:pt x="192" y="210"/>
                </a:lnTo>
                <a:lnTo>
                  <a:pt x="192" y="216"/>
                </a:lnTo>
                <a:lnTo>
                  <a:pt x="198" y="216"/>
                </a:lnTo>
                <a:lnTo>
                  <a:pt x="198" y="216"/>
                </a:lnTo>
                <a:lnTo>
                  <a:pt x="204" y="222"/>
                </a:lnTo>
                <a:lnTo>
                  <a:pt x="204" y="222"/>
                </a:lnTo>
                <a:lnTo>
                  <a:pt x="204" y="222"/>
                </a:lnTo>
                <a:lnTo>
                  <a:pt x="210" y="228"/>
                </a:lnTo>
                <a:lnTo>
                  <a:pt x="210" y="228"/>
                </a:lnTo>
                <a:lnTo>
                  <a:pt x="210" y="228"/>
                </a:lnTo>
                <a:lnTo>
                  <a:pt x="216" y="228"/>
                </a:lnTo>
                <a:lnTo>
                  <a:pt x="216" y="228"/>
                </a:lnTo>
                <a:lnTo>
                  <a:pt x="222" y="228"/>
                </a:lnTo>
                <a:lnTo>
                  <a:pt x="222" y="228"/>
                </a:lnTo>
                <a:lnTo>
                  <a:pt x="222" y="0"/>
                </a:lnTo>
                <a:lnTo>
                  <a:pt x="222" y="0"/>
                </a:lnTo>
                <a:lnTo>
                  <a:pt x="216" y="0"/>
                </a:lnTo>
                <a:lnTo>
                  <a:pt x="216" y="6"/>
                </a:lnTo>
                <a:lnTo>
                  <a:pt x="210" y="6"/>
                </a:lnTo>
                <a:lnTo>
                  <a:pt x="210" y="6"/>
                </a:lnTo>
                <a:lnTo>
                  <a:pt x="210" y="6"/>
                </a:lnTo>
                <a:lnTo>
                  <a:pt x="204" y="6"/>
                </a:lnTo>
                <a:lnTo>
                  <a:pt x="204" y="12"/>
                </a:lnTo>
                <a:lnTo>
                  <a:pt x="204" y="12"/>
                </a:lnTo>
                <a:lnTo>
                  <a:pt x="198" y="12"/>
                </a:lnTo>
                <a:lnTo>
                  <a:pt x="198" y="18"/>
                </a:lnTo>
                <a:lnTo>
                  <a:pt x="192" y="18"/>
                </a:lnTo>
                <a:lnTo>
                  <a:pt x="192" y="24"/>
                </a:lnTo>
                <a:lnTo>
                  <a:pt x="192" y="24"/>
                </a:lnTo>
                <a:lnTo>
                  <a:pt x="186" y="30"/>
                </a:lnTo>
                <a:lnTo>
                  <a:pt x="186" y="30"/>
                </a:lnTo>
                <a:lnTo>
                  <a:pt x="186" y="36"/>
                </a:lnTo>
                <a:lnTo>
                  <a:pt x="180" y="36"/>
                </a:lnTo>
                <a:lnTo>
                  <a:pt x="180" y="42"/>
                </a:lnTo>
                <a:lnTo>
                  <a:pt x="180" y="42"/>
                </a:lnTo>
                <a:lnTo>
                  <a:pt x="174" y="48"/>
                </a:lnTo>
                <a:lnTo>
                  <a:pt x="174" y="54"/>
                </a:lnTo>
                <a:lnTo>
                  <a:pt x="168" y="54"/>
                </a:lnTo>
                <a:lnTo>
                  <a:pt x="168" y="60"/>
                </a:lnTo>
                <a:lnTo>
                  <a:pt x="168" y="60"/>
                </a:lnTo>
                <a:lnTo>
                  <a:pt x="162" y="66"/>
                </a:lnTo>
                <a:lnTo>
                  <a:pt x="162" y="66"/>
                </a:lnTo>
                <a:lnTo>
                  <a:pt x="162" y="72"/>
                </a:lnTo>
                <a:lnTo>
                  <a:pt x="156" y="72"/>
                </a:lnTo>
                <a:lnTo>
                  <a:pt x="156" y="78"/>
                </a:lnTo>
                <a:lnTo>
                  <a:pt x="150" y="78"/>
                </a:lnTo>
                <a:lnTo>
                  <a:pt x="150" y="84"/>
                </a:lnTo>
                <a:lnTo>
                  <a:pt x="150" y="84"/>
                </a:lnTo>
                <a:lnTo>
                  <a:pt x="144" y="84"/>
                </a:lnTo>
                <a:lnTo>
                  <a:pt x="144" y="90"/>
                </a:lnTo>
                <a:lnTo>
                  <a:pt x="144" y="90"/>
                </a:lnTo>
                <a:lnTo>
                  <a:pt x="138" y="90"/>
                </a:lnTo>
                <a:lnTo>
                  <a:pt x="138" y="96"/>
                </a:lnTo>
                <a:lnTo>
                  <a:pt x="132" y="96"/>
                </a:lnTo>
                <a:lnTo>
                  <a:pt x="132" y="96"/>
                </a:lnTo>
                <a:lnTo>
                  <a:pt x="132" y="96"/>
                </a:lnTo>
                <a:lnTo>
                  <a:pt x="126" y="102"/>
                </a:lnTo>
                <a:lnTo>
                  <a:pt x="126" y="102"/>
                </a:lnTo>
                <a:lnTo>
                  <a:pt x="126" y="102"/>
                </a:lnTo>
                <a:lnTo>
                  <a:pt x="120" y="102"/>
                </a:lnTo>
                <a:lnTo>
                  <a:pt x="120" y="102"/>
                </a:lnTo>
                <a:lnTo>
                  <a:pt x="120" y="102"/>
                </a:lnTo>
                <a:lnTo>
                  <a:pt x="114" y="102"/>
                </a:lnTo>
                <a:lnTo>
                  <a:pt x="114" y="102"/>
                </a:lnTo>
                <a:lnTo>
                  <a:pt x="108" y="108"/>
                </a:lnTo>
                <a:lnTo>
                  <a:pt x="108" y="108"/>
                </a:lnTo>
                <a:lnTo>
                  <a:pt x="108" y="108"/>
                </a:lnTo>
                <a:lnTo>
                  <a:pt x="102" y="108"/>
                </a:lnTo>
                <a:lnTo>
                  <a:pt x="102" y="102"/>
                </a:lnTo>
                <a:lnTo>
                  <a:pt x="102" y="102"/>
                </a:lnTo>
                <a:lnTo>
                  <a:pt x="96" y="102"/>
                </a:lnTo>
                <a:lnTo>
                  <a:pt x="96" y="102"/>
                </a:lnTo>
                <a:lnTo>
                  <a:pt x="90" y="102"/>
                </a:lnTo>
                <a:lnTo>
                  <a:pt x="90" y="102"/>
                </a:lnTo>
                <a:lnTo>
                  <a:pt x="90" y="102"/>
                </a:lnTo>
                <a:lnTo>
                  <a:pt x="84" y="102"/>
                </a:lnTo>
                <a:lnTo>
                  <a:pt x="84" y="96"/>
                </a:lnTo>
                <a:lnTo>
                  <a:pt x="84" y="96"/>
                </a:lnTo>
                <a:lnTo>
                  <a:pt x="78" y="96"/>
                </a:lnTo>
                <a:lnTo>
                  <a:pt x="78" y="96"/>
                </a:lnTo>
                <a:lnTo>
                  <a:pt x="78" y="90"/>
                </a:lnTo>
                <a:lnTo>
                  <a:pt x="72" y="90"/>
                </a:lnTo>
                <a:lnTo>
                  <a:pt x="72" y="90"/>
                </a:lnTo>
                <a:lnTo>
                  <a:pt x="66" y="84"/>
                </a:lnTo>
                <a:lnTo>
                  <a:pt x="66" y="84"/>
                </a:lnTo>
                <a:lnTo>
                  <a:pt x="66" y="84"/>
                </a:lnTo>
                <a:lnTo>
                  <a:pt x="60" y="78"/>
                </a:lnTo>
                <a:lnTo>
                  <a:pt x="60" y="78"/>
                </a:lnTo>
                <a:lnTo>
                  <a:pt x="60" y="78"/>
                </a:lnTo>
                <a:lnTo>
                  <a:pt x="54" y="72"/>
                </a:lnTo>
                <a:lnTo>
                  <a:pt x="54" y="72"/>
                </a:lnTo>
                <a:lnTo>
                  <a:pt x="48" y="72"/>
                </a:lnTo>
                <a:lnTo>
                  <a:pt x="48" y="66"/>
                </a:lnTo>
                <a:lnTo>
                  <a:pt x="48" y="66"/>
                </a:lnTo>
                <a:lnTo>
                  <a:pt x="42" y="60"/>
                </a:lnTo>
                <a:lnTo>
                  <a:pt x="42" y="60"/>
                </a:lnTo>
                <a:lnTo>
                  <a:pt x="42" y="60"/>
                </a:lnTo>
                <a:lnTo>
                  <a:pt x="36" y="54"/>
                </a:lnTo>
                <a:lnTo>
                  <a:pt x="36" y="54"/>
                </a:lnTo>
                <a:lnTo>
                  <a:pt x="36" y="48"/>
                </a:lnTo>
                <a:lnTo>
                  <a:pt x="30" y="48"/>
                </a:lnTo>
                <a:lnTo>
                  <a:pt x="30" y="48"/>
                </a:lnTo>
                <a:lnTo>
                  <a:pt x="24" y="42"/>
                </a:lnTo>
                <a:lnTo>
                  <a:pt x="24" y="42"/>
                </a:lnTo>
                <a:lnTo>
                  <a:pt x="24" y="42"/>
                </a:lnTo>
                <a:lnTo>
                  <a:pt x="18" y="42"/>
                </a:lnTo>
                <a:lnTo>
                  <a:pt x="18" y="36"/>
                </a:lnTo>
                <a:lnTo>
                  <a:pt x="18" y="36"/>
                </a:lnTo>
                <a:lnTo>
                  <a:pt x="12" y="36"/>
                </a:lnTo>
                <a:lnTo>
                  <a:pt x="12" y="36"/>
                </a:lnTo>
                <a:lnTo>
                  <a:pt x="6" y="36"/>
                </a:lnTo>
                <a:lnTo>
                  <a:pt x="6" y="36"/>
                </a:lnTo>
                <a:lnTo>
                  <a:pt x="6" y="36"/>
                </a:lnTo>
                <a:lnTo>
                  <a:pt x="0" y="36"/>
                </a:lnTo>
                <a:lnTo>
                  <a:pt x="0" y="19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1" name="Freeform 33"/>
          <p:cNvSpPr>
            <a:spLocks/>
          </p:cNvSpPr>
          <p:nvPr/>
        </p:nvSpPr>
        <p:spPr bwMode="auto">
          <a:xfrm>
            <a:off x="933450" y="5284788"/>
            <a:ext cx="352425" cy="361950"/>
          </a:xfrm>
          <a:custGeom>
            <a:avLst/>
            <a:gdLst>
              <a:gd name="T0" fmla="*/ 1 w 37"/>
              <a:gd name="T1" fmla="*/ 33 h 38"/>
              <a:gd name="T2" fmla="*/ 3 w 37"/>
              <a:gd name="T3" fmla="*/ 32 h 38"/>
              <a:gd name="T4" fmla="*/ 4 w 37"/>
              <a:gd name="T5" fmla="*/ 31 h 38"/>
              <a:gd name="T6" fmla="*/ 6 w 37"/>
              <a:gd name="T7" fmla="*/ 30 h 38"/>
              <a:gd name="T8" fmla="*/ 7 w 37"/>
              <a:gd name="T9" fmla="*/ 28 h 38"/>
              <a:gd name="T10" fmla="*/ 9 w 37"/>
              <a:gd name="T11" fmla="*/ 27 h 38"/>
              <a:gd name="T12" fmla="*/ 10 w 37"/>
              <a:gd name="T13" fmla="*/ 25 h 38"/>
              <a:gd name="T14" fmla="*/ 12 w 37"/>
              <a:gd name="T15" fmla="*/ 24 h 38"/>
              <a:gd name="T16" fmla="*/ 13 w 37"/>
              <a:gd name="T17" fmla="*/ 23 h 38"/>
              <a:gd name="T18" fmla="*/ 15 w 37"/>
              <a:gd name="T19" fmla="*/ 22 h 38"/>
              <a:gd name="T20" fmla="*/ 16 w 37"/>
              <a:gd name="T21" fmla="*/ 21 h 38"/>
              <a:gd name="T22" fmla="*/ 18 w 37"/>
              <a:gd name="T23" fmla="*/ 21 h 38"/>
              <a:gd name="T24" fmla="*/ 19 w 37"/>
              <a:gd name="T25" fmla="*/ 21 h 38"/>
              <a:gd name="T26" fmla="*/ 21 w 37"/>
              <a:gd name="T27" fmla="*/ 22 h 38"/>
              <a:gd name="T28" fmla="*/ 22 w 37"/>
              <a:gd name="T29" fmla="*/ 23 h 38"/>
              <a:gd name="T30" fmla="*/ 24 w 37"/>
              <a:gd name="T31" fmla="*/ 24 h 38"/>
              <a:gd name="T32" fmla="*/ 25 w 37"/>
              <a:gd name="T33" fmla="*/ 25 h 38"/>
              <a:gd name="T34" fmla="*/ 27 w 37"/>
              <a:gd name="T35" fmla="*/ 27 h 38"/>
              <a:gd name="T36" fmla="*/ 28 w 37"/>
              <a:gd name="T37" fmla="*/ 29 h 38"/>
              <a:gd name="T38" fmla="*/ 30 w 37"/>
              <a:gd name="T39" fmla="*/ 31 h 38"/>
              <a:gd name="T40" fmla="*/ 31 w 37"/>
              <a:gd name="T41" fmla="*/ 34 h 38"/>
              <a:gd name="T42" fmla="*/ 32 w 37"/>
              <a:gd name="T43" fmla="*/ 36 h 38"/>
              <a:gd name="T44" fmla="*/ 34 w 37"/>
              <a:gd name="T45" fmla="*/ 37 h 38"/>
              <a:gd name="T46" fmla="*/ 35 w 37"/>
              <a:gd name="T47" fmla="*/ 38 h 38"/>
              <a:gd name="T48" fmla="*/ 37 w 37"/>
              <a:gd name="T49" fmla="*/ 38 h 38"/>
              <a:gd name="T50" fmla="*/ 36 w 37"/>
              <a:gd name="T51" fmla="*/ 1 h 38"/>
              <a:gd name="T52" fmla="*/ 34 w 37"/>
              <a:gd name="T53" fmla="*/ 1 h 38"/>
              <a:gd name="T54" fmla="*/ 33 w 37"/>
              <a:gd name="T55" fmla="*/ 3 h 38"/>
              <a:gd name="T56" fmla="*/ 31 w 37"/>
              <a:gd name="T57" fmla="*/ 5 h 38"/>
              <a:gd name="T58" fmla="*/ 30 w 37"/>
              <a:gd name="T59" fmla="*/ 7 h 38"/>
              <a:gd name="T60" fmla="*/ 28 w 37"/>
              <a:gd name="T61" fmla="*/ 9 h 38"/>
              <a:gd name="T62" fmla="*/ 27 w 37"/>
              <a:gd name="T63" fmla="*/ 11 h 38"/>
              <a:gd name="T64" fmla="*/ 25 w 37"/>
              <a:gd name="T65" fmla="*/ 13 h 38"/>
              <a:gd name="T66" fmla="*/ 24 w 37"/>
              <a:gd name="T67" fmla="*/ 15 h 38"/>
              <a:gd name="T68" fmla="*/ 22 w 37"/>
              <a:gd name="T69" fmla="*/ 16 h 38"/>
              <a:gd name="T70" fmla="*/ 21 w 37"/>
              <a:gd name="T71" fmla="*/ 17 h 38"/>
              <a:gd name="T72" fmla="*/ 20 w 37"/>
              <a:gd name="T73" fmla="*/ 17 h 38"/>
              <a:gd name="T74" fmla="*/ 18 w 37"/>
              <a:gd name="T75" fmla="*/ 18 h 38"/>
              <a:gd name="T76" fmla="*/ 17 w 37"/>
              <a:gd name="T77" fmla="*/ 17 h 38"/>
              <a:gd name="T78" fmla="*/ 15 w 37"/>
              <a:gd name="T79" fmla="*/ 17 h 38"/>
              <a:gd name="T80" fmla="*/ 14 w 37"/>
              <a:gd name="T81" fmla="*/ 16 h 38"/>
              <a:gd name="T82" fmla="*/ 12 w 37"/>
              <a:gd name="T83" fmla="*/ 15 h 38"/>
              <a:gd name="T84" fmla="*/ 11 w 37"/>
              <a:gd name="T85" fmla="*/ 14 h 38"/>
              <a:gd name="T86" fmla="*/ 9 w 37"/>
              <a:gd name="T87" fmla="*/ 12 h 38"/>
              <a:gd name="T88" fmla="*/ 8 w 37"/>
              <a:gd name="T89" fmla="*/ 11 h 38"/>
              <a:gd name="T90" fmla="*/ 6 w 37"/>
              <a:gd name="T91" fmla="*/ 9 h 38"/>
              <a:gd name="T92" fmla="*/ 5 w 37"/>
              <a:gd name="T93" fmla="*/ 8 h 38"/>
              <a:gd name="T94" fmla="*/ 3 w 37"/>
              <a:gd name="T95" fmla="*/ 7 h 38"/>
              <a:gd name="T96" fmla="*/ 2 w 37"/>
              <a:gd name="T97" fmla="*/ 6 h 38"/>
              <a:gd name="T98" fmla="*/ 0 w 37"/>
              <a:gd name="T99" fmla="*/ 6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38">
                <a:moveTo>
                  <a:pt x="0" y="33"/>
                </a:moveTo>
                <a:lnTo>
                  <a:pt x="1" y="33"/>
                </a:lnTo>
                <a:lnTo>
                  <a:pt x="1" y="33"/>
                </a:lnTo>
                <a:lnTo>
                  <a:pt x="1" y="33"/>
                </a:lnTo>
                <a:lnTo>
                  <a:pt x="2" y="33"/>
                </a:lnTo>
                <a:lnTo>
                  <a:pt x="2" y="33"/>
                </a:lnTo>
                <a:lnTo>
                  <a:pt x="3" y="33"/>
                </a:lnTo>
                <a:lnTo>
                  <a:pt x="3" y="32"/>
                </a:lnTo>
                <a:lnTo>
                  <a:pt x="3" y="32"/>
                </a:lnTo>
                <a:lnTo>
                  <a:pt x="4" y="32"/>
                </a:lnTo>
                <a:lnTo>
                  <a:pt x="4" y="32"/>
                </a:lnTo>
                <a:lnTo>
                  <a:pt x="4" y="31"/>
                </a:lnTo>
                <a:lnTo>
                  <a:pt x="5" y="31"/>
                </a:lnTo>
                <a:lnTo>
                  <a:pt x="5" y="31"/>
                </a:lnTo>
                <a:lnTo>
                  <a:pt x="6" y="30"/>
                </a:lnTo>
                <a:lnTo>
                  <a:pt x="6" y="30"/>
                </a:lnTo>
                <a:lnTo>
                  <a:pt x="6" y="30"/>
                </a:lnTo>
                <a:lnTo>
                  <a:pt x="7" y="29"/>
                </a:lnTo>
                <a:lnTo>
                  <a:pt x="7" y="29"/>
                </a:lnTo>
                <a:lnTo>
                  <a:pt x="7" y="28"/>
                </a:lnTo>
                <a:lnTo>
                  <a:pt x="8" y="28"/>
                </a:lnTo>
                <a:lnTo>
                  <a:pt x="8" y="28"/>
                </a:lnTo>
                <a:lnTo>
                  <a:pt x="8" y="27"/>
                </a:lnTo>
                <a:lnTo>
                  <a:pt x="9" y="27"/>
                </a:lnTo>
                <a:lnTo>
                  <a:pt x="9" y="26"/>
                </a:lnTo>
                <a:lnTo>
                  <a:pt x="10" y="26"/>
                </a:lnTo>
                <a:lnTo>
                  <a:pt x="10" y="26"/>
                </a:lnTo>
                <a:lnTo>
                  <a:pt x="10" y="25"/>
                </a:lnTo>
                <a:lnTo>
                  <a:pt x="11" y="25"/>
                </a:lnTo>
                <a:lnTo>
                  <a:pt x="11" y="25"/>
                </a:lnTo>
                <a:lnTo>
                  <a:pt x="11" y="24"/>
                </a:lnTo>
                <a:lnTo>
                  <a:pt x="12" y="24"/>
                </a:lnTo>
                <a:lnTo>
                  <a:pt x="12" y="24"/>
                </a:lnTo>
                <a:lnTo>
                  <a:pt x="13" y="23"/>
                </a:lnTo>
                <a:lnTo>
                  <a:pt x="13" y="23"/>
                </a:lnTo>
                <a:lnTo>
                  <a:pt x="13" y="23"/>
                </a:lnTo>
                <a:lnTo>
                  <a:pt x="14" y="23"/>
                </a:lnTo>
                <a:lnTo>
                  <a:pt x="14" y="22"/>
                </a:lnTo>
                <a:lnTo>
                  <a:pt x="14" y="22"/>
                </a:lnTo>
                <a:lnTo>
                  <a:pt x="15" y="22"/>
                </a:lnTo>
                <a:lnTo>
                  <a:pt x="15" y="22"/>
                </a:lnTo>
                <a:lnTo>
                  <a:pt x="15" y="22"/>
                </a:lnTo>
                <a:lnTo>
                  <a:pt x="16" y="22"/>
                </a:lnTo>
                <a:lnTo>
                  <a:pt x="16" y="21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8" y="21"/>
                </a:lnTo>
                <a:lnTo>
                  <a:pt x="18" y="21"/>
                </a:lnTo>
                <a:lnTo>
                  <a:pt x="18" y="21"/>
                </a:lnTo>
                <a:lnTo>
                  <a:pt x="19" y="21"/>
                </a:lnTo>
                <a:lnTo>
                  <a:pt x="19" y="21"/>
                </a:lnTo>
                <a:lnTo>
                  <a:pt x="20" y="21"/>
                </a:lnTo>
                <a:lnTo>
                  <a:pt x="20" y="22"/>
                </a:lnTo>
                <a:lnTo>
                  <a:pt x="20" y="22"/>
                </a:lnTo>
                <a:lnTo>
                  <a:pt x="21" y="22"/>
                </a:lnTo>
                <a:lnTo>
                  <a:pt x="21" y="22"/>
                </a:lnTo>
                <a:lnTo>
                  <a:pt x="21" y="22"/>
                </a:lnTo>
                <a:lnTo>
                  <a:pt x="22" y="22"/>
                </a:lnTo>
                <a:lnTo>
                  <a:pt x="22" y="23"/>
                </a:lnTo>
                <a:lnTo>
                  <a:pt x="22" y="23"/>
                </a:lnTo>
                <a:lnTo>
                  <a:pt x="23" y="23"/>
                </a:lnTo>
                <a:lnTo>
                  <a:pt x="23" y="23"/>
                </a:lnTo>
                <a:lnTo>
                  <a:pt x="24" y="24"/>
                </a:lnTo>
                <a:lnTo>
                  <a:pt x="24" y="24"/>
                </a:lnTo>
                <a:lnTo>
                  <a:pt x="24" y="24"/>
                </a:lnTo>
                <a:lnTo>
                  <a:pt x="25" y="25"/>
                </a:lnTo>
                <a:lnTo>
                  <a:pt x="25" y="25"/>
                </a:lnTo>
                <a:lnTo>
                  <a:pt x="25" y="26"/>
                </a:lnTo>
                <a:lnTo>
                  <a:pt x="26" y="26"/>
                </a:lnTo>
                <a:lnTo>
                  <a:pt x="26" y="27"/>
                </a:lnTo>
                <a:lnTo>
                  <a:pt x="27" y="27"/>
                </a:lnTo>
                <a:lnTo>
                  <a:pt x="27" y="28"/>
                </a:lnTo>
                <a:lnTo>
                  <a:pt x="27" y="28"/>
                </a:lnTo>
                <a:lnTo>
                  <a:pt x="28" y="29"/>
                </a:lnTo>
                <a:lnTo>
                  <a:pt x="28" y="29"/>
                </a:lnTo>
                <a:lnTo>
                  <a:pt x="28" y="30"/>
                </a:lnTo>
                <a:lnTo>
                  <a:pt x="29" y="30"/>
                </a:lnTo>
                <a:lnTo>
                  <a:pt x="29" y="31"/>
                </a:lnTo>
                <a:lnTo>
                  <a:pt x="30" y="31"/>
                </a:lnTo>
                <a:lnTo>
                  <a:pt x="30" y="32"/>
                </a:lnTo>
                <a:lnTo>
                  <a:pt x="30" y="32"/>
                </a:lnTo>
                <a:lnTo>
                  <a:pt x="31" y="33"/>
                </a:lnTo>
                <a:lnTo>
                  <a:pt x="31" y="34"/>
                </a:lnTo>
                <a:lnTo>
                  <a:pt x="31" y="34"/>
                </a:lnTo>
                <a:lnTo>
                  <a:pt x="32" y="35"/>
                </a:lnTo>
                <a:lnTo>
                  <a:pt x="32" y="35"/>
                </a:lnTo>
                <a:lnTo>
                  <a:pt x="32" y="36"/>
                </a:lnTo>
                <a:lnTo>
                  <a:pt x="33" y="36"/>
                </a:lnTo>
                <a:lnTo>
                  <a:pt x="33" y="36"/>
                </a:lnTo>
                <a:lnTo>
                  <a:pt x="34" y="37"/>
                </a:lnTo>
                <a:lnTo>
                  <a:pt x="34" y="37"/>
                </a:lnTo>
                <a:lnTo>
                  <a:pt x="34" y="37"/>
                </a:lnTo>
                <a:lnTo>
                  <a:pt x="35" y="38"/>
                </a:lnTo>
                <a:lnTo>
                  <a:pt x="35" y="38"/>
                </a:lnTo>
                <a:lnTo>
                  <a:pt x="35" y="38"/>
                </a:lnTo>
                <a:lnTo>
                  <a:pt x="36" y="38"/>
                </a:lnTo>
                <a:lnTo>
                  <a:pt x="36" y="38"/>
                </a:lnTo>
                <a:lnTo>
                  <a:pt x="37" y="38"/>
                </a:lnTo>
                <a:lnTo>
                  <a:pt x="37" y="38"/>
                </a:lnTo>
                <a:lnTo>
                  <a:pt x="37" y="0"/>
                </a:lnTo>
                <a:lnTo>
                  <a:pt x="37" y="0"/>
                </a:lnTo>
                <a:lnTo>
                  <a:pt x="36" y="0"/>
                </a:lnTo>
                <a:lnTo>
                  <a:pt x="36" y="1"/>
                </a:lnTo>
                <a:lnTo>
                  <a:pt x="35" y="1"/>
                </a:lnTo>
                <a:lnTo>
                  <a:pt x="35" y="1"/>
                </a:lnTo>
                <a:lnTo>
                  <a:pt x="35" y="1"/>
                </a:lnTo>
                <a:lnTo>
                  <a:pt x="34" y="1"/>
                </a:lnTo>
                <a:lnTo>
                  <a:pt x="34" y="2"/>
                </a:lnTo>
                <a:lnTo>
                  <a:pt x="34" y="2"/>
                </a:lnTo>
                <a:lnTo>
                  <a:pt x="33" y="2"/>
                </a:lnTo>
                <a:lnTo>
                  <a:pt x="33" y="3"/>
                </a:lnTo>
                <a:lnTo>
                  <a:pt x="32" y="3"/>
                </a:lnTo>
                <a:lnTo>
                  <a:pt x="32" y="4"/>
                </a:lnTo>
                <a:lnTo>
                  <a:pt x="32" y="4"/>
                </a:lnTo>
                <a:lnTo>
                  <a:pt x="31" y="5"/>
                </a:lnTo>
                <a:lnTo>
                  <a:pt x="31" y="5"/>
                </a:lnTo>
                <a:lnTo>
                  <a:pt x="31" y="6"/>
                </a:lnTo>
                <a:lnTo>
                  <a:pt x="30" y="6"/>
                </a:lnTo>
                <a:lnTo>
                  <a:pt x="30" y="7"/>
                </a:lnTo>
                <a:lnTo>
                  <a:pt x="30" y="7"/>
                </a:lnTo>
                <a:lnTo>
                  <a:pt x="29" y="8"/>
                </a:lnTo>
                <a:lnTo>
                  <a:pt x="29" y="9"/>
                </a:lnTo>
                <a:lnTo>
                  <a:pt x="28" y="9"/>
                </a:lnTo>
                <a:lnTo>
                  <a:pt x="28" y="10"/>
                </a:lnTo>
                <a:lnTo>
                  <a:pt x="28" y="10"/>
                </a:lnTo>
                <a:lnTo>
                  <a:pt x="27" y="11"/>
                </a:lnTo>
                <a:lnTo>
                  <a:pt x="27" y="11"/>
                </a:lnTo>
                <a:lnTo>
                  <a:pt x="27" y="12"/>
                </a:lnTo>
                <a:lnTo>
                  <a:pt x="26" y="12"/>
                </a:lnTo>
                <a:lnTo>
                  <a:pt x="26" y="13"/>
                </a:lnTo>
                <a:lnTo>
                  <a:pt x="25" y="13"/>
                </a:lnTo>
                <a:lnTo>
                  <a:pt x="25" y="14"/>
                </a:lnTo>
                <a:lnTo>
                  <a:pt x="25" y="14"/>
                </a:lnTo>
                <a:lnTo>
                  <a:pt x="24" y="14"/>
                </a:lnTo>
                <a:lnTo>
                  <a:pt x="24" y="15"/>
                </a:lnTo>
                <a:lnTo>
                  <a:pt x="24" y="15"/>
                </a:lnTo>
                <a:lnTo>
                  <a:pt x="23" y="15"/>
                </a:lnTo>
                <a:lnTo>
                  <a:pt x="23" y="16"/>
                </a:lnTo>
                <a:lnTo>
                  <a:pt x="22" y="16"/>
                </a:lnTo>
                <a:lnTo>
                  <a:pt x="22" y="16"/>
                </a:lnTo>
                <a:lnTo>
                  <a:pt x="22" y="16"/>
                </a:lnTo>
                <a:lnTo>
                  <a:pt x="21" y="17"/>
                </a:lnTo>
                <a:lnTo>
                  <a:pt x="21" y="17"/>
                </a:lnTo>
                <a:lnTo>
                  <a:pt x="21" y="17"/>
                </a:lnTo>
                <a:lnTo>
                  <a:pt x="20" y="17"/>
                </a:lnTo>
                <a:lnTo>
                  <a:pt x="20" y="17"/>
                </a:lnTo>
                <a:lnTo>
                  <a:pt x="20" y="17"/>
                </a:lnTo>
                <a:lnTo>
                  <a:pt x="19" y="17"/>
                </a:lnTo>
                <a:lnTo>
                  <a:pt x="19" y="17"/>
                </a:lnTo>
                <a:lnTo>
                  <a:pt x="18" y="18"/>
                </a:lnTo>
                <a:lnTo>
                  <a:pt x="18" y="18"/>
                </a:lnTo>
                <a:lnTo>
                  <a:pt x="18" y="18"/>
                </a:lnTo>
                <a:lnTo>
                  <a:pt x="17" y="18"/>
                </a:lnTo>
                <a:lnTo>
                  <a:pt x="17" y="17"/>
                </a:lnTo>
                <a:lnTo>
                  <a:pt x="17" y="17"/>
                </a:lnTo>
                <a:lnTo>
                  <a:pt x="16" y="17"/>
                </a:lnTo>
                <a:lnTo>
                  <a:pt x="16" y="17"/>
                </a:lnTo>
                <a:lnTo>
                  <a:pt x="15" y="17"/>
                </a:lnTo>
                <a:lnTo>
                  <a:pt x="15" y="17"/>
                </a:lnTo>
                <a:lnTo>
                  <a:pt x="15" y="17"/>
                </a:lnTo>
                <a:lnTo>
                  <a:pt x="14" y="17"/>
                </a:lnTo>
                <a:lnTo>
                  <a:pt x="14" y="16"/>
                </a:lnTo>
                <a:lnTo>
                  <a:pt x="14" y="16"/>
                </a:lnTo>
                <a:lnTo>
                  <a:pt x="13" y="16"/>
                </a:lnTo>
                <a:lnTo>
                  <a:pt x="13" y="16"/>
                </a:lnTo>
                <a:lnTo>
                  <a:pt x="13" y="15"/>
                </a:lnTo>
                <a:lnTo>
                  <a:pt x="12" y="15"/>
                </a:lnTo>
                <a:lnTo>
                  <a:pt x="12" y="15"/>
                </a:lnTo>
                <a:lnTo>
                  <a:pt x="11" y="14"/>
                </a:lnTo>
                <a:lnTo>
                  <a:pt x="11" y="14"/>
                </a:lnTo>
                <a:lnTo>
                  <a:pt x="11" y="14"/>
                </a:lnTo>
                <a:lnTo>
                  <a:pt x="10" y="13"/>
                </a:lnTo>
                <a:lnTo>
                  <a:pt x="10" y="13"/>
                </a:lnTo>
                <a:lnTo>
                  <a:pt x="10" y="13"/>
                </a:lnTo>
                <a:lnTo>
                  <a:pt x="9" y="12"/>
                </a:lnTo>
                <a:lnTo>
                  <a:pt x="9" y="12"/>
                </a:lnTo>
                <a:lnTo>
                  <a:pt x="8" y="12"/>
                </a:lnTo>
                <a:lnTo>
                  <a:pt x="8" y="11"/>
                </a:lnTo>
                <a:lnTo>
                  <a:pt x="8" y="11"/>
                </a:lnTo>
                <a:lnTo>
                  <a:pt x="7" y="10"/>
                </a:lnTo>
                <a:lnTo>
                  <a:pt x="7" y="10"/>
                </a:lnTo>
                <a:lnTo>
                  <a:pt x="7" y="10"/>
                </a:lnTo>
                <a:lnTo>
                  <a:pt x="6" y="9"/>
                </a:lnTo>
                <a:lnTo>
                  <a:pt x="6" y="9"/>
                </a:lnTo>
                <a:lnTo>
                  <a:pt x="6" y="8"/>
                </a:lnTo>
                <a:lnTo>
                  <a:pt x="5" y="8"/>
                </a:lnTo>
                <a:lnTo>
                  <a:pt x="5" y="8"/>
                </a:lnTo>
                <a:lnTo>
                  <a:pt x="4" y="7"/>
                </a:lnTo>
                <a:lnTo>
                  <a:pt x="4" y="7"/>
                </a:lnTo>
                <a:lnTo>
                  <a:pt x="4" y="7"/>
                </a:lnTo>
                <a:lnTo>
                  <a:pt x="3" y="7"/>
                </a:lnTo>
                <a:lnTo>
                  <a:pt x="3" y="6"/>
                </a:lnTo>
                <a:lnTo>
                  <a:pt x="3" y="6"/>
                </a:lnTo>
                <a:lnTo>
                  <a:pt x="2" y="6"/>
                </a:lnTo>
                <a:lnTo>
                  <a:pt x="2" y="6"/>
                </a:lnTo>
                <a:lnTo>
                  <a:pt x="1" y="6"/>
                </a:lnTo>
                <a:lnTo>
                  <a:pt x="1" y="6"/>
                </a:lnTo>
                <a:lnTo>
                  <a:pt x="1" y="6"/>
                </a:lnTo>
                <a:lnTo>
                  <a:pt x="0" y="6"/>
                </a:lnTo>
                <a:lnTo>
                  <a:pt x="0" y="3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2" name="Line 34"/>
          <p:cNvSpPr>
            <a:spLocks noChangeShapeType="1"/>
          </p:cNvSpPr>
          <p:nvPr/>
        </p:nvSpPr>
        <p:spPr bwMode="auto">
          <a:xfrm>
            <a:off x="933450" y="5465763"/>
            <a:ext cx="3524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3" name="Rectangle 35"/>
          <p:cNvSpPr>
            <a:spLocks noChangeArrowheads="1"/>
          </p:cNvSpPr>
          <p:nvPr/>
        </p:nvSpPr>
        <p:spPr bwMode="auto">
          <a:xfrm>
            <a:off x="933450" y="5456238"/>
            <a:ext cx="352425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4" name="Rectangle 36"/>
          <p:cNvSpPr>
            <a:spLocks noChangeArrowheads="1"/>
          </p:cNvSpPr>
          <p:nvPr/>
        </p:nvSpPr>
        <p:spPr bwMode="auto">
          <a:xfrm>
            <a:off x="933450" y="5456238"/>
            <a:ext cx="352425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5" name="Rectangle 37"/>
          <p:cNvSpPr>
            <a:spLocks noChangeArrowheads="1"/>
          </p:cNvSpPr>
          <p:nvPr/>
        </p:nvSpPr>
        <p:spPr bwMode="auto">
          <a:xfrm>
            <a:off x="1276350" y="54371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6" name="Rectangle 38"/>
          <p:cNvSpPr>
            <a:spLocks noChangeArrowheads="1"/>
          </p:cNvSpPr>
          <p:nvPr/>
        </p:nvSpPr>
        <p:spPr bwMode="auto">
          <a:xfrm>
            <a:off x="1276350" y="54943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7" name="Rectangle 39"/>
          <p:cNvSpPr>
            <a:spLocks noChangeArrowheads="1"/>
          </p:cNvSpPr>
          <p:nvPr/>
        </p:nvSpPr>
        <p:spPr bwMode="auto">
          <a:xfrm>
            <a:off x="1266825" y="544671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8" name="Rectangle 40"/>
          <p:cNvSpPr>
            <a:spLocks noChangeArrowheads="1"/>
          </p:cNvSpPr>
          <p:nvPr/>
        </p:nvSpPr>
        <p:spPr bwMode="auto">
          <a:xfrm>
            <a:off x="1266825" y="548481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" name="Rectangle 41"/>
          <p:cNvSpPr>
            <a:spLocks noChangeArrowheads="1"/>
          </p:cNvSpPr>
          <p:nvPr/>
        </p:nvSpPr>
        <p:spPr bwMode="auto">
          <a:xfrm>
            <a:off x="1257300" y="54562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0" name="Rectangle 42"/>
          <p:cNvSpPr>
            <a:spLocks noChangeArrowheads="1"/>
          </p:cNvSpPr>
          <p:nvPr/>
        </p:nvSpPr>
        <p:spPr bwMode="auto">
          <a:xfrm>
            <a:off x="1257300" y="54752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1" name="Rectangle 43"/>
          <p:cNvSpPr>
            <a:spLocks noChangeArrowheads="1"/>
          </p:cNvSpPr>
          <p:nvPr/>
        </p:nvSpPr>
        <p:spPr bwMode="auto">
          <a:xfrm>
            <a:off x="1257300" y="54657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2" name="Rectangle 44"/>
          <p:cNvSpPr>
            <a:spLocks noChangeArrowheads="1"/>
          </p:cNvSpPr>
          <p:nvPr/>
        </p:nvSpPr>
        <p:spPr bwMode="auto">
          <a:xfrm>
            <a:off x="1257300" y="54657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3" name="Oval 45"/>
          <p:cNvSpPr>
            <a:spLocks noChangeArrowheads="1"/>
          </p:cNvSpPr>
          <p:nvPr/>
        </p:nvSpPr>
        <p:spPr bwMode="auto">
          <a:xfrm>
            <a:off x="1257300" y="543718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4" name="Freeform 46"/>
          <p:cNvSpPr>
            <a:spLocks/>
          </p:cNvSpPr>
          <p:nvPr/>
        </p:nvSpPr>
        <p:spPr bwMode="auto">
          <a:xfrm>
            <a:off x="933450" y="4837113"/>
            <a:ext cx="1047750" cy="361950"/>
          </a:xfrm>
          <a:custGeom>
            <a:avLst/>
            <a:gdLst>
              <a:gd name="T0" fmla="*/ 24 w 660"/>
              <a:gd name="T1" fmla="*/ 168 h 228"/>
              <a:gd name="T2" fmla="*/ 48 w 660"/>
              <a:gd name="T3" fmla="*/ 162 h 228"/>
              <a:gd name="T4" fmla="*/ 78 w 660"/>
              <a:gd name="T5" fmla="*/ 162 h 228"/>
              <a:gd name="T6" fmla="*/ 102 w 660"/>
              <a:gd name="T7" fmla="*/ 162 h 228"/>
              <a:gd name="T8" fmla="*/ 126 w 660"/>
              <a:gd name="T9" fmla="*/ 174 h 228"/>
              <a:gd name="T10" fmla="*/ 156 w 660"/>
              <a:gd name="T11" fmla="*/ 192 h 228"/>
              <a:gd name="T12" fmla="*/ 180 w 660"/>
              <a:gd name="T13" fmla="*/ 210 h 228"/>
              <a:gd name="T14" fmla="*/ 210 w 660"/>
              <a:gd name="T15" fmla="*/ 228 h 228"/>
              <a:gd name="T16" fmla="*/ 234 w 660"/>
              <a:gd name="T17" fmla="*/ 228 h 228"/>
              <a:gd name="T18" fmla="*/ 264 w 660"/>
              <a:gd name="T19" fmla="*/ 210 h 228"/>
              <a:gd name="T20" fmla="*/ 288 w 660"/>
              <a:gd name="T21" fmla="*/ 192 h 228"/>
              <a:gd name="T22" fmla="*/ 312 w 660"/>
              <a:gd name="T23" fmla="*/ 174 h 228"/>
              <a:gd name="T24" fmla="*/ 342 w 660"/>
              <a:gd name="T25" fmla="*/ 162 h 228"/>
              <a:gd name="T26" fmla="*/ 366 w 660"/>
              <a:gd name="T27" fmla="*/ 162 h 228"/>
              <a:gd name="T28" fmla="*/ 396 w 660"/>
              <a:gd name="T29" fmla="*/ 168 h 228"/>
              <a:gd name="T30" fmla="*/ 420 w 660"/>
              <a:gd name="T31" fmla="*/ 174 h 228"/>
              <a:gd name="T32" fmla="*/ 450 w 660"/>
              <a:gd name="T33" fmla="*/ 174 h 228"/>
              <a:gd name="T34" fmla="*/ 474 w 660"/>
              <a:gd name="T35" fmla="*/ 168 h 228"/>
              <a:gd name="T36" fmla="*/ 498 w 660"/>
              <a:gd name="T37" fmla="*/ 156 h 228"/>
              <a:gd name="T38" fmla="*/ 528 w 660"/>
              <a:gd name="T39" fmla="*/ 144 h 228"/>
              <a:gd name="T40" fmla="*/ 552 w 660"/>
              <a:gd name="T41" fmla="*/ 132 h 228"/>
              <a:gd name="T42" fmla="*/ 582 w 660"/>
              <a:gd name="T43" fmla="*/ 126 h 228"/>
              <a:gd name="T44" fmla="*/ 606 w 660"/>
              <a:gd name="T45" fmla="*/ 120 h 228"/>
              <a:gd name="T46" fmla="*/ 630 w 660"/>
              <a:gd name="T47" fmla="*/ 120 h 228"/>
              <a:gd name="T48" fmla="*/ 660 w 660"/>
              <a:gd name="T49" fmla="*/ 120 h 228"/>
              <a:gd name="T50" fmla="*/ 642 w 660"/>
              <a:gd name="T51" fmla="*/ 102 h 228"/>
              <a:gd name="T52" fmla="*/ 612 w 660"/>
              <a:gd name="T53" fmla="*/ 102 h 228"/>
              <a:gd name="T54" fmla="*/ 588 w 660"/>
              <a:gd name="T55" fmla="*/ 102 h 228"/>
              <a:gd name="T56" fmla="*/ 558 w 660"/>
              <a:gd name="T57" fmla="*/ 96 h 228"/>
              <a:gd name="T58" fmla="*/ 534 w 660"/>
              <a:gd name="T59" fmla="*/ 84 h 228"/>
              <a:gd name="T60" fmla="*/ 504 w 660"/>
              <a:gd name="T61" fmla="*/ 72 h 228"/>
              <a:gd name="T62" fmla="*/ 480 w 660"/>
              <a:gd name="T63" fmla="*/ 60 h 228"/>
              <a:gd name="T64" fmla="*/ 456 w 660"/>
              <a:gd name="T65" fmla="*/ 54 h 228"/>
              <a:gd name="T66" fmla="*/ 426 w 660"/>
              <a:gd name="T67" fmla="*/ 48 h 228"/>
              <a:gd name="T68" fmla="*/ 402 w 660"/>
              <a:gd name="T69" fmla="*/ 54 h 228"/>
              <a:gd name="T70" fmla="*/ 372 w 660"/>
              <a:gd name="T71" fmla="*/ 60 h 228"/>
              <a:gd name="T72" fmla="*/ 348 w 660"/>
              <a:gd name="T73" fmla="*/ 60 h 228"/>
              <a:gd name="T74" fmla="*/ 318 w 660"/>
              <a:gd name="T75" fmla="*/ 54 h 228"/>
              <a:gd name="T76" fmla="*/ 294 w 660"/>
              <a:gd name="T77" fmla="*/ 36 h 228"/>
              <a:gd name="T78" fmla="*/ 270 w 660"/>
              <a:gd name="T79" fmla="*/ 18 h 228"/>
              <a:gd name="T80" fmla="*/ 240 w 660"/>
              <a:gd name="T81" fmla="*/ 0 h 228"/>
              <a:gd name="T82" fmla="*/ 216 w 660"/>
              <a:gd name="T83" fmla="*/ 0 h 228"/>
              <a:gd name="T84" fmla="*/ 186 w 660"/>
              <a:gd name="T85" fmla="*/ 6 h 228"/>
              <a:gd name="T86" fmla="*/ 162 w 660"/>
              <a:gd name="T87" fmla="*/ 30 h 228"/>
              <a:gd name="T88" fmla="*/ 132 w 660"/>
              <a:gd name="T89" fmla="*/ 48 h 228"/>
              <a:gd name="T90" fmla="*/ 108 w 660"/>
              <a:gd name="T91" fmla="*/ 60 h 228"/>
              <a:gd name="T92" fmla="*/ 84 w 660"/>
              <a:gd name="T93" fmla="*/ 66 h 228"/>
              <a:gd name="T94" fmla="*/ 54 w 660"/>
              <a:gd name="T95" fmla="*/ 66 h 228"/>
              <a:gd name="T96" fmla="*/ 30 w 660"/>
              <a:gd name="T97" fmla="*/ 60 h 228"/>
              <a:gd name="T98" fmla="*/ 0 w 660"/>
              <a:gd name="T99" fmla="*/ 6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60" h="228">
                <a:moveTo>
                  <a:pt x="0" y="168"/>
                </a:moveTo>
                <a:lnTo>
                  <a:pt x="6" y="168"/>
                </a:lnTo>
                <a:lnTo>
                  <a:pt x="18" y="168"/>
                </a:lnTo>
                <a:lnTo>
                  <a:pt x="24" y="168"/>
                </a:lnTo>
                <a:lnTo>
                  <a:pt x="30" y="168"/>
                </a:lnTo>
                <a:lnTo>
                  <a:pt x="36" y="168"/>
                </a:lnTo>
                <a:lnTo>
                  <a:pt x="42" y="162"/>
                </a:lnTo>
                <a:lnTo>
                  <a:pt x="48" y="162"/>
                </a:lnTo>
                <a:lnTo>
                  <a:pt x="54" y="162"/>
                </a:lnTo>
                <a:lnTo>
                  <a:pt x="60" y="162"/>
                </a:lnTo>
                <a:lnTo>
                  <a:pt x="66" y="162"/>
                </a:lnTo>
                <a:lnTo>
                  <a:pt x="78" y="162"/>
                </a:lnTo>
                <a:lnTo>
                  <a:pt x="84" y="162"/>
                </a:lnTo>
                <a:lnTo>
                  <a:pt x="90" y="162"/>
                </a:lnTo>
                <a:lnTo>
                  <a:pt x="96" y="162"/>
                </a:lnTo>
                <a:lnTo>
                  <a:pt x="102" y="162"/>
                </a:lnTo>
                <a:lnTo>
                  <a:pt x="108" y="162"/>
                </a:lnTo>
                <a:lnTo>
                  <a:pt x="114" y="168"/>
                </a:lnTo>
                <a:lnTo>
                  <a:pt x="120" y="168"/>
                </a:lnTo>
                <a:lnTo>
                  <a:pt x="126" y="174"/>
                </a:lnTo>
                <a:lnTo>
                  <a:pt x="132" y="180"/>
                </a:lnTo>
                <a:lnTo>
                  <a:pt x="144" y="180"/>
                </a:lnTo>
                <a:lnTo>
                  <a:pt x="150" y="186"/>
                </a:lnTo>
                <a:lnTo>
                  <a:pt x="156" y="192"/>
                </a:lnTo>
                <a:lnTo>
                  <a:pt x="162" y="198"/>
                </a:lnTo>
                <a:lnTo>
                  <a:pt x="168" y="204"/>
                </a:lnTo>
                <a:lnTo>
                  <a:pt x="174" y="210"/>
                </a:lnTo>
                <a:lnTo>
                  <a:pt x="180" y="210"/>
                </a:lnTo>
                <a:lnTo>
                  <a:pt x="186" y="216"/>
                </a:lnTo>
                <a:lnTo>
                  <a:pt x="192" y="222"/>
                </a:lnTo>
                <a:lnTo>
                  <a:pt x="204" y="222"/>
                </a:lnTo>
                <a:lnTo>
                  <a:pt x="210" y="228"/>
                </a:lnTo>
                <a:lnTo>
                  <a:pt x="216" y="228"/>
                </a:lnTo>
                <a:lnTo>
                  <a:pt x="222" y="228"/>
                </a:lnTo>
                <a:lnTo>
                  <a:pt x="228" y="228"/>
                </a:lnTo>
                <a:lnTo>
                  <a:pt x="234" y="228"/>
                </a:lnTo>
                <a:lnTo>
                  <a:pt x="240" y="222"/>
                </a:lnTo>
                <a:lnTo>
                  <a:pt x="246" y="222"/>
                </a:lnTo>
                <a:lnTo>
                  <a:pt x="252" y="216"/>
                </a:lnTo>
                <a:lnTo>
                  <a:pt x="264" y="210"/>
                </a:lnTo>
                <a:lnTo>
                  <a:pt x="270" y="210"/>
                </a:lnTo>
                <a:lnTo>
                  <a:pt x="276" y="204"/>
                </a:lnTo>
                <a:lnTo>
                  <a:pt x="282" y="198"/>
                </a:lnTo>
                <a:lnTo>
                  <a:pt x="288" y="192"/>
                </a:lnTo>
                <a:lnTo>
                  <a:pt x="294" y="186"/>
                </a:lnTo>
                <a:lnTo>
                  <a:pt x="300" y="186"/>
                </a:lnTo>
                <a:lnTo>
                  <a:pt x="306" y="180"/>
                </a:lnTo>
                <a:lnTo>
                  <a:pt x="312" y="174"/>
                </a:lnTo>
                <a:lnTo>
                  <a:pt x="318" y="174"/>
                </a:lnTo>
                <a:lnTo>
                  <a:pt x="330" y="168"/>
                </a:lnTo>
                <a:lnTo>
                  <a:pt x="336" y="168"/>
                </a:lnTo>
                <a:lnTo>
                  <a:pt x="342" y="162"/>
                </a:lnTo>
                <a:lnTo>
                  <a:pt x="348" y="162"/>
                </a:lnTo>
                <a:lnTo>
                  <a:pt x="354" y="162"/>
                </a:lnTo>
                <a:lnTo>
                  <a:pt x="360" y="162"/>
                </a:lnTo>
                <a:lnTo>
                  <a:pt x="366" y="162"/>
                </a:lnTo>
                <a:lnTo>
                  <a:pt x="372" y="162"/>
                </a:lnTo>
                <a:lnTo>
                  <a:pt x="378" y="168"/>
                </a:lnTo>
                <a:lnTo>
                  <a:pt x="390" y="168"/>
                </a:lnTo>
                <a:lnTo>
                  <a:pt x="396" y="168"/>
                </a:lnTo>
                <a:lnTo>
                  <a:pt x="402" y="168"/>
                </a:lnTo>
                <a:lnTo>
                  <a:pt x="408" y="174"/>
                </a:lnTo>
                <a:lnTo>
                  <a:pt x="414" y="174"/>
                </a:lnTo>
                <a:lnTo>
                  <a:pt x="420" y="174"/>
                </a:lnTo>
                <a:lnTo>
                  <a:pt x="426" y="174"/>
                </a:lnTo>
                <a:lnTo>
                  <a:pt x="432" y="174"/>
                </a:lnTo>
                <a:lnTo>
                  <a:pt x="438" y="174"/>
                </a:lnTo>
                <a:lnTo>
                  <a:pt x="450" y="174"/>
                </a:lnTo>
                <a:lnTo>
                  <a:pt x="456" y="174"/>
                </a:lnTo>
                <a:lnTo>
                  <a:pt x="462" y="174"/>
                </a:lnTo>
                <a:lnTo>
                  <a:pt x="468" y="168"/>
                </a:lnTo>
                <a:lnTo>
                  <a:pt x="474" y="168"/>
                </a:lnTo>
                <a:lnTo>
                  <a:pt x="480" y="168"/>
                </a:lnTo>
                <a:lnTo>
                  <a:pt x="486" y="162"/>
                </a:lnTo>
                <a:lnTo>
                  <a:pt x="492" y="162"/>
                </a:lnTo>
                <a:lnTo>
                  <a:pt x="498" y="156"/>
                </a:lnTo>
                <a:lnTo>
                  <a:pt x="504" y="156"/>
                </a:lnTo>
                <a:lnTo>
                  <a:pt x="516" y="150"/>
                </a:lnTo>
                <a:lnTo>
                  <a:pt x="522" y="144"/>
                </a:lnTo>
                <a:lnTo>
                  <a:pt x="528" y="144"/>
                </a:lnTo>
                <a:lnTo>
                  <a:pt x="534" y="138"/>
                </a:lnTo>
                <a:lnTo>
                  <a:pt x="540" y="138"/>
                </a:lnTo>
                <a:lnTo>
                  <a:pt x="546" y="138"/>
                </a:lnTo>
                <a:lnTo>
                  <a:pt x="552" y="132"/>
                </a:lnTo>
                <a:lnTo>
                  <a:pt x="558" y="132"/>
                </a:lnTo>
                <a:lnTo>
                  <a:pt x="564" y="126"/>
                </a:lnTo>
                <a:lnTo>
                  <a:pt x="576" y="126"/>
                </a:lnTo>
                <a:lnTo>
                  <a:pt x="582" y="126"/>
                </a:lnTo>
                <a:lnTo>
                  <a:pt x="588" y="126"/>
                </a:lnTo>
                <a:lnTo>
                  <a:pt x="594" y="126"/>
                </a:lnTo>
                <a:lnTo>
                  <a:pt x="600" y="120"/>
                </a:lnTo>
                <a:lnTo>
                  <a:pt x="606" y="120"/>
                </a:lnTo>
                <a:lnTo>
                  <a:pt x="612" y="120"/>
                </a:lnTo>
                <a:lnTo>
                  <a:pt x="618" y="120"/>
                </a:lnTo>
                <a:lnTo>
                  <a:pt x="624" y="120"/>
                </a:lnTo>
                <a:lnTo>
                  <a:pt x="630" y="120"/>
                </a:lnTo>
                <a:lnTo>
                  <a:pt x="642" y="120"/>
                </a:lnTo>
                <a:lnTo>
                  <a:pt x="648" y="120"/>
                </a:lnTo>
                <a:lnTo>
                  <a:pt x="654" y="120"/>
                </a:lnTo>
                <a:lnTo>
                  <a:pt x="660" y="120"/>
                </a:lnTo>
                <a:lnTo>
                  <a:pt x="660" y="102"/>
                </a:lnTo>
                <a:lnTo>
                  <a:pt x="654" y="102"/>
                </a:lnTo>
                <a:lnTo>
                  <a:pt x="648" y="102"/>
                </a:lnTo>
                <a:lnTo>
                  <a:pt x="642" y="102"/>
                </a:lnTo>
                <a:lnTo>
                  <a:pt x="630" y="102"/>
                </a:lnTo>
                <a:lnTo>
                  <a:pt x="624" y="102"/>
                </a:lnTo>
                <a:lnTo>
                  <a:pt x="618" y="102"/>
                </a:lnTo>
                <a:lnTo>
                  <a:pt x="612" y="102"/>
                </a:lnTo>
                <a:lnTo>
                  <a:pt x="606" y="102"/>
                </a:lnTo>
                <a:lnTo>
                  <a:pt x="600" y="102"/>
                </a:lnTo>
                <a:lnTo>
                  <a:pt x="594" y="102"/>
                </a:lnTo>
                <a:lnTo>
                  <a:pt x="588" y="102"/>
                </a:lnTo>
                <a:lnTo>
                  <a:pt x="582" y="102"/>
                </a:lnTo>
                <a:lnTo>
                  <a:pt x="576" y="96"/>
                </a:lnTo>
                <a:lnTo>
                  <a:pt x="564" y="96"/>
                </a:lnTo>
                <a:lnTo>
                  <a:pt x="558" y="96"/>
                </a:lnTo>
                <a:lnTo>
                  <a:pt x="552" y="90"/>
                </a:lnTo>
                <a:lnTo>
                  <a:pt x="546" y="90"/>
                </a:lnTo>
                <a:lnTo>
                  <a:pt x="540" y="90"/>
                </a:lnTo>
                <a:lnTo>
                  <a:pt x="534" y="84"/>
                </a:lnTo>
                <a:lnTo>
                  <a:pt x="528" y="84"/>
                </a:lnTo>
                <a:lnTo>
                  <a:pt x="522" y="78"/>
                </a:lnTo>
                <a:lnTo>
                  <a:pt x="516" y="72"/>
                </a:lnTo>
                <a:lnTo>
                  <a:pt x="504" y="72"/>
                </a:lnTo>
                <a:lnTo>
                  <a:pt x="498" y="66"/>
                </a:lnTo>
                <a:lnTo>
                  <a:pt x="492" y="66"/>
                </a:lnTo>
                <a:lnTo>
                  <a:pt x="486" y="60"/>
                </a:lnTo>
                <a:lnTo>
                  <a:pt x="480" y="60"/>
                </a:lnTo>
                <a:lnTo>
                  <a:pt x="474" y="54"/>
                </a:lnTo>
                <a:lnTo>
                  <a:pt x="468" y="54"/>
                </a:lnTo>
                <a:lnTo>
                  <a:pt x="462" y="54"/>
                </a:lnTo>
                <a:lnTo>
                  <a:pt x="456" y="54"/>
                </a:lnTo>
                <a:lnTo>
                  <a:pt x="450" y="48"/>
                </a:lnTo>
                <a:lnTo>
                  <a:pt x="438" y="48"/>
                </a:lnTo>
                <a:lnTo>
                  <a:pt x="432" y="48"/>
                </a:lnTo>
                <a:lnTo>
                  <a:pt x="426" y="48"/>
                </a:lnTo>
                <a:lnTo>
                  <a:pt x="420" y="48"/>
                </a:lnTo>
                <a:lnTo>
                  <a:pt x="414" y="54"/>
                </a:lnTo>
                <a:lnTo>
                  <a:pt x="408" y="54"/>
                </a:lnTo>
                <a:lnTo>
                  <a:pt x="402" y="54"/>
                </a:lnTo>
                <a:lnTo>
                  <a:pt x="396" y="54"/>
                </a:lnTo>
                <a:lnTo>
                  <a:pt x="390" y="60"/>
                </a:lnTo>
                <a:lnTo>
                  <a:pt x="378" y="60"/>
                </a:lnTo>
                <a:lnTo>
                  <a:pt x="372" y="60"/>
                </a:lnTo>
                <a:lnTo>
                  <a:pt x="366" y="60"/>
                </a:lnTo>
                <a:lnTo>
                  <a:pt x="360" y="60"/>
                </a:lnTo>
                <a:lnTo>
                  <a:pt x="354" y="60"/>
                </a:lnTo>
                <a:lnTo>
                  <a:pt x="348" y="60"/>
                </a:lnTo>
                <a:lnTo>
                  <a:pt x="342" y="60"/>
                </a:lnTo>
                <a:lnTo>
                  <a:pt x="336" y="60"/>
                </a:lnTo>
                <a:lnTo>
                  <a:pt x="330" y="54"/>
                </a:lnTo>
                <a:lnTo>
                  <a:pt x="318" y="54"/>
                </a:lnTo>
                <a:lnTo>
                  <a:pt x="312" y="48"/>
                </a:lnTo>
                <a:lnTo>
                  <a:pt x="306" y="48"/>
                </a:lnTo>
                <a:lnTo>
                  <a:pt x="300" y="42"/>
                </a:lnTo>
                <a:lnTo>
                  <a:pt x="294" y="36"/>
                </a:lnTo>
                <a:lnTo>
                  <a:pt x="288" y="30"/>
                </a:lnTo>
                <a:lnTo>
                  <a:pt x="282" y="24"/>
                </a:lnTo>
                <a:lnTo>
                  <a:pt x="276" y="24"/>
                </a:lnTo>
                <a:lnTo>
                  <a:pt x="270" y="18"/>
                </a:lnTo>
                <a:lnTo>
                  <a:pt x="264" y="12"/>
                </a:lnTo>
                <a:lnTo>
                  <a:pt x="252" y="6"/>
                </a:lnTo>
                <a:lnTo>
                  <a:pt x="246" y="6"/>
                </a:lnTo>
                <a:lnTo>
                  <a:pt x="240" y="0"/>
                </a:lnTo>
                <a:lnTo>
                  <a:pt x="234" y="0"/>
                </a:lnTo>
                <a:lnTo>
                  <a:pt x="228" y="0"/>
                </a:lnTo>
                <a:lnTo>
                  <a:pt x="222" y="0"/>
                </a:lnTo>
                <a:lnTo>
                  <a:pt x="216" y="0"/>
                </a:lnTo>
                <a:lnTo>
                  <a:pt x="210" y="0"/>
                </a:lnTo>
                <a:lnTo>
                  <a:pt x="204" y="0"/>
                </a:lnTo>
                <a:lnTo>
                  <a:pt x="192" y="6"/>
                </a:lnTo>
                <a:lnTo>
                  <a:pt x="186" y="6"/>
                </a:lnTo>
                <a:lnTo>
                  <a:pt x="180" y="12"/>
                </a:lnTo>
                <a:lnTo>
                  <a:pt x="174" y="18"/>
                </a:lnTo>
                <a:lnTo>
                  <a:pt x="168" y="24"/>
                </a:lnTo>
                <a:lnTo>
                  <a:pt x="162" y="30"/>
                </a:lnTo>
                <a:lnTo>
                  <a:pt x="156" y="30"/>
                </a:lnTo>
                <a:lnTo>
                  <a:pt x="150" y="36"/>
                </a:lnTo>
                <a:lnTo>
                  <a:pt x="144" y="42"/>
                </a:lnTo>
                <a:lnTo>
                  <a:pt x="132" y="48"/>
                </a:lnTo>
                <a:lnTo>
                  <a:pt x="126" y="54"/>
                </a:lnTo>
                <a:lnTo>
                  <a:pt x="120" y="54"/>
                </a:lnTo>
                <a:lnTo>
                  <a:pt x="114" y="60"/>
                </a:lnTo>
                <a:lnTo>
                  <a:pt x="108" y="60"/>
                </a:lnTo>
                <a:lnTo>
                  <a:pt x="102" y="60"/>
                </a:lnTo>
                <a:lnTo>
                  <a:pt x="96" y="66"/>
                </a:lnTo>
                <a:lnTo>
                  <a:pt x="90" y="66"/>
                </a:lnTo>
                <a:lnTo>
                  <a:pt x="84" y="66"/>
                </a:lnTo>
                <a:lnTo>
                  <a:pt x="78" y="66"/>
                </a:lnTo>
                <a:lnTo>
                  <a:pt x="66" y="66"/>
                </a:lnTo>
                <a:lnTo>
                  <a:pt x="60" y="66"/>
                </a:lnTo>
                <a:lnTo>
                  <a:pt x="54" y="66"/>
                </a:lnTo>
                <a:lnTo>
                  <a:pt x="48" y="60"/>
                </a:lnTo>
                <a:lnTo>
                  <a:pt x="42" y="60"/>
                </a:lnTo>
                <a:lnTo>
                  <a:pt x="36" y="60"/>
                </a:lnTo>
                <a:lnTo>
                  <a:pt x="30" y="60"/>
                </a:lnTo>
                <a:lnTo>
                  <a:pt x="24" y="60"/>
                </a:lnTo>
                <a:lnTo>
                  <a:pt x="18" y="60"/>
                </a:lnTo>
                <a:lnTo>
                  <a:pt x="6" y="54"/>
                </a:lnTo>
                <a:lnTo>
                  <a:pt x="0" y="60"/>
                </a:lnTo>
                <a:lnTo>
                  <a:pt x="0" y="16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5" name="Freeform 47"/>
          <p:cNvSpPr>
            <a:spLocks/>
          </p:cNvSpPr>
          <p:nvPr/>
        </p:nvSpPr>
        <p:spPr bwMode="auto">
          <a:xfrm>
            <a:off x="933450" y="4837113"/>
            <a:ext cx="1047750" cy="361950"/>
          </a:xfrm>
          <a:custGeom>
            <a:avLst/>
            <a:gdLst>
              <a:gd name="T0" fmla="*/ 4 w 110"/>
              <a:gd name="T1" fmla="*/ 28 h 38"/>
              <a:gd name="T2" fmla="*/ 8 w 110"/>
              <a:gd name="T3" fmla="*/ 27 h 38"/>
              <a:gd name="T4" fmla="*/ 13 w 110"/>
              <a:gd name="T5" fmla="*/ 27 h 38"/>
              <a:gd name="T6" fmla="*/ 17 w 110"/>
              <a:gd name="T7" fmla="*/ 27 h 38"/>
              <a:gd name="T8" fmla="*/ 21 w 110"/>
              <a:gd name="T9" fmla="*/ 29 h 38"/>
              <a:gd name="T10" fmla="*/ 26 w 110"/>
              <a:gd name="T11" fmla="*/ 32 h 38"/>
              <a:gd name="T12" fmla="*/ 30 w 110"/>
              <a:gd name="T13" fmla="*/ 35 h 38"/>
              <a:gd name="T14" fmla="*/ 35 w 110"/>
              <a:gd name="T15" fmla="*/ 38 h 38"/>
              <a:gd name="T16" fmla="*/ 39 w 110"/>
              <a:gd name="T17" fmla="*/ 38 h 38"/>
              <a:gd name="T18" fmla="*/ 44 w 110"/>
              <a:gd name="T19" fmla="*/ 35 h 38"/>
              <a:gd name="T20" fmla="*/ 48 w 110"/>
              <a:gd name="T21" fmla="*/ 32 h 38"/>
              <a:gd name="T22" fmla="*/ 52 w 110"/>
              <a:gd name="T23" fmla="*/ 29 h 38"/>
              <a:gd name="T24" fmla="*/ 57 w 110"/>
              <a:gd name="T25" fmla="*/ 27 h 38"/>
              <a:gd name="T26" fmla="*/ 61 w 110"/>
              <a:gd name="T27" fmla="*/ 27 h 38"/>
              <a:gd name="T28" fmla="*/ 66 w 110"/>
              <a:gd name="T29" fmla="*/ 28 h 38"/>
              <a:gd name="T30" fmla="*/ 70 w 110"/>
              <a:gd name="T31" fmla="*/ 29 h 38"/>
              <a:gd name="T32" fmla="*/ 75 w 110"/>
              <a:gd name="T33" fmla="*/ 29 h 38"/>
              <a:gd name="T34" fmla="*/ 79 w 110"/>
              <a:gd name="T35" fmla="*/ 28 h 38"/>
              <a:gd name="T36" fmla="*/ 83 w 110"/>
              <a:gd name="T37" fmla="*/ 26 h 38"/>
              <a:gd name="T38" fmla="*/ 88 w 110"/>
              <a:gd name="T39" fmla="*/ 24 h 38"/>
              <a:gd name="T40" fmla="*/ 92 w 110"/>
              <a:gd name="T41" fmla="*/ 22 h 38"/>
              <a:gd name="T42" fmla="*/ 97 w 110"/>
              <a:gd name="T43" fmla="*/ 21 h 38"/>
              <a:gd name="T44" fmla="*/ 101 w 110"/>
              <a:gd name="T45" fmla="*/ 20 h 38"/>
              <a:gd name="T46" fmla="*/ 105 w 110"/>
              <a:gd name="T47" fmla="*/ 20 h 38"/>
              <a:gd name="T48" fmla="*/ 110 w 110"/>
              <a:gd name="T49" fmla="*/ 20 h 38"/>
              <a:gd name="T50" fmla="*/ 107 w 110"/>
              <a:gd name="T51" fmla="*/ 17 h 38"/>
              <a:gd name="T52" fmla="*/ 102 w 110"/>
              <a:gd name="T53" fmla="*/ 17 h 38"/>
              <a:gd name="T54" fmla="*/ 98 w 110"/>
              <a:gd name="T55" fmla="*/ 17 h 38"/>
              <a:gd name="T56" fmla="*/ 93 w 110"/>
              <a:gd name="T57" fmla="*/ 16 h 38"/>
              <a:gd name="T58" fmla="*/ 89 w 110"/>
              <a:gd name="T59" fmla="*/ 14 h 38"/>
              <a:gd name="T60" fmla="*/ 84 w 110"/>
              <a:gd name="T61" fmla="*/ 12 h 38"/>
              <a:gd name="T62" fmla="*/ 80 w 110"/>
              <a:gd name="T63" fmla="*/ 10 h 38"/>
              <a:gd name="T64" fmla="*/ 76 w 110"/>
              <a:gd name="T65" fmla="*/ 9 h 38"/>
              <a:gd name="T66" fmla="*/ 71 w 110"/>
              <a:gd name="T67" fmla="*/ 8 h 38"/>
              <a:gd name="T68" fmla="*/ 67 w 110"/>
              <a:gd name="T69" fmla="*/ 9 h 38"/>
              <a:gd name="T70" fmla="*/ 62 w 110"/>
              <a:gd name="T71" fmla="*/ 10 h 38"/>
              <a:gd name="T72" fmla="*/ 58 w 110"/>
              <a:gd name="T73" fmla="*/ 10 h 38"/>
              <a:gd name="T74" fmla="*/ 53 w 110"/>
              <a:gd name="T75" fmla="*/ 9 h 38"/>
              <a:gd name="T76" fmla="*/ 49 w 110"/>
              <a:gd name="T77" fmla="*/ 6 h 38"/>
              <a:gd name="T78" fmla="*/ 45 w 110"/>
              <a:gd name="T79" fmla="*/ 3 h 38"/>
              <a:gd name="T80" fmla="*/ 40 w 110"/>
              <a:gd name="T81" fmla="*/ 0 h 38"/>
              <a:gd name="T82" fmla="*/ 36 w 110"/>
              <a:gd name="T83" fmla="*/ 0 h 38"/>
              <a:gd name="T84" fmla="*/ 31 w 110"/>
              <a:gd name="T85" fmla="*/ 1 h 38"/>
              <a:gd name="T86" fmla="*/ 27 w 110"/>
              <a:gd name="T87" fmla="*/ 5 h 38"/>
              <a:gd name="T88" fmla="*/ 22 w 110"/>
              <a:gd name="T89" fmla="*/ 8 h 38"/>
              <a:gd name="T90" fmla="*/ 18 w 110"/>
              <a:gd name="T91" fmla="*/ 10 h 38"/>
              <a:gd name="T92" fmla="*/ 14 w 110"/>
              <a:gd name="T93" fmla="*/ 11 h 38"/>
              <a:gd name="T94" fmla="*/ 9 w 110"/>
              <a:gd name="T95" fmla="*/ 11 h 38"/>
              <a:gd name="T96" fmla="*/ 5 w 110"/>
              <a:gd name="T97" fmla="*/ 10 h 38"/>
              <a:gd name="T98" fmla="*/ 0 w 110"/>
              <a:gd name="T99" fmla="*/ 1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0" h="38">
                <a:moveTo>
                  <a:pt x="0" y="28"/>
                </a:moveTo>
                <a:lnTo>
                  <a:pt x="1" y="28"/>
                </a:lnTo>
                <a:lnTo>
                  <a:pt x="3" y="28"/>
                </a:lnTo>
                <a:lnTo>
                  <a:pt x="4" y="28"/>
                </a:lnTo>
                <a:lnTo>
                  <a:pt x="5" y="28"/>
                </a:lnTo>
                <a:lnTo>
                  <a:pt x="6" y="28"/>
                </a:lnTo>
                <a:lnTo>
                  <a:pt x="7" y="27"/>
                </a:lnTo>
                <a:lnTo>
                  <a:pt x="8" y="27"/>
                </a:lnTo>
                <a:lnTo>
                  <a:pt x="9" y="27"/>
                </a:lnTo>
                <a:lnTo>
                  <a:pt x="10" y="27"/>
                </a:lnTo>
                <a:lnTo>
                  <a:pt x="11" y="27"/>
                </a:lnTo>
                <a:lnTo>
                  <a:pt x="13" y="27"/>
                </a:lnTo>
                <a:lnTo>
                  <a:pt x="14" y="27"/>
                </a:lnTo>
                <a:lnTo>
                  <a:pt x="15" y="27"/>
                </a:lnTo>
                <a:lnTo>
                  <a:pt x="16" y="27"/>
                </a:lnTo>
                <a:lnTo>
                  <a:pt x="17" y="27"/>
                </a:lnTo>
                <a:lnTo>
                  <a:pt x="18" y="27"/>
                </a:lnTo>
                <a:lnTo>
                  <a:pt x="19" y="28"/>
                </a:lnTo>
                <a:lnTo>
                  <a:pt x="20" y="28"/>
                </a:lnTo>
                <a:lnTo>
                  <a:pt x="21" y="29"/>
                </a:lnTo>
                <a:lnTo>
                  <a:pt x="22" y="30"/>
                </a:lnTo>
                <a:lnTo>
                  <a:pt x="24" y="30"/>
                </a:lnTo>
                <a:lnTo>
                  <a:pt x="25" y="31"/>
                </a:lnTo>
                <a:lnTo>
                  <a:pt x="26" y="32"/>
                </a:lnTo>
                <a:lnTo>
                  <a:pt x="27" y="33"/>
                </a:lnTo>
                <a:lnTo>
                  <a:pt x="28" y="34"/>
                </a:lnTo>
                <a:lnTo>
                  <a:pt x="29" y="35"/>
                </a:lnTo>
                <a:lnTo>
                  <a:pt x="30" y="35"/>
                </a:lnTo>
                <a:lnTo>
                  <a:pt x="31" y="36"/>
                </a:lnTo>
                <a:lnTo>
                  <a:pt x="32" y="37"/>
                </a:lnTo>
                <a:lnTo>
                  <a:pt x="34" y="37"/>
                </a:lnTo>
                <a:lnTo>
                  <a:pt x="35" y="38"/>
                </a:lnTo>
                <a:lnTo>
                  <a:pt x="36" y="38"/>
                </a:lnTo>
                <a:lnTo>
                  <a:pt x="37" y="38"/>
                </a:lnTo>
                <a:lnTo>
                  <a:pt x="38" y="38"/>
                </a:lnTo>
                <a:lnTo>
                  <a:pt x="39" y="38"/>
                </a:lnTo>
                <a:lnTo>
                  <a:pt x="40" y="37"/>
                </a:lnTo>
                <a:lnTo>
                  <a:pt x="41" y="37"/>
                </a:lnTo>
                <a:lnTo>
                  <a:pt x="42" y="36"/>
                </a:lnTo>
                <a:lnTo>
                  <a:pt x="44" y="35"/>
                </a:lnTo>
                <a:lnTo>
                  <a:pt x="45" y="35"/>
                </a:lnTo>
                <a:lnTo>
                  <a:pt x="46" y="34"/>
                </a:lnTo>
                <a:lnTo>
                  <a:pt x="47" y="33"/>
                </a:lnTo>
                <a:lnTo>
                  <a:pt x="48" y="32"/>
                </a:lnTo>
                <a:lnTo>
                  <a:pt x="49" y="31"/>
                </a:lnTo>
                <a:lnTo>
                  <a:pt x="50" y="31"/>
                </a:lnTo>
                <a:lnTo>
                  <a:pt x="51" y="30"/>
                </a:lnTo>
                <a:lnTo>
                  <a:pt x="52" y="29"/>
                </a:lnTo>
                <a:lnTo>
                  <a:pt x="53" y="29"/>
                </a:lnTo>
                <a:lnTo>
                  <a:pt x="55" y="28"/>
                </a:lnTo>
                <a:lnTo>
                  <a:pt x="56" y="28"/>
                </a:lnTo>
                <a:lnTo>
                  <a:pt x="57" y="27"/>
                </a:lnTo>
                <a:lnTo>
                  <a:pt x="58" y="27"/>
                </a:lnTo>
                <a:lnTo>
                  <a:pt x="59" y="27"/>
                </a:lnTo>
                <a:lnTo>
                  <a:pt x="60" y="27"/>
                </a:lnTo>
                <a:lnTo>
                  <a:pt x="61" y="27"/>
                </a:lnTo>
                <a:lnTo>
                  <a:pt x="62" y="27"/>
                </a:lnTo>
                <a:lnTo>
                  <a:pt x="63" y="28"/>
                </a:lnTo>
                <a:lnTo>
                  <a:pt x="65" y="28"/>
                </a:lnTo>
                <a:lnTo>
                  <a:pt x="66" y="28"/>
                </a:lnTo>
                <a:lnTo>
                  <a:pt x="67" y="28"/>
                </a:lnTo>
                <a:lnTo>
                  <a:pt x="68" y="29"/>
                </a:lnTo>
                <a:lnTo>
                  <a:pt x="69" y="29"/>
                </a:lnTo>
                <a:lnTo>
                  <a:pt x="70" y="29"/>
                </a:lnTo>
                <a:lnTo>
                  <a:pt x="71" y="29"/>
                </a:lnTo>
                <a:lnTo>
                  <a:pt x="72" y="29"/>
                </a:lnTo>
                <a:lnTo>
                  <a:pt x="73" y="29"/>
                </a:lnTo>
                <a:lnTo>
                  <a:pt x="75" y="29"/>
                </a:lnTo>
                <a:lnTo>
                  <a:pt x="76" y="29"/>
                </a:lnTo>
                <a:lnTo>
                  <a:pt x="77" y="29"/>
                </a:lnTo>
                <a:lnTo>
                  <a:pt x="78" y="28"/>
                </a:lnTo>
                <a:lnTo>
                  <a:pt x="79" y="28"/>
                </a:lnTo>
                <a:lnTo>
                  <a:pt x="80" y="28"/>
                </a:lnTo>
                <a:lnTo>
                  <a:pt x="81" y="27"/>
                </a:lnTo>
                <a:lnTo>
                  <a:pt x="82" y="27"/>
                </a:lnTo>
                <a:lnTo>
                  <a:pt x="83" y="26"/>
                </a:lnTo>
                <a:lnTo>
                  <a:pt x="84" y="26"/>
                </a:lnTo>
                <a:lnTo>
                  <a:pt x="86" y="25"/>
                </a:lnTo>
                <a:lnTo>
                  <a:pt x="87" y="24"/>
                </a:lnTo>
                <a:lnTo>
                  <a:pt x="88" y="24"/>
                </a:lnTo>
                <a:lnTo>
                  <a:pt x="89" y="23"/>
                </a:lnTo>
                <a:lnTo>
                  <a:pt x="90" y="23"/>
                </a:lnTo>
                <a:lnTo>
                  <a:pt x="91" y="23"/>
                </a:lnTo>
                <a:lnTo>
                  <a:pt x="92" y="22"/>
                </a:lnTo>
                <a:lnTo>
                  <a:pt x="93" y="22"/>
                </a:lnTo>
                <a:lnTo>
                  <a:pt x="94" y="21"/>
                </a:lnTo>
                <a:lnTo>
                  <a:pt x="96" y="21"/>
                </a:lnTo>
                <a:lnTo>
                  <a:pt x="97" y="21"/>
                </a:lnTo>
                <a:lnTo>
                  <a:pt x="98" y="21"/>
                </a:lnTo>
                <a:lnTo>
                  <a:pt x="99" y="21"/>
                </a:lnTo>
                <a:lnTo>
                  <a:pt x="100" y="20"/>
                </a:lnTo>
                <a:lnTo>
                  <a:pt x="101" y="20"/>
                </a:lnTo>
                <a:lnTo>
                  <a:pt x="102" y="20"/>
                </a:lnTo>
                <a:lnTo>
                  <a:pt x="103" y="20"/>
                </a:lnTo>
                <a:lnTo>
                  <a:pt x="104" y="20"/>
                </a:lnTo>
                <a:lnTo>
                  <a:pt x="105" y="20"/>
                </a:lnTo>
                <a:lnTo>
                  <a:pt x="107" y="20"/>
                </a:lnTo>
                <a:lnTo>
                  <a:pt x="108" y="20"/>
                </a:lnTo>
                <a:lnTo>
                  <a:pt x="109" y="20"/>
                </a:lnTo>
                <a:lnTo>
                  <a:pt x="110" y="20"/>
                </a:lnTo>
                <a:lnTo>
                  <a:pt x="110" y="17"/>
                </a:lnTo>
                <a:lnTo>
                  <a:pt x="109" y="17"/>
                </a:lnTo>
                <a:lnTo>
                  <a:pt x="108" y="17"/>
                </a:lnTo>
                <a:lnTo>
                  <a:pt x="107" y="17"/>
                </a:lnTo>
                <a:lnTo>
                  <a:pt x="105" y="17"/>
                </a:lnTo>
                <a:lnTo>
                  <a:pt x="104" y="17"/>
                </a:lnTo>
                <a:lnTo>
                  <a:pt x="103" y="17"/>
                </a:lnTo>
                <a:lnTo>
                  <a:pt x="102" y="17"/>
                </a:lnTo>
                <a:lnTo>
                  <a:pt x="101" y="17"/>
                </a:lnTo>
                <a:lnTo>
                  <a:pt x="100" y="17"/>
                </a:lnTo>
                <a:lnTo>
                  <a:pt x="99" y="17"/>
                </a:lnTo>
                <a:lnTo>
                  <a:pt x="98" y="17"/>
                </a:lnTo>
                <a:lnTo>
                  <a:pt x="97" y="17"/>
                </a:lnTo>
                <a:lnTo>
                  <a:pt x="96" y="16"/>
                </a:lnTo>
                <a:lnTo>
                  <a:pt x="94" y="16"/>
                </a:lnTo>
                <a:lnTo>
                  <a:pt x="93" y="16"/>
                </a:lnTo>
                <a:lnTo>
                  <a:pt x="92" y="15"/>
                </a:lnTo>
                <a:lnTo>
                  <a:pt x="91" y="15"/>
                </a:lnTo>
                <a:lnTo>
                  <a:pt x="90" y="15"/>
                </a:lnTo>
                <a:lnTo>
                  <a:pt x="89" y="14"/>
                </a:lnTo>
                <a:lnTo>
                  <a:pt x="88" y="14"/>
                </a:lnTo>
                <a:lnTo>
                  <a:pt x="87" y="13"/>
                </a:lnTo>
                <a:lnTo>
                  <a:pt x="86" y="12"/>
                </a:lnTo>
                <a:lnTo>
                  <a:pt x="84" y="12"/>
                </a:lnTo>
                <a:lnTo>
                  <a:pt x="83" y="11"/>
                </a:lnTo>
                <a:lnTo>
                  <a:pt x="82" y="11"/>
                </a:lnTo>
                <a:lnTo>
                  <a:pt x="81" y="10"/>
                </a:lnTo>
                <a:lnTo>
                  <a:pt x="80" y="10"/>
                </a:lnTo>
                <a:lnTo>
                  <a:pt x="79" y="9"/>
                </a:lnTo>
                <a:lnTo>
                  <a:pt x="78" y="9"/>
                </a:lnTo>
                <a:lnTo>
                  <a:pt x="77" y="9"/>
                </a:lnTo>
                <a:lnTo>
                  <a:pt x="76" y="9"/>
                </a:lnTo>
                <a:lnTo>
                  <a:pt x="75" y="8"/>
                </a:lnTo>
                <a:lnTo>
                  <a:pt x="73" y="8"/>
                </a:lnTo>
                <a:lnTo>
                  <a:pt x="72" y="8"/>
                </a:lnTo>
                <a:lnTo>
                  <a:pt x="71" y="8"/>
                </a:lnTo>
                <a:lnTo>
                  <a:pt x="70" y="8"/>
                </a:lnTo>
                <a:lnTo>
                  <a:pt x="69" y="9"/>
                </a:lnTo>
                <a:lnTo>
                  <a:pt x="68" y="9"/>
                </a:lnTo>
                <a:lnTo>
                  <a:pt x="67" y="9"/>
                </a:lnTo>
                <a:lnTo>
                  <a:pt x="66" y="9"/>
                </a:lnTo>
                <a:lnTo>
                  <a:pt x="65" y="10"/>
                </a:lnTo>
                <a:lnTo>
                  <a:pt x="63" y="10"/>
                </a:lnTo>
                <a:lnTo>
                  <a:pt x="62" y="10"/>
                </a:lnTo>
                <a:lnTo>
                  <a:pt x="61" y="10"/>
                </a:lnTo>
                <a:lnTo>
                  <a:pt x="60" y="10"/>
                </a:lnTo>
                <a:lnTo>
                  <a:pt x="59" y="10"/>
                </a:lnTo>
                <a:lnTo>
                  <a:pt x="58" y="10"/>
                </a:lnTo>
                <a:lnTo>
                  <a:pt x="57" y="10"/>
                </a:lnTo>
                <a:lnTo>
                  <a:pt x="56" y="10"/>
                </a:lnTo>
                <a:lnTo>
                  <a:pt x="55" y="9"/>
                </a:lnTo>
                <a:lnTo>
                  <a:pt x="53" y="9"/>
                </a:lnTo>
                <a:lnTo>
                  <a:pt x="52" y="8"/>
                </a:lnTo>
                <a:lnTo>
                  <a:pt x="51" y="8"/>
                </a:lnTo>
                <a:lnTo>
                  <a:pt x="50" y="7"/>
                </a:lnTo>
                <a:lnTo>
                  <a:pt x="49" y="6"/>
                </a:lnTo>
                <a:lnTo>
                  <a:pt x="48" y="5"/>
                </a:lnTo>
                <a:lnTo>
                  <a:pt x="47" y="4"/>
                </a:lnTo>
                <a:lnTo>
                  <a:pt x="46" y="4"/>
                </a:lnTo>
                <a:lnTo>
                  <a:pt x="45" y="3"/>
                </a:lnTo>
                <a:lnTo>
                  <a:pt x="44" y="2"/>
                </a:lnTo>
                <a:lnTo>
                  <a:pt x="42" y="1"/>
                </a:lnTo>
                <a:lnTo>
                  <a:pt x="41" y="1"/>
                </a:lnTo>
                <a:lnTo>
                  <a:pt x="40" y="0"/>
                </a:lnTo>
                <a:lnTo>
                  <a:pt x="39" y="0"/>
                </a:lnTo>
                <a:lnTo>
                  <a:pt x="38" y="0"/>
                </a:lnTo>
                <a:lnTo>
                  <a:pt x="37" y="0"/>
                </a:lnTo>
                <a:lnTo>
                  <a:pt x="36" y="0"/>
                </a:lnTo>
                <a:lnTo>
                  <a:pt x="35" y="0"/>
                </a:lnTo>
                <a:lnTo>
                  <a:pt x="34" y="0"/>
                </a:lnTo>
                <a:lnTo>
                  <a:pt x="32" y="1"/>
                </a:lnTo>
                <a:lnTo>
                  <a:pt x="31" y="1"/>
                </a:lnTo>
                <a:lnTo>
                  <a:pt x="30" y="2"/>
                </a:lnTo>
                <a:lnTo>
                  <a:pt x="29" y="3"/>
                </a:lnTo>
                <a:lnTo>
                  <a:pt x="28" y="4"/>
                </a:lnTo>
                <a:lnTo>
                  <a:pt x="27" y="5"/>
                </a:lnTo>
                <a:lnTo>
                  <a:pt x="26" y="5"/>
                </a:lnTo>
                <a:lnTo>
                  <a:pt x="25" y="6"/>
                </a:lnTo>
                <a:lnTo>
                  <a:pt x="24" y="7"/>
                </a:lnTo>
                <a:lnTo>
                  <a:pt x="22" y="8"/>
                </a:lnTo>
                <a:lnTo>
                  <a:pt x="21" y="9"/>
                </a:lnTo>
                <a:lnTo>
                  <a:pt x="20" y="9"/>
                </a:lnTo>
                <a:lnTo>
                  <a:pt x="19" y="10"/>
                </a:lnTo>
                <a:lnTo>
                  <a:pt x="18" y="10"/>
                </a:lnTo>
                <a:lnTo>
                  <a:pt x="17" y="10"/>
                </a:lnTo>
                <a:lnTo>
                  <a:pt x="16" y="11"/>
                </a:lnTo>
                <a:lnTo>
                  <a:pt x="15" y="11"/>
                </a:lnTo>
                <a:lnTo>
                  <a:pt x="14" y="11"/>
                </a:lnTo>
                <a:lnTo>
                  <a:pt x="13" y="11"/>
                </a:lnTo>
                <a:lnTo>
                  <a:pt x="11" y="11"/>
                </a:lnTo>
                <a:lnTo>
                  <a:pt x="10" y="11"/>
                </a:lnTo>
                <a:lnTo>
                  <a:pt x="9" y="11"/>
                </a:lnTo>
                <a:lnTo>
                  <a:pt x="8" y="10"/>
                </a:lnTo>
                <a:lnTo>
                  <a:pt x="7" y="10"/>
                </a:lnTo>
                <a:lnTo>
                  <a:pt x="6" y="10"/>
                </a:lnTo>
                <a:lnTo>
                  <a:pt x="5" y="10"/>
                </a:lnTo>
                <a:lnTo>
                  <a:pt x="4" y="10"/>
                </a:lnTo>
                <a:lnTo>
                  <a:pt x="3" y="10"/>
                </a:lnTo>
                <a:lnTo>
                  <a:pt x="1" y="9"/>
                </a:lnTo>
                <a:lnTo>
                  <a:pt x="0" y="10"/>
                </a:lnTo>
                <a:lnTo>
                  <a:pt x="0" y="28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6" name="Line 48"/>
          <p:cNvSpPr>
            <a:spLocks noChangeShapeType="1"/>
          </p:cNvSpPr>
          <p:nvPr/>
        </p:nvSpPr>
        <p:spPr bwMode="auto">
          <a:xfrm>
            <a:off x="933450" y="5018088"/>
            <a:ext cx="10477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7" name="Rectangle 49"/>
          <p:cNvSpPr>
            <a:spLocks noChangeArrowheads="1"/>
          </p:cNvSpPr>
          <p:nvPr/>
        </p:nvSpPr>
        <p:spPr bwMode="auto">
          <a:xfrm>
            <a:off x="1285875" y="5008563"/>
            <a:ext cx="342900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8" name="Rectangle 50"/>
          <p:cNvSpPr>
            <a:spLocks noChangeArrowheads="1"/>
          </p:cNvSpPr>
          <p:nvPr/>
        </p:nvSpPr>
        <p:spPr bwMode="auto">
          <a:xfrm>
            <a:off x="1285875" y="5008563"/>
            <a:ext cx="342900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9" name="Rectangle 51"/>
          <p:cNvSpPr>
            <a:spLocks noChangeArrowheads="1"/>
          </p:cNvSpPr>
          <p:nvPr/>
        </p:nvSpPr>
        <p:spPr bwMode="auto">
          <a:xfrm>
            <a:off x="1276350" y="49895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0" name="Rectangle 52"/>
          <p:cNvSpPr>
            <a:spLocks noChangeArrowheads="1"/>
          </p:cNvSpPr>
          <p:nvPr/>
        </p:nvSpPr>
        <p:spPr bwMode="auto">
          <a:xfrm>
            <a:off x="1276350" y="50466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1" name="Rectangle 53"/>
          <p:cNvSpPr>
            <a:spLocks noChangeArrowheads="1"/>
          </p:cNvSpPr>
          <p:nvPr/>
        </p:nvSpPr>
        <p:spPr bwMode="auto">
          <a:xfrm>
            <a:off x="1266825" y="49990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2" name="Rectangle 54"/>
          <p:cNvSpPr>
            <a:spLocks noChangeArrowheads="1"/>
          </p:cNvSpPr>
          <p:nvPr/>
        </p:nvSpPr>
        <p:spPr bwMode="auto">
          <a:xfrm>
            <a:off x="1266825" y="50371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3" name="Rectangle 55"/>
          <p:cNvSpPr>
            <a:spLocks noChangeArrowheads="1"/>
          </p:cNvSpPr>
          <p:nvPr/>
        </p:nvSpPr>
        <p:spPr bwMode="auto">
          <a:xfrm>
            <a:off x="1257300" y="50085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4" name="Rectangle 56"/>
          <p:cNvSpPr>
            <a:spLocks noChangeArrowheads="1"/>
          </p:cNvSpPr>
          <p:nvPr/>
        </p:nvSpPr>
        <p:spPr bwMode="auto">
          <a:xfrm>
            <a:off x="1257300" y="5027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5" name="Rectangle 57"/>
          <p:cNvSpPr>
            <a:spLocks noChangeArrowheads="1"/>
          </p:cNvSpPr>
          <p:nvPr/>
        </p:nvSpPr>
        <p:spPr bwMode="auto">
          <a:xfrm>
            <a:off x="1257300" y="5018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6" name="Rectangle 58"/>
          <p:cNvSpPr>
            <a:spLocks noChangeArrowheads="1"/>
          </p:cNvSpPr>
          <p:nvPr/>
        </p:nvSpPr>
        <p:spPr bwMode="auto">
          <a:xfrm>
            <a:off x="1257300" y="5018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7" name="Oval 59"/>
          <p:cNvSpPr>
            <a:spLocks noChangeArrowheads="1"/>
          </p:cNvSpPr>
          <p:nvPr/>
        </p:nvSpPr>
        <p:spPr bwMode="auto">
          <a:xfrm>
            <a:off x="1257300" y="49895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8" name="Freeform 60"/>
          <p:cNvSpPr>
            <a:spLocks/>
          </p:cNvSpPr>
          <p:nvPr/>
        </p:nvSpPr>
        <p:spPr bwMode="auto">
          <a:xfrm>
            <a:off x="933450" y="4379913"/>
            <a:ext cx="1390650" cy="361950"/>
          </a:xfrm>
          <a:custGeom>
            <a:avLst/>
            <a:gdLst>
              <a:gd name="T0" fmla="*/ 30 w 876"/>
              <a:gd name="T1" fmla="*/ 120 h 228"/>
              <a:gd name="T2" fmla="*/ 66 w 876"/>
              <a:gd name="T3" fmla="*/ 126 h 228"/>
              <a:gd name="T4" fmla="*/ 102 w 876"/>
              <a:gd name="T5" fmla="*/ 132 h 228"/>
              <a:gd name="T6" fmla="*/ 132 w 876"/>
              <a:gd name="T7" fmla="*/ 144 h 228"/>
              <a:gd name="T8" fmla="*/ 168 w 876"/>
              <a:gd name="T9" fmla="*/ 156 h 228"/>
              <a:gd name="T10" fmla="*/ 204 w 876"/>
              <a:gd name="T11" fmla="*/ 168 h 228"/>
              <a:gd name="T12" fmla="*/ 240 w 876"/>
              <a:gd name="T13" fmla="*/ 168 h 228"/>
              <a:gd name="T14" fmla="*/ 276 w 876"/>
              <a:gd name="T15" fmla="*/ 168 h 228"/>
              <a:gd name="T16" fmla="*/ 312 w 876"/>
              <a:gd name="T17" fmla="*/ 174 h 228"/>
              <a:gd name="T18" fmla="*/ 348 w 876"/>
              <a:gd name="T19" fmla="*/ 186 h 228"/>
              <a:gd name="T20" fmla="*/ 384 w 876"/>
              <a:gd name="T21" fmla="*/ 204 h 228"/>
              <a:gd name="T22" fmla="*/ 420 w 876"/>
              <a:gd name="T23" fmla="*/ 228 h 228"/>
              <a:gd name="T24" fmla="*/ 456 w 876"/>
              <a:gd name="T25" fmla="*/ 228 h 228"/>
              <a:gd name="T26" fmla="*/ 492 w 876"/>
              <a:gd name="T27" fmla="*/ 216 h 228"/>
              <a:gd name="T28" fmla="*/ 522 w 876"/>
              <a:gd name="T29" fmla="*/ 192 h 228"/>
              <a:gd name="T30" fmla="*/ 558 w 876"/>
              <a:gd name="T31" fmla="*/ 180 h 228"/>
              <a:gd name="T32" fmla="*/ 594 w 876"/>
              <a:gd name="T33" fmla="*/ 174 h 228"/>
              <a:gd name="T34" fmla="*/ 630 w 876"/>
              <a:gd name="T35" fmla="*/ 180 h 228"/>
              <a:gd name="T36" fmla="*/ 666 w 876"/>
              <a:gd name="T37" fmla="*/ 180 h 228"/>
              <a:gd name="T38" fmla="*/ 702 w 876"/>
              <a:gd name="T39" fmla="*/ 174 h 228"/>
              <a:gd name="T40" fmla="*/ 738 w 876"/>
              <a:gd name="T41" fmla="*/ 156 h 228"/>
              <a:gd name="T42" fmla="*/ 774 w 876"/>
              <a:gd name="T43" fmla="*/ 144 h 228"/>
              <a:gd name="T44" fmla="*/ 810 w 876"/>
              <a:gd name="T45" fmla="*/ 138 h 228"/>
              <a:gd name="T46" fmla="*/ 846 w 876"/>
              <a:gd name="T47" fmla="*/ 132 h 228"/>
              <a:gd name="T48" fmla="*/ 876 w 876"/>
              <a:gd name="T49" fmla="*/ 132 h 228"/>
              <a:gd name="T50" fmla="*/ 852 w 876"/>
              <a:gd name="T51" fmla="*/ 96 h 228"/>
              <a:gd name="T52" fmla="*/ 816 w 876"/>
              <a:gd name="T53" fmla="*/ 96 h 228"/>
              <a:gd name="T54" fmla="*/ 780 w 876"/>
              <a:gd name="T55" fmla="*/ 90 h 228"/>
              <a:gd name="T56" fmla="*/ 744 w 876"/>
              <a:gd name="T57" fmla="*/ 78 h 228"/>
              <a:gd name="T58" fmla="*/ 708 w 876"/>
              <a:gd name="T59" fmla="*/ 60 h 228"/>
              <a:gd name="T60" fmla="*/ 678 w 876"/>
              <a:gd name="T61" fmla="*/ 48 h 228"/>
              <a:gd name="T62" fmla="*/ 642 w 876"/>
              <a:gd name="T63" fmla="*/ 48 h 228"/>
              <a:gd name="T64" fmla="*/ 606 w 876"/>
              <a:gd name="T65" fmla="*/ 54 h 228"/>
              <a:gd name="T66" fmla="*/ 570 w 876"/>
              <a:gd name="T67" fmla="*/ 54 h 228"/>
              <a:gd name="T68" fmla="*/ 534 w 876"/>
              <a:gd name="T69" fmla="*/ 42 h 228"/>
              <a:gd name="T70" fmla="*/ 498 w 876"/>
              <a:gd name="T71" fmla="*/ 18 h 228"/>
              <a:gd name="T72" fmla="*/ 462 w 876"/>
              <a:gd name="T73" fmla="*/ 6 h 228"/>
              <a:gd name="T74" fmla="*/ 426 w 876"/>
              <a:gd name="T75" fmla="*/ 0 h 228"/>
              <a:gd name="T76" fmla="*/ 390 w 876"/>
              <a:gd name="T77" fmla="*/ 18 h 228"/>
              <a:gd name="T78" fmla="*/ 354 w 876"/>
              <a:gd name="T79" fmla="*/ 36 h 228"/>
              <a:gd name="T80" fmla="*/ 318 w 876"/>
              <a:gd name="T81" fmla="*/ 54 h 228"/>
              <a:gd name="T82" fmla="*/ 288 w 876"/>
              <a:gd name="T83" fmla="*/ 60 h 228"/>
              <a:gd name="T84" fmla="*/ 252 w 876"/>
              <a:gd name="T85" fmla="*/ 60 h 228"/>
              <a:gd name="T86" fmla="*/ 216 w 876"/>
              <a:gd name="T87" fmla="*/ 60 h 228"/>
              <a:gd name="T88" fmla="*/ 180 w 876"/>
              <a:gd name="T89" fmla="*/ 72 h 228"/>
              <a:gd name="T90" fmla="*/ 144 w 876"/>
              <a:gd name="T91" fmla="*/ 84 h 228"/>
              <a:gd name="T92" fmla="*/ 108 w 876"/>
              <a:gd name="T93" fmla="*/ 96 h 228"/>
              <a:gd name="T94" fmla="*/ 72 w 876"/>
              <a:gd name="T95" fmla="*/ 102 h 228"/>
              <a:gd name="T96" fmla="*/ 36 w 876"/>
              <a:gd name="T97" fmla="*/ 108 h 228"/>
              <a:gd name="T98" fmla="*/ 0 w 876"/>
              <a:gd name="T99" fmla="*/ 10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76" h="228">
                <a:moveTo>
                  <a:pt x="0" y="120"/>
                </a:moveTo>
                <a:lnTo>
                  <a:pt x="12" y="120"/>
                </a:lnTo>
                <a:lnTo>
                  <a:pt x="18" y="120"/>
                </a:lnTo>
                <a:lnTo>
                  <a:pt x="30" y="120"/>
                </a:lnTo>
                <a:lnTo>
                  <a:pt x="36" y="120"/>
                </a:lnTo>
                <a:lnTo>
                  <a:pt x="48" y="120"/>
                </a:lnTo>
                <a:lnTo>
                  <a:pt x="54" y="120"/>
                </a:lnTo>
                <a:lnTo>
                  <a:pt x="66" y="126"/>
                </a:lnTo>
                <a:lnTo>
                  <a:pt x="72" y="126"/>
                </a:lnTo>
                <a:lnTo>
                  <a:pt x="84" y="126"/>
                </a:lnTo>
                <a:lnTo>
                  <a:pt x="90" y="126"/>
                </a:lnTo>
                <a:lnTo>
                  <a:pt x="102" y="132"/>
                </a:lnTo>
                <a:lnTo>
                  <a:pt x="108" y="132"/>
                </a:lnTo>
                <a:lnTo>
                  <a:pt x="120" y="138"/>
                </a:lnTo>
                <a:lnTo>
                  <a:pt x="126" y="138"/>
                </a:lnTo>
                <a:lnTo>
                  <a:pt x="132" y="144"/>
                </a:lnTo>
                <a:lnTo>
                  <a:pt x="144" y="144"/>
                </a:lnTo>
                <a:lnTo>
                  <a:pt x="150" y="150"/>
                </a:lnTo>
                <a:lnTo>
                  <a:pt x="162" y="156"/>
                </a:lnTo>
                <a:lnTo>
                  <a:pt x="168" y="156"/>
                </a:lnTo>
                <a:lnTo>
                  <a:pt x="180" y="162"/>
                </a:lnTo>
                <a:lnTo>
                  <a:pt x="186" y="162"/>
                </a:lnTo>
                <a:lnTo>
                  <a:pt x="198" y="162"/>
                </a:lnTo>
                <a:lnTo>
                  <a:pt x="204" y="168"/>
                </a:lnTo>
                <a:lnTo>
                  <a:pt x="216" y="168"/>
                </a:lnTo>
                <a:lnTo>
                  <a:pt x="222" y="168"/>
                </a:lnTo>
                <a:lnTo>
                  <a:pt x="234" y="168"/>
                </a:lnTo>
                <a:lnTo>
                  <a:pt x="240" y="168"/>
                </a:lnTo>
                <a:lnTo>
                  <a:pt x="252" y="168"/>
                </a:lnTo>
                <a:lnTo>
                  <a:pt x="258" y="168"/>
                </a:lnTo>
                <a:lnTo>
                  <a:pt x="270" y="168"/>
                </a:lnTo>
                <a:lnTo>
                  <a:pt x="276" y="168"/>
                </a:lnTo>
                <a:lnTo>
                  <a:pt x="288" y="168"/>
                </a:lnTo>
                <a:lnTo>
                  <a:pt x="294" y="168"/>
                </a:lnTo>
                <a:lnTo>
                  <a:pt x="306" y="168"/>
                </a:lnTo>
                <a:lnTo>
                  <a:pt x="312" y="174"/>
                </a:lnTo>
                <a:lnTo>
                  <a:pt x="318" y="174"/>
                </a:lnTo>
                <a:lnTo>
                  <a:pt x="330" y="174"/>
                </a:lnTo>
                <a:lnTo>
                  <a:pt x="336" y="180"/>
                </a:lnTo>
                <a:lnTo>
                  <a:pt x="348" y="186"/>
                </a:lnTo>
                <a:lnTo>
                  <a:pt x="354" y="192"/>
                </a:lnTo>
                <a:lnTo>
                  <a:pt x="366" y="198"/>
                </a:lnTo>
                <a:lnTo>
                  <a:pt x="372" y="204"/>
                </a:lnTo>
                <a:lnTo>
                  <a:pt x="384" y="204"/>
                </a:lnTo>
                <a:lnTo>
                  <a:pt x="390" y="210"/>
                </a:lnTo>
                <a:lnTo>
                  <a:pt x="402" y="216"/>
                </a:lnTo>
                <a:lnTo>
                  <a:pt x="408" y="222"/>
                </a:lnTo>
                <a:lnTo>
                  <a:pt x="420" y="228"/>
                </a:lnTo>
                <a:lnTo>
                  <a:pt x="426" y="228"/>
                </a:lnTo>
                <a:lnTo>
                  <a:pt x="438" y="228"/>
                </a:lnTo>
                <a:lnTo>
                  <a:pt x="444" y="228"/>
                </a:lnTo>
                <a:lnTo>
                  <a:pt x="456" y="228"/>
                </a:lnTo>
                <a:lnTo>
                  <a:pt x="462" y="228"/>
                </a:lnTo>
                <a:lnTo>
                  <a:pt x="474" y="222"/>
                </a:lnTo>
                <a:lnTo>
                  <a:pt x="480" y="216"/>
                </a:lnTo>
                <a:lnTo>
                  <a:pt x="492" y="216"/>
                </a:lnTo>
                <a:lnTo>
                  <a:pt x="498" y="210"/>
                </a:lnTo>
                <a:lnTo>
                  <a:pt x="504" y="204"/>
                </a:lnTo>
                <a:lnTo>
                  <a:pt x="516" y="198"/>
                </a:lnTo>
                <a:lnTo>
                  <a:pt x="522" y="192"/>
                </a:lnTo>
                <a:lnTo>
                  <a:pt x="534" y="186"/>
                </a:lnTo>
                <a:lnTo>
                  <a:pt x="540" y="186"/>
                </a:lnTo>
                <a:lnTo>
                  <a:pt x="552" y="180"/>
                </a:lnTo>
                <a:lnTo>
                  <a:pt x="558" y="180"/>
                </a:lnTo>
                <a:lnTo>
                  <a:pt x="570" y="180"/>
                </a:lnTo>
                <a:lnTo>
                  <a:pt x="576" y="174"/>
                </a:lnTo>
                <a:lnTo>
                  <a:pt x="588" y="174"/>
                </a:lnTo>
                <a:lnTo>
                  <a:pt x="594" y="174"/>
                </a:lnTo>
                <a:lnTo>
                  <a:pt x="606" y="180"/>
                </a:lnTo>
                <a:lnTo>
                  <a:pt x="612" y="180"/>
                </a:lnTo>
                <a:lnTo>
                  <a:pt x="624" y="180"/>
                </a:lnTo>
                <a:lnTo>
                  <a:pt x="630" y="180"/>
                </a:lnTo>
                <a:lnTo>
                  <a:pt x="642" y="180"/>
                </a:lnTo>
                <a:lnTo>
                  <a:pt x="648" y="180"/>
                </a:lnTo>
                <a:lnTo>
                  <a:pt x="660" y="180"/>
                </a:lnTo>
                <a:lnTo>
                  <a:pt x="666" y="180"/>
                </a:lnTo>
                <a:lnTo>
                  <a:pt x="678" y="180"/>
                </a:lnTo>
                <a:lnTo>
                  <a:pt x="684" y="174"/>
                </a:lnTo>
                <a:lnTo>
                  <a:pt x="690" y="174"/>
                </a:lnTo>
                <a:lnTo>
                  <a:pt x="702" y="174"/>
                </a:lnTo>
                <a:lnTo>
                  <a:pt x="708" y="168"/>
                </a:lnTo>
                <a:lnTo>
                  <a:pt x="720" y="162"/>
                </a:lnTo>
                <a:lnTo>
                  <a:pt x="726" y="162"/>
                </a:lnTo>
                <a:lnTo>
                  <a:pt x="738" y="156"/>
                </a:lnTo>
                <a:lnTo>
                  <a:pt x="744" y="156"/>
                </a:lnTo>
                <a:lnTo>
                  <a:pt x="756" y="150"/>
                </a:lnTo>
                <a:lnTo>
                  <a:pt x="762" y="144"/>
                </a:lnTo>
                <a:lnTo>
                  <a:pt x="774" y="144"/>
                </a:lnTo>
                <a:lnTo>
                  <a:pt x="780" y="138"/>
                </a:lnTo>
                <a:lnTo>
                  <a:pt x="792" y="138"/>
                </a:lnTo>
                <a:lnTo>
                  <a:pt x="798" y="138"/>
                </a:lnTo>
                <a:lnTo>
                  <a:pt x="810" y="138"/>
                </a:lnTo>
                <a:lnTo>
                  <a:pt x="816" y="132"/>
                </a:lnTo>
                <a:lnTo>
                  <a:pt x="828" y="132"/>
                </a:lnTo>
                <a:lnTo>
                  <a:pt x="834" y="132"/>
                </a:lnTo>
                <a:lnTo>
                  <a:pt x="846" y="132"/>
                </a:lnTo>
                <a:lnTo>
                  <a:pt x="852" y="132"/>
                </a:lnTo>
                <a:lnTo>
                  <a:pt x="858" y="132"/>
                </a:lnTo>
                <a:lnTo>
                  <a:pt x="870" y="132"/>
                </a:lnTo>
                <a:lnTo>
                  <a:pt x="876" y="132"/>
                </a:lnTo>
                <a:lnTo>
                  <a:pt x="876" y="96"/>
                </a:lnTo>
                <a:lnTo>
                  <a:pt x="870" y="96"/>
                </a:lnTo>
                <a:lnTo>
                  <a:pt x="858" y="96"/>
                </a:lnTo>
                <a:lnTo>
                  <a:pt x="852" y="96"/>
                </a:lnTo>
                <a:lnTo>
                  <a:pt x="846" y="96"/>
                </a:lnTo>
                <a:lnTo>
                  <a:pt x="834" y="96"/>
                </a:lnTo>
                <a:lnTo>
                  <a:pt x="828" y="96"/>
                </a:lnTo>
                <a:lnTo>
                  <a:pt x="816" y="96"/>
                </a:lnTo>
                <a:lnTo>
                  <a:pt x="810" y="96"/>
                </a:lnTo>
                <a:lnTo>
                  <a:pt x="798" y="90"/>
                </a:lnTo>
                <a:lnTo>
                  <a:pt x="792" y="90"/>
                </a:lnTo>
                <a:lnTo>
                  <a:pt x="780" y="90"/>
                </a:lnTo>
                <a:lnTo>
                  <a:pt x="774" y="84"/>
                </a:lnTo>
                <a:lnTo>
                  <a:pt x="762" y="84"/>
                </a:lnTo>
                <a:lnTo>
                  <a:pt x="756" y="78"/>
                </a:lnTo>
                <a:lnTo>
                  <a:pt x="744" y="78"/>
                </a:lnTo>
                <a:lnTo>
                  <a:pt x="738" y="72"/>
                </a:lnTo>
                <a:lnTo>
                  <a:pt x="726" y="66"/>
                </a:lnTo>
                <a:lnTo>
                  <a:pt x="720" y="66"/>
                </a:lnTo>
                <a:lnTo>
                  <a:pt x="708" y="60"/>
                </a:lnTo>
                <a:lnTo>
                  <a:pt x="702" y="60"/>
                </a:lnTo>
                <a:lnTo>
                  <a:pt x="690" y="54"/>
                </a:lnTo>
                <a:lnTo>
                  <a:pt x="684" y="54"/>
                </a:lnTo>
                <a:lnTo>
                  <a:pt x="678" y="48"/>
                </a:lnTo>
                <a:lnTo>
                  <a:pt x="666" y="48"/>
                </a:lnTo>
                <a:lnTo>
                  <a:pt x="660" y="48"/>
                </a:lnTo>
                <a:lnTo>
                  <a:pt x="648" y="48"/>
                </a:lnTo>
                <a:lnTo>
                  <a:pt x="642" y="48"/>
                </a:lnTo>
                <a:lnTo>
                  <a:pt x="630" y="48"/>
                </a:lnTo>
                <a:lnTo>
                  <a:pt x="624" y="48"/>
                </a:lnTo>
                <a:lnTo>
                  <a:pt x="612" y="48"/>
                </a:lnTo>
                <a:lnTo>
                  <a:pt x="606" y="54"/>
                </a:lnTo>
                <a:lnTo>
                  <a:pt x="594" y="54"/>
                </a:lnTo>
                <a:lnTo>
                  <a:pt x="588" y="54"/>
                </a:lnTo>
                <a:lnTo>
                  <a:pt x="576" y="54"/>
                </a:lnTo>
                <a:lnTo>
                  <a:pt x="570" y="54"/>
                </a:lnTo>
                <a:lnTo>
                  <a:pt x="558" y="48"/>
                </a:lnTo>
                <a:lnTo>
                  <a:pt x="552" y="48"/>
                </a:lnTo>
                <a:lnTo>
                  <a:pt x="540" y="42"/>
                </a:lnTo>
                <a:lnTo>
                  <a:pt x="534" y="42"/>
                </a:lnTo>
                <a:lnTo>
                  <a:pt x="522" y="36"/>
                </a:lnTo>
                <a:lnTo>
                  <a:pt x="516" y="30"/>
                </a:lnTo>
                <a:lnTo>
                  <a:pt x="504" y="24"/>
                </a:lnTo>
                <a:lnTo>
                  <a:pt x="498" y="18"/>
                </a:lnTo>
                <a:lnTo>
                  <a:pt x="492" y="18"/>
                </a:lnTo>
                <a:lnTo>
                  <a:pt x="480" y="12"/>
                </a:lnTo>
                <a:lnTo>
                  <a:pt x="474" y="6"/>
                </a:lnTo>
                <a:lnTo>
                  <a:pt x="462" y="6"/>
                </a:lnTo>
                <a:lnTo>
                  <a:pt x="456" y="0"/>
                </a:lnTo>
                <a:lnTo>
                  <a:pt x="444" y="0"/>
                </a:lnTo>
                <a:lnTo>
                  <a:pt x="438" y="0"/>
                </a:lnTo>
                <a:lnTo>
                  <a:pt x="426" y="0"/>
                </a:lnTo>
                <a:lnTo>
                  <a:pt x="420" y="6"/>
                </a:lnTo>
                <a:lnTo>
                  <a:pt x="408" y="6"/>
                </a:lnTo>
                <a:lnTo>
                  <a:pt x="402" y="12"/>
                </a:lnTo>
                <a:lnTo>
                  <a:pt x="390" y="18"/>
                </a:lnTo>
                <a:lnTo>
                  <a:pt x="384" y="24"/>
                </a:lnTo>
                <a:lnTo>
                  <a:pt x="372" y="30"/>
                </a:lnTo>
                <a:lnTo>
                  <a:pt x="366" y="36"/>
                </a:lnTo>
                <a:lnTo>
                  <a:pt x="354" y="36"/>
                </a:lnTo>
                <a:lnTo>
                  <a:pt x="348" y="42"/>
                </a:lnTo>
                <a:lnTo>
                  <a:pt x="336" y="48"/>
                </a:lnTo>
                <a:lnTo>
                  <a:pt x="330" y="54"/>
                </a:lnTo>
                <a:lnTo>
                  <a:pt x="318" y="54"/>
                </a:lnTo>
                <a:lnTo>
                  <a:pt x="312" y="60"/>
                </a:lnTo>
                <a:lnTo>
                  <a:pt x="306" y="60"/>
                </a:lnTo>
                <a:lnTo>
                  <a:pt x="294" y="60"/>
                </a:lnTo>
                <a:lnTo>
                  <a:pt x="288" y="60"/>
                </a:lnTo>
                <a:lnTo>
                  <a:pt x="276" y="60"/>
                </a:lnTo>
                <a:lnTo>
                  <a:pt x="270" y="60"/>
                </a:lnTo>
                <a:lnTo>
                  <a:pt x="258" y="60"/>
                </a:lnTo>
                <a:lnTo>
                  <a:pt x="252" y="60"/>
                </a:lnTo>
                <a:lnTo>
                  <a:pt x="240" y="60"/>
                </a:lnTo>
                <a:lnTo>
                  <a:pt x="234" y="60"/>
                </a:lnTo>
                <a:lnTo>
                  <a:pt x="222" y="60"/>
                </a:lnTo>
                <a:lnTo>
                  <a:pt x="216" y="60"/>
                </a:lnTo>
                <a:lnTo>
                  <a:pt x="204" y="60"/>
                </a:lnTo>
                <a:lnTo>
                  <a:pt x="198" y="66"/>
                </a:lnTo>
                <a:lnTo>
                  <a:pt x="186" y="66"/>
                </a:lnTo>
                <a:lnTo>
                  <a:pt x="180" y="72"/>
                </a:lnTo>
                <a:lnTo>
                  <a:pt x="168" y="72"/>
                </a:lnTo>
                <a:lnTo>
                  <a:pt x="162" y="78"/>
                </a:lnTo>
                <a:lnTo>
                  <a:pt x="150" y="78"/>
                </a:lnTo>
                <a:lnTo>
                  <a:pt x="144" y="84"/>
                </a:lnTo>
                <a:lnTo>
                  <a:pt x="132" y="84"/>
                </a:lnTo>
                <a:lnTo>
                  <a:pt x="126" y="90"/>
                </a:lnTo>
                <a:lnTo>
                  <a:pt x="120" y="90"/>
                </a:lnTo>
                <a:lnTo>
                  <a:pt x="108" y="96"/>
                </a:lnTo>
                <a:lnTo>
                  <a:pt x="102" y="96"/>
                </a:lnTo>
                <a:lnTo>
                  <a:pt x="90" y="102"/>
                </a:lnTo>
                <a:lnTo>
                  <a:pt x="84" y="102"/>
                </a:lnTo>
                <a:lnTo>
                  <a:pt x="72" y="102"/>
                </a:lnTo>
                <a:lnTo>
                  <a:pt x="66" y="108"/>
                </a:lnTo>
                <a:lnTo>
                  <a:pt x="54" y="108"/>
                </a:lnTo>
                <a:lnTo>
                  <a:pt x="48" y="108"/>
                </a:lnTo>
                <a:lnTo>
                  <a:pt x="36" y="108"/>
                </a:lnTo>
                <a:lnTo>
                  <a:pt x="30" y="108"/>
                </a:lnTo>
                <a:lnTo>
                  <a:pt x="18" y="108"/>
                </a:lnTo>
                <a:lnTo>
                  <a:pt x="12" y="108"/>
                </a:lnTo>
                <a:lnTo>
                  <a:pt x="0" y="108"/>
                </a:lnTo>
                <a:lnTo>
                  <a:pt x="0" y="120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9" name="Freeform 61"/>
          <p:cNvSpPr>
            <a:spLocks/>
          </p:cNvSpPr>
          <p:nvPr/>
        </p:nvSpPr>
        <p:spPr bwMode="auto">
          <a:xfrm>
            <a:off x="933450" y="4379913"/>
            <a:ext cx="1390650" cy="361950"/>
          </a:xfrm>
          <a:custGeom>
            <a:avLst/>
            <a:gdLst>
              <a:gd name="T0" fmla="*/ 5 w 146"/>
              <a:gd name="T1" fmla="*/ 20 h 38"/>
              <a:gd name="T2" fmla="*/ 11 w 146"/>
              <a:gd name="T3" fmla="*/ 21 h 38"/>
              <a:gd name="T4" fmla="*/ 17 w 146"/>
              <a:gd name="T5" fmla="*/ 22 h 38"/>
              <a:gd name="T6" fmla="*/ 22 w 146"/>
              <a:gd name="T7" fmla="*/ 24 h 38"/>
              <a:gd name="T8" fmla="*/ 28 w 146"/>
              <a:gd name="T9" fmla="*/ 26 h 38"/>
              <a:gd name="T10" fmla="*/ 34 w 146"/>
              <a:gd name="T11" fmla="*/ 28 h 38"/>
              <a:gd name="T12" fmla="*/ 40 w 146"/>
              <a:gd name="T13" fmla="*/ 28 h 38"/>
              <a:gd name="T14" fmla="*/ 46 w 146"/>
              <a:gd name="T15" fmla="*/ 28 h 38"/>
              <a:gd name="T16" fmla="*/ 52 w 146"/>
              <a:gd name="T17" fmla="*/ 29 h 38"/>
              <a:gd name="T18" fmla="*/ 58 w 146"/>
              <a:gd name="T19" fmla="*/ 31 h 38"/>
              <a:gd name="T20" fmla="*/ 64 w 146"/>
              <a:gd name="T21" fmla="*/ 34 h 38"/>
              <a:gd name="T22" fmla="*/ 70 w 146"/>
              <a:gd name="T23" fmla="*/ 38 h 38"/>
              <a:gd name="T24" fmla="*/ 76 w 146"/>
              <a:gd name="T25" fmla="*/ 38 h 38"/>
              <a:gd name="T26" fmla="*/ 82 w 146"/>
              <a:gd name="T27" fmla="*/ 36 h 38"/>
              <a:gd name="T28" fmla="*/ 87 w 146"/>
              <a:gd name="T29" fmla="*/ 32 h 38"/>
              <a:gd name="T30" fmla="*/ 93 w 146"/>
              <a:gd name="T31" fmla="*/ 30 h 38"/>
              <a:gd name="T32" fmla="*/ 99 w 146"/>
              <a:gd name="T33" fmla="*/ 29 h 38"/>
              <a:gd name="T34" fmla="*/ 105 w 146"/>
              <a:gd name="T35" fmla="*/ 30 h 38"/>
              <a:gd name="T36" fmla="*/ 111 w 146"/>
              <a:gd name="T37" fmla="*/ 30 h 38"/>
              <a:gd name="T38" fmla="*/ 117 w 146"/>
              <a:gd name="T39" fmla="*/ 29 h 38"/>
              <a:gd name="T40" fmla="*/ 123 w 146"/>
              <a:gd name="T41" fmla="*/ 26 h 38"/>
              <a:gd name="T42" fmla="*/ 129 w 146"/>
              <a:gd name="T43" fmla="*/ 24 h 38"/>
              <a:gd name="T44" fmla="*/ 135 w 146"/>
              <a:gd name="T45" fmla="*/ 23 h 38"/>
              <a:gd name="T46" fmla="*/ 141 w 146"/>
              <a:gd name="T47" fmla="*/ 22 h 38"/>
              <a:gd name="T48" fmla="*/ 146 w 146"/>
              <a:gd name="T49" fmla="*/ 22 h 38"/>
              <a:gd name="T50" fmla="*/ 142 w 146"/>
              <a:gd name="T51" fmla="*/ 16 h 38"/>
              <a:gd name="T52" fmla="*/ 136 w 146"/>
              <a:gd name="T53" fmla="*/ 16 h 38"/>
              <a:gd name="T54" fmla="*/ 130 w 146"/>
              <a:gd name="T55" fmla="*/ 15 h 38"/>
              <a:gd name="T56" fmla="*/ 124 w 146"/>
              <a:gd name="T57" fmla="*/ 13 h 38"/>
              <a:gd name="T58" fmla="*/ 118 w 146"/>
              <a:gd name="T59" fmla="*/ 10 h 38"/>
              <a:gd name="T60" fmla="*/ 113 w 146"/>
              <a:gd name="T61" fmla="*/ 8 h 38"/>
              <a:gd name="T62" fmla="*/ 107 w 146"/>
              <a:gd name="T63" fmla="*/ 8 h 38"/>
              <a:gd name="T64" fmla="*/ 101 w 146"/>
              <a:gd name="T65" fmla="*/ 9 h 38"/>
              <a:gd name="T66" fmla="*/ 95 w 146"/>
              <a:gd name="T67" fmla="*/ 9 h 38"/>
              <a:gd name="T68" fmla="*/ 89 w 146"/>
              <a:gd name="T69" fmla="*/ 7 h 38"/>
              <a:gd name="T70" fmla="*/ 83 w 146"/>
              <a:gd name="T71" fmla="*/ 3 h 38"/>
              <a:gd name="T72" fmla="*/ 77 w 146"/>
              <a:gd name="T73" fmla="*/ 1 h 38"/>
              <a:gd name="T74" fmla="*/ 71 w 146"/>
              <a:gd name="T75" fmla="*/ 0 h 38"/>
              <a:gd name="T76" fmla="*/ 65 w 146"/>
              <a:gd name="T77" fmla="*/ 3 h 38"/>
              <a:gd name="T78" fmla="*/ 59 w 146"/>
              <a:gd name="T79" fmla="*/ 6 h 38"/>
              <a:gd name="T80" fmla="*/ 53 w 146"/>
              <a:gd name="T81" fmla="*/ 9 h 38"/>
              <a:gd name="T82" fmla="*/ 48 w 146"/>
              <a:gd name="T83" fmla="*/ 10 h 38"/>
              <a:gd name="T84" fmla="*/ 42 w 146"/>
              <a:gd name="T85" fmla="*/ 10 h 38"/>
              <a:gd name="T86" fmla="*/ 36 w 146"/>
              <a:gd name="T87" fmla="*/ 10 h 38"/>
              <a:gd name="T88" fmla="*/ 30 w 146"/>
              <a:gd name="T89" fmla="*/ 12 h 38"/>
              <a:gd name="T90" fmla="*/ 24 w 146"/>
              <a:gd name="T91" fmla="*/ 14 h 38"/>
              <a:gd name="T92" fmla="*/ 18 w 146"/>
              <a:gd name="T93" fmla="*/ 16 h 38"/>
              <a:gd name="T94" fmla="*/ 12 w 146"/>
              <a:gd name="T95" fmla="*/ 17 h 38"/>
              <a:gd name="T96" fmla="*/ 6 w 146"/>
              <a:gd name="T97" fmla="*/ 18 h 38"/>
              <a:gd name="T98" fmla="*/ 0 w 146"/>
              <a:gd name="T99" fmla="*/ 1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6" h="38">
                <a:moveTo>
                  <a:pt x="0" y="20"/>
                </a:moveTo>
                <a:lnTo>
                  <a:pt x="2" y="20"/>
                </a:lnTo>
                <a:lnTo>
                  <a:pt x="3" y="20"/>
                </a:lnTo>
                <a:lnTo>
                  <a:pt x="5" y="20"/>
                </a:lnTo>
                <a:lnTo>
                  <a:pt x="6" y="20"/>
                </a:lnTo>
                <a:lnTo>
                  <a:pt x="8" y="20"/>
                </a:lnTo>
                <a:lnTo>
                  <a:pt x="9" y="20"/>
                </a:lnTo>
                <a:lnTo>
                  <a:pt x="11" y="21"/>
                </a:lnTo>
                <a:lnTo>
                  <a:pt x="12" y="21"/>
                </a:lnTo>
                <a:lnTo>
                  <a:pt x="14" y="21"/>
                </a:lnTo>
                <a:lnTo>
                  <a:pt x="15" y="21"/>
                </a:lnTo>
                <a:lnTo>
                  <a:pt x="17" y="22"/>
                </a:lnTo>
                <a:lnTo>
                  <a:pt x="18" y="22"/>
                </a:lnTo>
                <a:lnTo>
                  <a:pt x="20" y="23"/>
                </a:lnTo>
                <a:lnTo>
                  <a:pt x="21" y="23"/>
                </a:lnTo>
                <a:lnTo>
                  <a:pt x="22" y="24"/>
                </a:lnTo>
                <a:lnTo>
                  <a:pt x="24" y="24"/>
                </a:lnTo>
                <a:lnTo>
                  <a:pt x="25" y="25"/>
                </a:lnTo>
                <a:lnTo>
                  <a:pt x="27" y="26"/>
                </a:lnTo>
                <a:lnTo>
                  <a:pt x="28" y="26"/>
                </a:lnTo>
                <a:lnTo>
                  <a:pt x="30" y="27"/>
                </a:lnTo>
                <a:lnTo>
                  <a:pt x="31" y="27"/>
                </a:lnTo>
                <a:lnTo>
                  <a:pt x="33" y="27"/>
                </a:lnTo>
                <a:lnTo>
                  <a:pt x="34" y="28"/>
                </a:lnTo>
                <a:lnTo>
                  <a:pt x="36" y="28"/>
                </a:lnTo>
                <a:lnTo>
                  <a:pt x="37" y="28"/>
                </a:lnTo>
                <a:lnTo>
                  <a:pt x="39" y="28"/>
                </a:lnTo>
                <a:lnTo>
                  <a:pt x="40" y="28"/>
                </a:lnTo>
                <a:lnTo>
                  <a:pt x="42" y="28"/>
                </a:lnTo>
                <a:lnTo>
                  <a:pt x="43" y="28"/>
                </a:lnTo>
                <a:lnTo>
                  <a:pt x="45" y="28"/>
                </a:lnTo>
                <a:lnTo>
                  <a:pt x="46" y="28"/>
                </a:lnTo>
                <a:lnTo>
                  <a:pt x="48" y="28"/>
                </a:lnTo>
                <a:lnTo>
                  <a:pt x="49" y="28"/>
                </a:lnTo>
                <a:lnTo>
                  <a:pt x="51" y="28"/>
                </a:lnTo>
                <a:lnTo>
                  <a:pt x="52" y="29"/>
                </a:lnTo>
                <a:lnTo>
                  <a:pt x="53" y="29"/>
                </a:lnTo>
                <a:lnTo>
                  <a:pt x="55" y="29"/>
                </a:lnTo>
                <a:lnTo>
                  <a:pt x="56" y="30"/>
                </a:lnTo>
                <a:lnTo>
                  <a:pt x="58" y="31"/>
                </a:lnTo>
                <a:lnTo>
                  <a:pt x="59" y="32"/>
                </a:lnTo>
                <a:lnTo>
                  <a:pt x="61" y="33"/>
                </a:lnTo>
                <a:lnTo>
                  <a:pt x="62" y="34"/>
                </a:lnTo>
                <a:lnTo>
                  <a:pt x="64" y="34"/>
                </a:lnTo>
                <a:lnTo>
                  <a:pt x="65" y="35"/>
                </a:lnTo>
                <a:lnTo>
                  <a:pt x="67" y="36"/>
                </a:lnTo>
                <a:lnTo>
                  <a:pt x="68" y="37"/>
                </a:lnTo>
                <a:lnTo>
                  <a:pt x="70" y="38"/>
                </a:lnTo>
                <a:lnTo>
                  <a:pt x="71" y="38"/>
                </a:lnTo>
                <a:lnTo>
                  <a:pt x="73" y="38"/>
                </a:lnTo>
                <a:lnTo>
                  <a:pt x="74" y="38"/>
                </a:lnTo>
                <a:lnTo>
                  <a:pt x="76" y="38"/>
                </a:lnTo>
                <a:lnTo>
                  <a:pt x="77" y="38"/>
                </a:lnTo>
                <a:lnTo>
                  <a:pt x="79" y="37"/>
                </a:lnTo>
                <a:lnTo>
                  <a:pt x="80" y="36"/>
                </a:lnTo>
                <a:lnTo>
                  <a:pt x="82" y="36"/>
                </a:lnTo>
                <a:lnTo>
                  <a:pt x="83" y="35"/>
                </a:lnTo>
                <a:lnTo>
                  <a:pt x="84" y="34"/>
                </a:lnTo>
                <a:lnTo>
                  <a:pt x="86" y="33"/>
                </a:lnTo>
                <a:lnTo>
                  <a:pt x="87" y="32"/>
                </a:lnTo>
                <a:lnTo>
                  <a:pt x="89" y="31"/>
                </a:lnTo>
                <a:lnTo>
                  <a:pt x="90" y="31"/>
                </a:lnTo>
                <a:lnTo>
                  <a:pt x="92" y="30"/>
                </a:lnTo>
                <a:lnTo>
                  <a:pt x="93" y="30"/>
                </a:lnTo>
                <a:lnTo>
                  <a:pt x="95" y="30"/>
                </a:lnTo>
                <a:lnTo>
                  <a:pt x="96" y="29"/>
                </a:lnTo>
                <a:lnTo>
                  <a:pt x="98" y="29"/>
                </a:lnTo>
                <a:lnTo>
                  <a:pt x="99" y="29"/>
                </a:lnTo>
                <a:lnTo>
                  <a:pt x="101" y="30"/>
                </a:lnTo>
                <a:lnTo>
                  <a:pt x="102" y="30"/>
                </a:lnTo>
                <a:lnTo>
                  <a:pt x="104" y="30"/>
                </a:lnTo>
                <a:lnTo>
                  <a:pt x="105" y="30"/>
                </a:lnTo>
                <a:lnTo>
                  <a:pt x="107" y="30"/>
                </a:lnTo>
                <a:lnTo>
                  <a:pt x="108" y="30"/>
                </a:lnTo>
                <a:lnTo>
                  <a:pt x="110" y="30"/>
                </a:lnTo>
                <a:lnTo>
                  <a:pt x="111" y="30"/>
                </a:lnTo>
                <a:lnTo>
                  <a:pt x="113" y="30"/>
                </a:lnTo>
                <a:lnTo>
                  <a:pt x="114" y="29"/>
                </a:lnTo>
                <a:lnTo>
                  <a:pt x="115" y="29"/>
                </a:lnTo>
                <a:lnTo>
                  <a:pt x="117" y="29"/>
                </a:lnTo>
                <a:lnTo>
                  <a:pt x="118" y="28"/>
                </a:lnTo>
                <a:lnTo>
                  <a:pt x="120" y="27"/>
                </a:lnTo>
                <a:lnTo>
                  <a:pt x="121" y="27"/>
                </a:lnTo>
                <a:lnTo>
                  <a:pt x="123" y="26"/>
                </a:lnTo>
                <a:lnTo>
                  <a:pt x="124" y="26"/>
                </a:lnTo>
                <a:lnTo>
                  <a:pt x="126" y="25"/>
                </a:lnTo>
                <a:lnTo>
                  <a:pt x="127" y="24"/>
                </a:lnTo>
                <a:lnTo>
                  <a:pt x="129" y="24"/>
                </a:lnTo>
                <a:lnTo>
                  <a:pt x="130" y="23"/>
                </a:lnTo>
                <a:lnTo>
                  <a:pt x="132" y="23"/>
                </a:lnTo>
                <a:lnTo>
                  <a:pt x="133" y="23"/>
                </a:lnTo>
                <a:lnTo>
                  <a:pt x="135" y="23"/>
                </a:lnTo>
                <a:lnTo>
                  <a:pt x="136" y="22"/>
                </a:lnTo>
                <a:lnTo>
                  <a:pt x="138" y="22"/>
                </a:lnTo>
                <a:lnTo>
                  <a:pt x="139" y="22"/>
                </a:lnTo>
                <a:lnTo>
                  <a:pt x="141" y="22"/>
                </a:lnTo>
                <a:lnTo>
                  <a:pt x="142" y="22"/>
                </a:lnTo>
                <a:lnTo>
                  <a:pt x="143" y="22"/>
                </a:lnTo>
                <a:lnTo>
                  <a:pt x="145" y="22"/>
                </a:lnTo>
                <a:lnTo>
                  <a:pt x="146" y="22"/>
                </a:lnTo>
                <a:lnTo>
                  <a:pt x="146" y="16"/>
                </a:lnTo>
                <a:lnTo>
                  <a:pt x="145" y="16"/>
                </a:lnTo>
                <a:lnTo>
                  <a:pt x="143" y="16"/>
                </a:lnTo>
                <a:lnTo>
                  <a:pt x="142" y="16"/>
                </a:lnTo>
                <a:lnTo>
                  <a:pt x="141" y="16"/>
                </a:lnTo>
                <a:lnTo>
                  <a:pt x="139" y="16"/>
                </a:lnTo>
                <a:lnTo>
                  <a:pt x="138" y="16"/>
                </a:lnTo>
                <a:lnTo>
                  <a:pt x="136" y="16"/>
                </a:lnTo>
                <a:lnTo>
                  <a:pt x="135" y="16"/>
                </a:lnTo>
                <a:lnTo>
                  <a:pt x="133" y="15"/>
                </a:lnTo>
                <a:lnTo>
                  <a:pt x="132" y="15"/>
                </a:lnTo>
                <a:lnTo>
                  <a:pt x="130" y="15"/>
                </a:lnTo>
                <a:lnTo>
                  <a:pt x="129" y="14"/>
                </a:lnTo>
                <a:lnTo>
                  <a:pt x="127" y="14"/>
                </a:lnTo>
                <a:lnTo>
                  <a:pt x="126" y="13"/>
                </a:lnTo>
                <a:lnTo>
                  <a:pt x="124" y="13"/>
                </a:lnTo>
                <a:lnTo>
                  <a:pt x="123" y="12"/>
                </a:lnTo>
                <a:lnTo>
                  <a:pt x="121" y="11"/>
                </a:lnTo>
                <a:lnTo>
                  <a:pt x="120" y="11"/>
                </a:lnTo>
                <a:lnTo>
                  <a:pt x="118" y="10"/>
                </a:lnTo>
                <a:lnTo>
                  <a:pt x="117" y="10"/>
                </a:lnTo>
                <a:lnTo>
                  <a:pt x="115" y="9"/>
                </a:lnTo>
                <a:lnTo>
                  <a:pt x="114" y="9"/>
                </a:lnTo>
                <a:lnTo>
                  <a:pt x="113" y="8"/>
                </a:lnTo>
                <a:lnTo>
                  <a:pt x="111" y="8"/>
                </a:lnTo>
                <a:lnTo>
                  <a:pt x="110" y="8"/>
                </a:lnTo>
                <a:lnTo>
                  <a:pt x="108" y="8"/>
                </a:lnTo>
                <a:lnTo>
                  <a:pt x="107" y="8"/>
                </a:lnTo>
                <a:lnTo>
                  <a:pt x="105" y="8"/>
                </a:lnTo>
                <a:lnTo>
                  <a:pt x="104" y="8"/>
                </a:lnTo>
                <a:lnTo>
                  <a:pt x="102" y="8"/>
                </a:lnTo>
                <a:lnTo>
                  <a:pt x="101" y="9"/>
                </a:lnTo>
                <a:lnTo>
                  <a:pt x="99" y="9"/>
                </a:lnTo>
                <a:lnTo>
                  <a:pt x="98" y="9"/>
                </a:lnTo>
                <a:lnTo>
                  <a:pt x="96" y="9"/>
                </a:lnTo>
                <a:lnTo>
                  <a:pt x="95" y="9"/>
                </a:lnTo>
                <a:lnTo>
                  <a:pt x="93" y="8"/>
                </a:lnTo>
                <a:lnTo>
                  <a:pt x="92" y="8"/>
                </a:lnTo>
                <a:lnTo>
                  <a:pt x="90" y="7"/>
                </a:lnTo>
                <a:lnTo>
                  <a:pt x="89" y="7"/>
                </a:lnTo>
                <a:lnTo>
                  <a:pt x="87" y="6"/>
                </a:lnTo>
                <a:lnTo>
                  <a:pt x="86" y="5"/>
                </a:lnTo>
                <a:lnTo>
                  <a:pt x="84" y="4"/>
                </a:lnTo>
                <a:lnTo>
                  <a:pt x="83" y="3"/>
                </a:lnTo>
                <a:lnTo>
                  <a:pt x="82" y="3"/>
                </a:lnTo>
                <a:lnTo>
                  <a:pt x="80" y="2"/>
                </a:lnTo>
                <a:lnTo>
                  <a:pt x="79" y="1"/>
                </a:lnTo>
                <a:lnTo>
                  <a:pt x="77" y="1"/>
                </a:lnTo>
                <a:lnTo>
                  <a:pt x="76" y="0"/>
                </a:lnTo>
                <a:lnTo>
                  <a:pt x="74" y="0"/>
                </a:lnTo>
                <a:lnTo>
                  <a:pt x="73" y="0"/>
                </a:lnTo>
                <a:lnTo>
                  <a:pt x="71" y="0"/>
                </a:lnTo>
                <a:lnTo>
                  <a:pt x="70" y="1"/>
                </a:lnTo>
                <a:lnTo>
                  <a:pt x="68" y="1"/>
                </a:lnTo>
                <a:lnTo>
                  <a:pt x="67" y="2"/>
                </a:lnTo>
                <a:lnTo>
                  <a:pt x="65" y="3"/>
                </a:lnTo>
                <a:lnTo>
                  <a:pt x="64" y="4"/>
                </a:lnTo>
                <a:lnTo>
                  <a:pt x="62" y="5"/>
                </a:lnTo>
                <a:lnTo>
                  <a:pt x="61" y="6"/>
                </a:lnTo>
                <a:lnTo>
                  <a:pt x="59" y="6"/>
                </a:lnTo>
                <a:lnTo>
                  <a:pt x="58" y="7"/>
                </a:lnTo>
                <a:lnTo>
                  <a:pt x="56" y="8"/>
                </a:lnTo>
                <a:lnTo>
                  <a:pt x="55" y="9"/>
                </a:lnTo>
                <a:lnTo>
                  <a:pt x="53" y="9"/>
                </a:lnTo>
                <a:lnTo>
                  <a:pt x="52" y="10"/>
                </a:lnTo>
                <a:lnTo>
                  <a:pt x="51" y="10"/>
                </a:lnTo>
                <a:lnTo>
                  <a:pt x="49" y="10"/>
                </a:lnTo>
                <a:lnTo>
                  <a:pt x="48" y="10"/>
                </a:lnTo>
                <a:lnTo>
                  <a:pt x="46" y="10"/>
                </a:lnTo>
                <a:lnTo>
                  <a:pt x="45" y="10"/>
                </a:lnTo>
                <a:lnTo>
                  <a:pt x="43" y="10"/>
                </a:lnTo>
                <a:lnTo>
                  <a:pt x="42" y="10"/>
                </a:lnTo>
                <a:lnTo>
                  <a:pt x="40" y="10"/>
                </a:lnTo>
                <a:lnTo>
                  <a:pt x="39" y="10"/>
                </a:lnTo>
                <a:lnTo>
                  <a:pt x="37" y="10"/>
                </a:lnTo>
                <a:lnTo>
                  <a:pt x="36" y="10"/>
                </a:lnTo>
                <a:lnTo>
                  <a:pt x="34" y="10"/>
                </a:lnTo>
                <a:lnTo>
                  <a:pt x="33" y="11"/>
                </a:lnTo>
                <a:lnTo>
                  <a:pt x="31" y="11"/>
                </a:lnTo>
                <a:lnTo>
                  <a:pt x="30" y="12"/>
                </a:lnTo>
                <a:lnTo>
                  <a:pt x="28" y="12"/>
                </a:lnTo>
                <a:lnTo>
                  <a:pt x="27" y="13"/>
                </a:lnTo>
                <a:lnTo>
                  <a:pt x="25" y="13"/>
                </a:lnTo>
                <a:lnTo>
                  <a:pt x="24" y="14"/>
                </a:lnTo>
                <a:lnTo>
                  <a:pt x="22" y="14"/>
                </a:lnTo>
                <a:lnTo>
                  <a:pt x="21" y="15"/>
                </a:lnTo>
                <a:lnTo>
                  <a:pt x="20" y="15"/>
                </a:lnTo>
                <a:lnTo>
                  <a:pt x="18" y="16"/>
                </a:lnTo>
                <a:lnTo>
                  <a:pt x="17" y="16"/>
                </a:lnTo>
                <a:lnTo>
                  <a:pt x="15" y="17"/>
                </a:lnTo>
                <a:lnTo>
                  <a:pt x="14" y="17"/>
                </a:lnTo>
                <a:lnTo>
                  <a:pt x="12" y="17"/>
                </a:lnTo>
                <a:lnTo>
                  <a:pt x="11" y="18"/>
                </a:lnTo>
                <a:lnTo>
                  <a:pt x="9" y="18"/>
                </a:lnTo>
                <a:lnTo>
                  <a:pt x="8" y="18"/>
                </a:lnTo>
                <a:lnTo>
                  <a:pt x="6" y="18"/>
                </a:lnTo>
                <a:lnTo>
                  <a:pt x="5" y="18"/>
                </a:lnTo>
                <a:lnTo>
                  <a:pt x="3" y="18"/>
                </a:lnTo>
                <a:lnTo>
                  <a:pt x="2" y="18"/>
                </a:lnTo>
                <a:lnTo>
                  <a:pt x="0" y="18"/>
                </a:lnTo>
                <a:lnTo>
                  <a:pt x="0" y="2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0" name="Line 62"/>
          <p:cNvSpPr>
            <a:spLocks noChangeShapeType="1"/>
          </p:cNvSpPr>
          <p:nvPr/>
        </p:nvSpPr>
        <p:spPr bwMode="auto">
          <a:xfrm>
            <a:off x="1114425" y="4560888"/>
            <a:ext cx="120967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1" name="Rectangle 63"/>
          <p:cNvSpPr>
            <a:spLocks noChangeArrowheads="1"/>
          </p:cNvSpPr>
          <p:nvPr/>
        </p:nvSpPr>
        <p:spPr bwMode="auto">
          <a:xfrm>
            <a:off x="1628775" y="4551363"/>
            <a:ext cx="35242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2" name="Rectangle 64"/>
          <p:cNvSpPr>
            <a:spLocks noChangeArrowheads="1"/>
          </p:cNvSpPr>
          <p:nvPr/>
        </p:nvSpPr>
        <p:spPr bwMode="auto">
          <a:xfrm>
            <a:off x="1628775" y="4551363"/>
            <a:ext cx="352425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3" name="Rectangle 65"/>
          <p:cNvSpPr>
            <a:spLocks noChangeArrowheads="1"/>
          </p:cNvSpPr>
          <p:nvPr/>
        </p:nvSpPr>
        <p:spPr bwMode="auto">
          <a:xfrm>
            <a:off x="1619250" y="45323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4" name="Rectangle 66"/>
          <p:cNvSpPr>
            <a:spLocks noChangeArrowheads="1"/>
          </p:cNvSpPr>
          <p:nvPr/>
        </p:nvSpPr>
        <p:spPr bwMode="auto">
          <a:xfrm>
            <a:off x="1619250" y="45894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5" name="Rectangle 67"/>
          <p:cNvSpPr>
            <a:spLocks noChangeArrowheads="1"/>
          </p:cNvSpPr>
          <p:nvPr/>
        </p:nvSpPr>
        <p:spPr bwMode="auto">
          <a:xfrm>
            <a:off x="1609725" y="45418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6" name="Rectangle 68"/>
          <p:cNvSpPr>
            <a:spLocks noChangeArrowheads="1"/>
          </p:cNvSpPr>
          <p:nvPr/>
        </p:nvSpPr>
        <p:spPr bwMode="auto">
          <a:xfrm>
            <a:off x="1609725" y="45799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7" name="Rectangle 69"/>
          <p:cNvSpPr>
            <a:spLocks noChangeArrowheads="1"/>
          </p:cNvSpPr>
          <p:nvPr/>
        </p:nvSpPr>
        <p:spPr bwMode="auto">
          <a:xfrm>
            <a:off x="1600200" y="45513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8" name="Rectangle 70"/>
          <p:cNvSpPr>
            <a:spLocks noChangeArrowheads="1"/>
          </p:cNvSpPr>
          <p:nvPr/>
        </p:nvSpPr>
        <p:spPr bwMode="auto">
          <a:xfrm>
            <a:off x="1600200" y="45704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9" name="Rectangle 71"/>
          <p:cNvSpPr>
            <a:spLocks noChangeArrowheads="1"/>
          </p:cNvSpPr>
          <p:nvPr/>
        </p:nvSpPr>
        <p:spPr bwMode="auto">
          <a:xfrm>
            <a:off x="1600200" y="45608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0" name="Rectangle 72"/>
          <p:cNvSpPr>
            <a:spLocks noChangeArrowheads="1"/>
          </p:cNvSpPr>
          <p:nvPr/>
        </p:nvSpPr>
        <p:spPr bwMode="auto">
          <a:xfrm>
            <a:off x="1600200" y="45608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1" name="Oval 73"/>
          <p:cNvSpPr>
            <a:spLocks noChangeArrowheads="1"/>
          </p:cNvSpPr>
          <p:nvPr/>
        </p:nvSpPr>
        <p:spPr bwMode="auto">
          <a:xfrm>
            <a:off x="1600200" y="45323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2" name="Freeform 74"/>
          <p:cNvSpPr>
            <a:spLocks/>
          </p:cNvSpPr>
          <p:nvPr/>
        </p:nvSpPr>
        <p:spPr bwMode="auto">
          <a:xfrm>
            <a:off x="1285875" y="3922713"/>
            <a:ext cx="1733550" cy="361950"/>
          </a:xfrm>
          <a:custGeom>
            <a:avLst/>
            <a:gdLst>
              <a:gd name="T0" fmla="*/ 30 w 1092"/>
              <a:gd name="T1" fmla="*/ 126 h 228"/>
              <a:gd name="T2" fmla="*/ 78 w 1092"/>
              <a:gd name="T3" fmla="*/ 132 h 228"/>
              <a:gd name="T4" fmla="*/ 120 w 1092"/>
              <a:gd name="T5" fmla="*/ 144 h 228"/>
              <a:gd name="T6" fmla="*/ 168 w 1092"/>
              <a:gd name="T7" fmla="*/ 156 h 228"/>
              <a:gd name="T8" fmla="*/ 210 w 1092"/>
              <a:gd name="T9" fmla="*/ 168 h 228"/>
              <a:gd name="T10" fmla="*/ 252 w 1092"/>
              <a:gd name="T11" fmla="*/ 174 h 228"/>
              <a:gd name="T12" fmla="*/ 300 w 1092"/>
              <a:gd name="T13" fmla="*/ 174 h 228"/>
              <a:gd name="T14" fmla="*/ 342 w 1092"/>
              <a:gd name="T15" fmla="*/ 192 h 228"/>
              <a:gd name="T16" fmla="*/ 384 w 1092"/>
              <a:gd name="T17" fmla="*/ 216 h 228"/>
              <a:gd name="T18" fmla="*/ 432 w 1092"/>
              <a:gd name="T19" fmla="*/ 228 h 228"/>
              <a:gd name="T20" fmla="*/ 474 w 1092"/>
              <a:gd name="T21" fmla="*/ 222 h 228"/>
              <a:gd name="T22" fmla="*/ 522 w 1092"/>
              <a:gd name="T23" fmla="*/ 198 h 228"/>
              <a:gd name="T24" fmla="*/ 564 w 1092"/>
              <a:gd name="T25" fmla="*/ 180 h 228"/>
              <a:gd name="T26" fmla="*/ 606 w 1092"/>
              <a:gd name="T27" fmla="*/ 180 h 228"/>
              <a:gd name="T28" fmla="*/ 654 w 1092"/>
              <a:gd name="T29" fmla="*/ 180 h 228"/>
              <a:gd name="T30" fmla="*/ 696 w 1092"/>
              <a:gd name="T31" fmla="*/ 168 h 228"/>
              <a:gd name="T32" fmla="*/ 738 w 1092"/>
              <a:gd name="T33" fmla="*/ 156 h 228"/>
              <a:gd name="T34" fmla="*/ 786 w 1092"/>
              <a:gd name="T35" fmla="*/ 138 h 228"/>
              <a:gd name="T36" fmla="*/ 828 w 1092"/>
              <a:gd name="T37" fmla="*/ 132 h 228"/>
              <a:gd name="T38" fmla="*/ 876 w 1092"/>
              <a:gd name="T39" fmla="*/ 126 h 228"/>
              <a:gd name="T40" fmla="*/ 918 w 1092"/>
              <a:gd name="T41" fmla="*/ 126 h 228"/>
              <a:gd name="T42" fmla="*/ 960 w 1092"/>
              <a:gd name="T43" fmla="*/ 120 h 228"/>
              <a:gd name="T44" fmla="*/ 1008 w 1092"/>
              <a:gd name="T45" fmla="*/ 120 h 228"/>
              <a:gd name="T46" fmla="*/ 1050 w 1092"/>
              <a:gd name="T47" fmla="*/ 120 h 228"/>
              <a:gd name="T48" fmla="*/ 1092 w 1092"/>
              <a:gd name="T49" fmla="*/ 120 h 228"/>
              <a:gd name="T50" fmla="*/ 1062 w 1092"/>
              <a:gd name="T51" fmla="*/ 114 h 228"/>
              <a:gd name="T52" fmla="*/ 1020 w 1092"/>
              <a:gd name="T53" fmla="*/ 114 h 228"/>
              <a:gd name="T54" fmla="*/ 972 w 1092"/>
              <a:gd name="T55" fmla="*/ 114 h 228"/>
              <a:gd name="T56" fmla="*/ 930 w 1092"/>
              <a:gd name="T57" fmla="*/ 108 h 228"/>
              <a:gd name="T58" fmla="*/ 882 w 1092"/>
              <a:gd name="T59" fmla="*/ 108 h 228"/>
              <a:gd name="T60" fmla="*/ 840 w 1092"/>
              <a:gd name="T61" fmla="*/ 108 h 228"/>
              <a:gd name="T62" fmla="*/ 798 w 1092"/>
              <a:gd name="T63" fmla="*/ 96 h 228"/>
              <a:gd name="T64" fmla="*/ 750 w 1092"/>
              <a:gd name="T65" fmla="*/ 84 h 228"/>
              <a:gd name="T66" fmla="*/ 708 w 1092"/>
              <a:gd name="T67" fmla="*/ 66 h 228"/>
              <a:gd name="T68" fmla="*/ 666 w 1092"/>
              <a:gd name="T69" fmla="*/ 54 h 228"/>
              <a:gd name="T70" fmla="*/ 618 w 1092"/>
              <a:gd name="T71" fmla="*/ 54 h 228"/>
              <a:gd name="T72" fmla="*/ 576 w 1092"/>
              <a:gd name="T73" fmla="*/ 54 h 228"/>
              <a:gd name="T74" fmla="*/ 528 w 1092"/>
              <a:gd name="T75" fmla="*/ 42 h 228"/>
              <a:gd name="T76" fmla="*/ 486 w 1092"/>
              <a:gd name="T77" fmla="*/ 18 h 228"/>
              <a:gd name="T78" fmla="*/ 444 w 1092"/>
              <a:gd name="T79" fmla="*/ 0 h 228"/>
              <a:gd name="T80" fmla="*/ 396 w 1092"/>
              <a:gd name="T81" fmla="*/ 12 h 228"/>
              <a:gd name="T82" fmla="*/ 354 w 1092"/>
              <a:gd name="T83" fmla="*/ 36 h 228"/>
              <a:gd name="T84" fmla="*/ 312 w 1092"/>
              <a:gd name="T85" fmla="*/ 54 h 228"/>
              <a:gd name="T86" fmla="*/ 264 w 1092"/>
              <a:gd name="T87" fmla="*/ 60 h 228"/>
              <a:gd name="T88" fmla="*/ 222 w 1092"/>
              <a:gd name="T89" fmla="*/ 66 h 228"/>
              <a:gd name="T90" fmla="*/ 174 w 1092"/>
              <a:gd name="T91" fmla="*/ 72 h 228"/>
              <a:gd name="T92" fmla="*/ 132 w 1092"/>
              <a:gd name="T93" fmla="*/ 84 h 228"/>
              <a:gd name="T94" fmla="*/ 90 w 1092"/>
              <a:gd name="T95" fmla="*/ 96 h 228"/>
              <a:gd name="T96" fmla="*/ 42 w 1092"/>
              <a:gd name="T97" fmla="*/ 108 h 228"/>
              <a:gd name="T98" fmla="*/ 0 w 1092"/>
              <a:gd name="T99" fmla="*/ 10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92" h="228">
                <a:moveTo>
                  <a:pt x="0" y="126"/>
                </a:moveTo>
                <a:lnTo>
                  <a:pt x="12" y="126"/>
                </a:lnTo>
                <a:lnTo>
                  <a:pt x="24" y="126"/>
                </a:lnTo>
                <a:lnTo>
                  <a:pt x="30" y="126"/>
                </a:lnTo>
                <a:lnTo>
                  <a:pt x="42" y="126"/>
                </a:lnTo>
                <a:lnTo>
                  <a:pt x="54" y="126"/>
                </a:lnTo>
                <a:lnTo>
                  <a:pt x="66" y="132"/>
                </a:lnTo>
                <a:lnTo>
                  <a:pt x="78" y="132"/>
                </a:lnTo>
                <a:lnTo>
                  <a:pt x="90" y="132"/>
                </a:lnTo>
                <a:lnTo>
                  <a:pt x="96" y="138"/>
                </a:lnTo>
                <a:lnTo>
                  <a:pt x="108" y="138"/>
                </a:lnTo>
                <a:lnTo>
                  <a:pt x="120" y="144"/>
                </a:lnTo>
                <a:lnTo>
                  <a:pt x="132" y="150"/>
                </a:lnTo>
                <a:lnTo>
                  <a:pt x="144" y="150"/>
                </a:lnTo>
                <a:lnTo>
                  <a:pt x="156" y="156"/>
                </a:lnTo>
                <a:lnTo>
                  <a:pt x="168" y="156"/>
                </a:lnTo>
                <a:lnTo>
                  <a:pt x="174" y="162"/>
                </a:lnTo>
                <a:lnTo>
                  <a:pt x="186" y="162"/>
                </a:lnTo>
                <a:lnTo>
                  <a:pt x="198" y="168"/>
                </a:lnTo>
                <a:lnTo>
                  <a:pt x="210" y="168"/>
                </a:lnTo>
                <a:lnTo>
                  <a:pt x="222" y="168"/>
                </a:lnTo>
                <a:lnTo>
                  <a:pt x="234" y="168"/>
                </a:lnTo>
                <a:lnTo>
                  <a:pt x="240" y="168"/>
                </a:lnTo>
                <a:lnTo>
                  <a:pt x="252" y="174"/>
                </a:lnTo>
                <a:lnTo>
                  <a:pt x="264" y="174"/>
                </a:lnTo>
                <a:lnTo>
                  <a:pt x="276" y="174"/>
                </a:lnTo>
                <a:lnTo>
                  <a:pt x="288" y="174"/>
                </a:lnTo>
                <a:lnTo>
                  <a:pt x="300" y="174"/>
                </a:lnTo>
                <a:lnTo>
                  <a:pt x="312" y="174"/>
                </a:lnTo>
                <a:lnTo>
                  <a:pt x="318" y="180"/>
                </a:lnTo>
                <a:lnTo>
                  <a:pt x="330" y="186"/>
                </a:lnTo>
                <a:lnTo>
                  <a:pt x="342" y="192"/>
                </a:lnTo>
                <a:lnTo>
                  <a:pt x="354" y="198"/>
                </a:lnTo>
                <a:lnTo>
                  <a:pt x="366" y="204"/>
                </a:lnTo>
                <a:lnTo>
                  <a:pt x="378" y="210"/>
                </a:lnTo>
                <a:lnTo>
                  <a:pt x="384" y="216"/>
                </a:lnTo>
                <a:lnTo>
                  <a:pt x="396" y="222"/>
                </a:lnTo>
                <a:lnTo>
                  <a:pt x="408" y="228"/>
                </a:lnTo>
                <a:lnTo>
                  <a:pt x="420" y="228"/>
                </a:lnTo>
                <a:lnTo>
                  <a:pt x="432" y="228"/>
                </a:lnTo>
                <a:lnTo>
                  <a:pt x="444" y="228"/>
                </a:lnTo>
                <a:lnTo>
                  <a:pt x="456" y="228"/>
                </a:lnTo>
                <a:lnTo>
                  <a:pt x="462" y="228"/>
                </a:lnTo>
                <a:lnTo>
                  <a:pt x="474" y="222"/>
                </a:lnTo>
                <a:lnTo>
                  <a:pt x="486" y="216"/>
                </a:lnTo>
                <a:lnTo>
                  <a:pt x="498" y="210"/>
                </a:lnTo>
                <a:lnTo>
                  <a:pt x="510" y="204"/>
                </a:lnTo>
                <a:lnTo>
                  <a:pt x="522" y="198"/>
                </a:lnTo>
                <a:lnTo>
                  <a:pt x="528" y="192"/>
                </a:lnTo>
                <a:lnTo>
                  <a:pt x="540" y="186"/>
                </a:lnTo>
                <a:lnTo>
                  <a:pt x="552" y="186"/>
                </a:lnTo>
                <a:lnTo>
                  <a:pt x="564" y="180"/>
                </a:lnTo>
                <a:lnTo>
                  <a:pt x="576" y="180"/>
                </a:lnTo>
                <a:lnTo>
                  <a:pt x="588" y="180"/>
                </a:lnTo>
                <a:lnTo>
                  <a:pt x="594" y="180"/>
                </a:lnTo>
                <a:lnTo>
                  <a:pt x="606" y="180"/>
                </a:lnTo>
                <a:lnTo>
                  <a:pt x="618" y="180"/>
                </a:lnTo>
                <a:lnTo>
                  <a:pt x="630" y="180"/>
                </a:lnTo>
                <a:lnTo>
                  <a:pt x="642" y="180"/>
                </a:lnTo>
                <a:lnTo>
                  <a:pt x="654" y="180"/>
                </a:lnTo>
                <a:lnTo>
                  <a:pt x="666" y="180"/>
                </a:lnTo>
                <a:lnTo>
                  <a:pt x="672" y="174"/>
                </a:lnTo>
                <a:lnTo>
                  <a:pt x="684" y="174"/>
                </a:lnTo>
                <a:lnTo>
                  <a:pt x="696" y="168"/>
                </a:lnTo>
                <a:lnTo>
                  <a:pt x="708" y="168"/>
                </a:lnTo>
                <a:lnTo>
                  <a:pt x="720" y="162"/>
                </a:lnTo>
                <a:lnTo>
                  <a:pt x="732" y="156"/>
                </a:lnTo>
                <a:lnTo>
                  <a:pt x="738" y="156"/>
                </a:lnTo>
                <a:lnTo>
                  <a:pt x="750" y="150"/>
                </a:lnTo>
                <a:lnTo>
                  <a:pt x="762" y="144"/>
                </a:lnTo>
                <a:lnTo>
                  <a:pt x="774" y="144"/>
                </a:lnTo>
                <a:lnTo>
                  <a:pt x="786" y="138"/>
                </a:lnTo>
                <a:lnTo>
                  <a:pt x="798" y="132"/>
                </a:lnTo>
                <a:lnTo>
                  <a:pt x="810" y="132"/>
                </a:lnTo>
                <a:lnTo>
                  <a:pt x="816" y="132"/>
                </a:lnTo>
                <a:lnTo>
                  <a:pt x="828" y="132"/>
                </a:lnTo>
                <a:lnTo>
                  <a:pt x="840" y="126"/>
                </a:lnTo>
                <a:lnTo>
                  <a:pt x="852" y="126"/>
                </a:lnTo>
                <a:lnTo>
                  <a:pt x="864" y="126"/>
                </a:lnTo>
                <a:lnTo>
                  <a:pt x="876" y="126"/>
                </a:lnTo>
                <a:lnTo>
                  <a:pt x="882" y="126"/>
                </a:lnTo>
                <a:lnTo>
                  <a:pt x="894" y="126"/>
                </a:lnTo>
                <a:lnTo>
                  <a:pt x="906" y="126"/>
                </a:lnTo>
                <a:lnTo>
                  <a:pt x="918" y="126"/>
                </a:lnTo>
                <a:lnTo>
                  <a:pt x="930" y="120"/>
                </a:lnTo>
                <a:lnTo>
                  <a:pt x="942" y="120"/>
                </a:lnTo>
                <a:lnTo>
                  <a:pt x="954" y="120"/>
                </a:lnTo>
                <a:lnTo>
                  <a:pt x="960" y="120"/>
                </a:lnTo>
                <a:lnTo>
                  <a:pt x="972" y="120"/>
                </a:lnTo>
                <a:lnTo>
                  <a:pt x="984" y="120"/>
                </a:lnTo>
                <a:lnTo>
                  <a:pt x="996" y="120"/>
                </a:lnTo>
                <a:lnTo>
                  <a:pt x="1008" y="120"/>
                </a:lnTo>
                <a:lnTo>
                  <a:pt x="1020" y="120"/>
                </a:lnTo>
                <a:lnTo>
                  <a:pt x="1026" y="120"/>
                </a:lnTo>
                <a:lnTo>
                  <a:pt x="1038" y="120"/>
                </a:lnTo>
                <a:lnTo>
                  <a:pt x="1050" y="120"/>
                </a:lnTo>
                <a:lnTo>
                  <a:pt x="1062" y="120"/>
                </a:lnTo>
                <a:lnTo>
                  <a:pt x="1074" y="120"/>
                </a:lnTo>
                <a:lnTo>
                  <a:pt x="1086" y="120"/>
                </a:lnTo>
                <a:lnTo>
                  <a:pt x="1092" y="120"/>
                </a:lnTo>
                <a:lnTo>
                  <a:pt x="1092" y="114"/>
                </a:lnTo>
                <a:lnTo>
                  <a:pt x="1086" y="114"/>
                </a:lnTo>
                <a:lnTo>
                  <a:pt x="1074" y="114"/>
                </a:lnTo>
                <a:lnTo>
                  <a:pt x="1062" y="114"/>
                </a:lnTo>
                <a:lnTo>
                  <a:pt x="1050" y="114"/>
                </a:lnTo>
                <a:lnTo>
                  <a:pt x="1038" y="114"/>
                </a:lnTo>
                <a:lnTo>
                  <a:pt x="1026" y="114"/>
                </a:lnTo>
                <a:lnTo>
                  <a:pt x="1020" y="114"/>
                </a:lnTo>
                <a:lnTo>
                  <a:pt x="1008" y="114"/>
                </a:lnTo>
                <a:lnTo>
                  <a:pt x="996" y="114"/>
                </a:lnTo>
                <a:lnTo>
                  <a:pt x="984" y="114"/>
                </a:lnTo>
                <a:lnTo>
                  <a:pt x="972" y="114"/>
                </a:lnTo>
                <a:lnTo>
                  <a:pt x="960" y="114"/>
                </a:lnTo>
                <a:lnTo>
                  <a:pt x="954" y="114"/>
                </a:lnTo>
                <a:lnTo>
                  <a:pt x="942" y="108"/>
                </a:lnTo>
                <a:lnTo>
                  <a:pt x="930" y="108"/>
                </a:lnTo>
                <a:lnTo>
                  <a:pt x="918" y="108"/>
                </a:lnTo>
                <a:lnTo>
                  <a:pt x="906" y="108"/>
                </a:lnTo>
                <a:lnTo>
                  <a:pt x="894" y="108"/>
                </a:lnTo>
                <a:lnTo>
                  <a:pt x="882" y="108"/>
                </a:lnTo>
                <a:lnTo>
                  <a:pt x="876" y="108"/>
                </a:lnTo>
                <a:lnTo>
                  <a:pt x="864" y="108"/>
                </a:lnTo>
                <a:lnTo>
                  <a:pt x="852" y="108"/>
                </a:lnTo>
                <a:lnTo>
                  <a:pt x="840" y="108"/>
                </a:lnTo>
                <a:lnTo>
                  <a:pt x="828" y="102"/>
                </a:lnTo>
                <a:lnTo>
                  <a:pt x="816" y="102"/>
                </a:lnTo>
                <a:lnTo>
                  <a:pt x="810" y="102"/>
                </a:lnTo>
                <a:lnTo>
                  <a:pt x="798" y="96"/>
                </a:lnTo>
                <a:lnTo>
                  <a:pt x="786" y="96"/>
                </a:lnTo>
                <a:lnTo>
                  <a:pt x="774" y="90"/>
                </a:lnTo>
                <a:lnTo>
                  <a:pt x="762" y="90"/>
                </a:lnTo>
                <a:lnTo>
                  <a:pt x="750" y="84"/>
                </a:lnTo>
                <a:lnTo>
                  <a:pt x="738" y="78"/>
                </a:lnTo>
                <a:lnTo>
                  <a:pt x="732" y="72"/>
                </a:lnTo>
                <a:lnTo>
                  <a:pt x="720" y="72"/>
                </a:lnTo>
                <a:lnTo>
                  <a:pt x="708" y="66"/>
                </a:lnTo>
                <a:lnTo>
                  <a:pt x="696" y="60"/>
                </a:lnTo>
                <a:lnTo>
                  <a:pt x="684" y="60"/>
                </a:lnTo>
                <a:lnTo>
                  <a:pt x="672" y="54"/>
                </a:lnTo>
                <a:lnTo>
                  <a:pt x="666" y="54"/>
                </a:lnTo>
                <a:lnTo>
                  <a:pt x="654" y="54"/>
                </a:lnTo>
                <a:lnTo>
                  <a:pt x="642" y="54"/>
                </a:lnTo>
                <a:lnTo>
                  <a:pt x="630" y="54"/>
                </a:lnTo>
                <a:lnTo>
                  <a:pt x="618" y="54"/>
                </a:lnTo>
                <a:lnTo>
                  <a:pt x="606" y="54"/>
                </a:lnTo>
                <a:lnTo>
                  <a:pt x="594" y="54"/>
                </a:lnTo>
                <a:lnTo>
                  <a:pt x="588" y="54"/>
                </a:lnTo>
                <a:lnTo>
                  <a:pt x="576" y="54"/>
                </a:lnTo>
                <a:lnTo>
                  <a:pt x="564" y="48"/>
                </a:lnTo>
                <a:lnTo>
                  <a:pt x="552" y="48"/>
                </a:lnTo>
                <a:lnTo>
                  <a:pt x="540" y="42"/>
                </a:lnTo>
                <a:lnTo>
                  <a:pt x="528" y="42"/>
                </a:lnTo>
                <a:lnTo>
                  <a:pt x="522" y="36"/>
                </a:lnTo>
                <a:lnTo>
                  <a:pt x="510" y="30"/>
                </a:lnTo>
                <a:lnTo>
                  <a:pt x="498" y="24"/>
                </a:lnTo>
                <a:lnTo>
                  <a:pt x="486" y="18"/>
                </a:lnTo>
                <a:lnTo>
                  <a:pt x="474" y="12"/>
                </a:lnTo>
                <a:lnTo>
                  <a:pt x="462" y="6"/>
                </a:lnTo>
                <a:lnTo>
                  <a:pt x="456" y="6"/>
                </a:lnTo>
                <a:lnTo>
                  <a:pt x="444" y="0"/>
                </a:lnTo>
                <a:lnTo>
                  <a:pt x="432" y="0"/>
                </a:lnTo>
                <a:lnTo>
                  <a:pt x="420" y="6"/>
                </a:lnTo>
                <a:lnTo>
                  <a:pt x="408" y="6"/>
                </a:lnTo>
                <a:lnTo>
                  <a:pt x="396" y="12"/>
                </a:lnTo>
                <a:lnTo>
                  <a:pt x="384" y="18"/>
                </a:lnTo>
                <a:lnTo>
                  <a:pt x="378" y="24"/>
                </a:lnTo>
                <a:lnTo>
                  <a:pt x="366" y="30"/>
                </a:lnTo>
                <a:lnTo>
                  <a:pt x="354" y="36"/>
                </a:lnTo>
                <a:lnTo>
                  <a:pt x="342" y="42"/>
                </a:lnTo>
                <a:lnTo>
                  <a:pt x="330" y="48"/>
                </a:lnTo>
                <a:lnTo>
                  <a:pt x="318" y="54"/>
                </a:lnTo>
                <a:lnTo>
                  <a:pt x="312" y="54"/>
                </a:lnTo>
                <a:lnTo>
                  <a:pt x="300" y="60"/>
                </a:lnTo>
                <a:lnTo>
                  <a:pt x="288" y="60"/>
                </a:lnTo>
                <a:lnTo>
                  <a:pt x="276" y="60"/>
                </a:lnTo>
                <a:lnTo>
                  <a:pt x="264" y="60"/>
                </a:lnTo>
                <a:lnTo>
                  <a:pt x="252" y="60"/>
                </a:lnTo>
                <a:lnTo>
                  <a:pt x="240" y="60"/>
                </a:lnTo>
                <a:lnTo>
                  <a:pt x="234" y="60"/>
                </a:lnTo>
                <a:lnTo>
                  <a:pt x="222" y="66"/>
                </a:lnTo>
                <a:lnTo>
                  <a:pt x="210" y="66"/>
                </a:lnTo>
                <a:lnTo>
                  <a:pt x="198" y="66"/>
                </a:lnTo>
                <a:lnTo>
                  <a:pt x="186" y="66"/>
                </a:lnTo>
                <a:lnTo>
                  <a:pt x="174" y="72"/>
                </a:lnTo>
                <a:lnTo>
                  <a:pt x="168" y="72"/>
                </a:lnTo>
                <a:lnTo>
                  <a:pt x="156" y="78"/>
                </a:lnTo>
                <a:lnTo>
                  <a:pt x="144" y="84"/>
                </a:lnTo>
                <a:lnTo>
                  <a:pt x="132" y="84"/>
                </a:lnTo>
                <a:lnTo>
                  <a:pt x="120" y="90"/>
                </a:lnTo>
                <a:lnTo>
                  <a:pt x="108" y="90"/>
                </a:lnTo>
                <a:lnTo>
                  <a:pt x="96" y="96"/>
                </a:lnTo>
                <a:lnTo>
                  <a:pt x="90" y="96"/>
                </a:lnTo>
                <a:lnTo>
                  <a:pt x="78" y="102"/>
                </a:lnTo>
                <a:lnTo>
                  <a:pt x="66" y="102"/>
                </a:lnTo>
                <a:lnTo>
                  <a:pt x="54" y="102"/>
                </a:lnTo>
                <a:lnTo>
                  <a:pt x="42" y="108"/>
                </a:lnTo>
                <a:lnTo>
                  <a:pt x="30" y="108"/>
                </a:lnTo>
                <a:lnTo>
                  <a:pt x="24" y="108"/>
                </a:lnTo>
                <a:lnTo>
                  <a:pt x="12" y="108"/>
                </a:lnTo>
                <a:lnTo>
                  <a:pt x="0" y="108"/>
                </a:lnTo>
                <a:lnTo>
                  <a:pt x="0" y="126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3" name="Freeform 75"/>
          <p:cNvSpPr>
            <a:spLocks/>
          </p:cNvSpPr>
          <p:nvPr/>
        </p:nvSpPr>
        <p:spPr bwMode="auto">
          <a:xfrm>
            <a:off x="1285875" y="3922713"/>
            <a:ext cx="1733550" cy="361950"/>
          </a:xfrm>
          <a:custGeom>
            <a:avLst/>
            <a:gdLst>
              <a:gd name="T0" fmla="*/ 5 w 182"/>
              <a:gd name="T1" fmla="*/ 21 h 38"/>
              <a:gd name="T2" fmla="*/ 13 w 182"/>
              <a:gd name="T3" fmla="*/ 22 h 38"/>
              <a:gd name="T4" fmla="*/ 20 w 182"/>
              <a:gd name="T5" fmla="*/ 24 h 38"/>
              <a:gd name="T6" fmla="*/ 28 w 182"/>
              <a:gd name="T7" fmla="*/ 26 h 38"/>
              <a:gd name="T8" fmla="*/ 35 w 182"/>
              <a:gd name="T9" fmla="*/ 28 h 38"/>
              <a:gd name="T10" fmla="*/ 42 w 182"/>
              <a:gd name="T11" fmla="*/ 29 h 38"/>
              <a:gd name="T12" fmla="*/ 50 w 182"/>
              <a:gd name="T13" fmla="*/ 29 h 38"/>
              <a:gd name="T14" fmla="*/ 57 w 182"/>
              <a:gd name="T15" fmla="*/ 32 h 38"/>
              <a:gd name="T16" fmla="*/ 64 w 182"/>
              <a:gd name="T17" fmla="*/ 36 h 38"/>
              <a:gd name="T18" fmla="*/ 72 w 182"/>
              <a:gd name="T19" fmla="*/ 38 h 38"/>
              <a:gd name="T20" fmla="*/ 79 w 182"/>
              <a:gd name="T21" fmla="*/ 37 h 38"/>
              <a:gd name="T22" fmla="*/ 87 w 182"/>
              <a:gd name="T23" fmla="*/ 33 h 38"/>
              <a:gd name="T24" fmla="*/ 94 w 182"/>
              <a:gd name="T25" fmla="*/ 30 h 38"/>
              <a:gd name="T26" fmla="*/ 101 w 182"/>
              <a:gd name="T27" fmla="*/ 30 h 38"/>
              <a:gd name="T28" fmla="*/ 109 w 182"/>
              <a:gd name="T29" fmla="*/ 30 h 38"/>
              <a:gd name="T30" fmla="*/ 116 w 182"/>
              <a:gd name="T31" fmla="*/ 28 h 38"/>
              <a:gd name="T32" fmla="*/ 123 w 182"/>
              <a:gd name="T33" fmla="*/ 26 h 38"/>
              <a:gd name="T34" fmla="*/ 131 w 182"/>
              <a:gd name="T35" fmla="*/ 23 h 38"/>
              <a:gd name="T36" fmla="*/ 138 w 182"/>
              <a:gd name="T37" fmla="*/ 22 h 38"/>
              <a:gd name="T38" fmla="*/ 146 w 182"/>
              <a:gd name="T39" fmla="*/ 21 h 38"/>
              <a:gd name="T40" fmla="*/ 153 w 182"/>
              <a:gd name="T41" fmla="*/ 21 h 38"/>
              <a:gd name="T42" fmla="*/ 160 w 182"/>
              <a:gd name="T43" fmla="*/ 20 h 38"/>
              <a:gd name="T44" fmla="*/ 168 w 182"/>
              <a:gd name="T45" fmla="*/ 20 h 38"/>
              <a:gd name="T46" fmla="*/ 175 w 182"/>
              <a:gd name="T47" fmla="*/ 20 h 38"/>
              <a:gd name="T48" fmla="*/ 182 w 182"/>
              <a:gd name="T49" fmla="*/ 20 h 38"/>
              <a:gd name="T50" fmla="*/ 177 w 182"/>
              <a:gd name="T51" fmla="*/ 19 h 38"/>
              <a:gd name="T52" fmla="*/ 170 w 182"/>
              <a:gd name="T53" fmla="*/ 19 h 38"/>
              <a:gd name="T54" fmla="*/ 162 w 182"/>
              <a:gd name="T55" fmla="*/ 19 h 38"/>
              <a:gd name="T56" fmla="*/ 155 w 182"/>
              <a:gd name="T57" fmla="*/ 18 h 38"/>
              <a:gd name="T58" fmla="*/ 147 w 182"/>
              <a:gd name="T59" fmla="*/ 18 h 38"/>
              <a:gd name="T60" fmla="*/ 140 w 182"/>
              <a:gd name="T61" fmla="*/ 18 h 38"/>
              <a:gd name="T62" fmla="*/ 133 w 182"/>
              <a:gd name="T63" fmla="*/ 16 h 38"/>
              <a:gd name="T64" fmla="*/ 125 w 182"/>
              <a:gd name="T65" fmla="*/ 14 h 38"/>
              <a:gd name="T66" fmla="*/ 118 w 182"/>
              <a:gd name="T67" fmla="*/ 11 h 38"/>
              <a:gd name="T68" fmla="*/ 111 w 182"/>
              <a:gd name="T69" fmla="*/ 9 h 38"/>
              <a:gd name="T70" fmla="*/ 103 w 182"/>
              <a:gd name="T71" fmla="*/ 9 h 38"/>
              <a:gd name="T72" fmla="*/ 96 w 182"/>
              <a:gd name="T73" fmla="*/ 9 h 38"/>
              <a:gd name="T74" fmla="*/ 88 w 182"/>
              <a:gd name="T75" fmla="*/ 7 h 38"/>
              <a:gd name="T76" fmla="*/ 81 w 182"/>
              <a:gd name="T77" fmla="*/ 3 h 38"/>
              <a:gd name="T78" fmla="*/ 74 w 182"/>
              <a:gd name="T79" fmla="*/ 0 h 38"/>
              <a:gd name="T80" fmla="*/ 66 w 182"/>
              <a:gd name="T81" fmla="*/ 2 h 38"/>
              <a:gd name="T82" fmla="*/ 59 w 182"/>
              <a:gd name="T83" fmla="*/ 6 h 38"/>
              <a:gd name="T84" fmla="*/ 52 w 182"/>
              <a:gd name="T85" fmla="*/ 9 h 38"/>
              <a:gd name="T86" fmla="*/ 44 w 182"/>
              <a:gd name="T87" fmla="*/ 10 h 38"/>
              <a:gd name="T88" fmla="*/ 37 w 182"/>
              <a:gd name="T89" fmla="*/ 11 h 38"/>
              <a:gd name="T90" fmla="*/ 29 w 182"/>
              <a:gd name="T91" fmla="*/ 12 h 38"/>
              <a:gd name="T92" fmla="*/ 22 w 182"/>
              <a:gd name="T93" fmla="*/ 14 h 38"/>
              <a:gd name="T94" fmla="*/ 15 w 182"/>
              <a:gd name="T95" fmla="*/ 16 h 38"/>
              <a:gd name="T96" fmla="*/ 7 w 182"/>
              <a:gd name="T97" fmla="*/ 18 h 38"/>
              <a:gd name="T98" fmla="*/ 0 w 182"/>
              <a:gd name="T99" fmla="*/ 1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2" h="38">
                <a:moveTo>
                  <a:pt x="0" y="21"/>
                </a:moveTo>
                <a:lnTo>
                  <a:pt x="2" y="21"/>
                </a:lnTo>
                <a:lnTo>
                  <a:pt x="4" y="21"/>
                </a:lnTo>
                <a:lnTo>
                  <a:pt x="5" y="21"/>
                </a:lnTo>
                <a:lnTo>
                  <a:pt x="7" y="21"/>
                </a:lnTo>
                <a:lnTo>
                  <a:pt x="9" y="21"/>
                </a:lnTo>
                <a:lnTo>
                  <a:pt x="11" y="22"/>
                </a:lnTo>
                <a:lnTo>
                  <a:pt x="13" y="22"/>
                </a:lnTo>
                <a:lnTo>
                  <a:pt x="15" y="22"/>
                </a:lnTo>
                <a:lnTo>
                  <a:pt x="16" y="23"/>
                </a:lnTo>
                <a:lnTo>
                  <a:pt x="18" y="23"/>
                </a:lnTo>
                <a:lnTo>
                  <a:pt x="20" y="24"/>
                </a:lnTo>
                <a:lnTo>
                  <a:pt x="22" y="25"/>
                </a:lnTo>
                <a:lnTo>
                  <a:pt x="24" y="25"/>
                </a:lnTo>
                <a:lnTo>
                  <a:pt x="26" y="26"/>
                </a:lnTo>
                <a:lnTo>
                  <a:pt x="28" y="26"/>
                </a:lnTo>
                <a:lnTo>
                  <a:pt x="29" y="27"/>
                </a:lnTo>
                <a:lnTo>
                  <a:pt x="31" y="27"/>
                </a:lnTo>
                <a:lnTo>
                  <a:pt x="33" y="28"/>
                </a:lnTo>
                <a:lnTo>
                  <a:pt x="35" y="28"/>
                </a:lnTo>
                <a:lnTo>
                  <a:pt x="37" y="28"/>
                </a:lnTo>
                <a:lnTo>
                  <a:pt x="39" y="28"/>
                </a:lnTo>
                <a:lnTo>
                  <a:pt x="40" y="28"/>
                </a:lnTo>
                <a:lnTo>
                  <a:pt x="42" y="29"/>
                </a:lnTo>
                <a:lnTo>
                  <a:pt x="44" y="29"/>
                </a:lnTo>
                <a:lnTo>
                  <a:pt x="46" y="29"/>
                </a:lnTo>
                <a:lnTo>
                  <a:pt x="48" y="29"/>
                </a:lnTo>
                <a:lnTo>
                  <a:pt x="50" y="29"/>
                </a:lnTo>
                <a:lnTo>
                  <a:pt x="52" y="29"/>
                </a:lnTo>
                <a:lnTo>
                  <a:pt x="53" y="30"/>
                </a:lnTo>
                <a:lnTo>
                  <a:pt x="55" y="31"/>
                </a:lnTo>
                <a:lnTo>
                  <a:pt x="57" y="32"/>
                </a:lnTo>
                <a:lnTo>
                  <a:pt x="59" y="33"/>
                </a:lnTo>
                <a:lnTo>
                  <a:pt x="61" y="34"/>
                </a:lnTo>
                <a:lnTo>
                  <a:pt x="63" y="35"/>
                </a:lnTo>
                <a:lnTo>
                  <a:pt x="64" y="36"/>
                </a:lnTo>
                <a:lnTo>
                  <a:pt x="66" y="37"/>
                </a:lnTo>
                <a:lnTo>
                  <a:pt x="68" y="38"/>
                </a:lnTo>
                <a:lnTo>
                  <a:pt x="70" y="38"/>
                </a:lnTo>
                <a:lnTo>
                  <a:pt x="72" y="38"/>
                </a:lnTo>
                <a:lnTo>
                  <a:pt x="74" y="38"/>
                </a:lnTo>
                <a:lnTo>
                  <a:pt x="76" y="38"/>
                </a:lnTo>
                <a:lnTo>
                  <a:pt x="77" y="38"/>
                </a:lnTo>
                <a:lnTo>
                  <a:pt x="79" y="37"/>
                </a:lnTo>
                <a:lnTo>
                  <a:pt x="81" y="36"/>
                </a:lnTo>
                <a:lnTo>
                  <a:pt x="83" y="35"/>
                </a:lnTo>
                <a:lnTo>
                  <a:pt x="85" y="34"/>
                </a:lnTo>
                <a:lnTo>
                  <a:pt x="87" y="33"/>
                </a:lnTo>
                <a:lnTo>
                  <a:pt x="88" y="32"/>
                </a:lnTo>
                <a:lnTo>
                  <a:pt x="90" y="31"/>
                </a:lnTo>
                <a:lnTo>
                  <a:pt x="92" y="31"/>
                </a:lnTo>
                <a:lnTo>
                  <a:pt x="94" y="30"/>
                </a:lnTo>
                <a:lnTo>
                  <a:pt x="96" y="30"/>
                </a:lnTo>
                <a:lnTo>
                  <a:pt x="98" y="30"/>
                </a:lnTo>
                <a:lnTo>
                  <a:pt x="99" y="30"/>
                </a:lnTo>
                <a:lnTo>
                  <a:pt x="101" y="30"/>
                </a:lnTo>
                <a:lnTo>
                  <a:pt x="103" y="30"/>
                </a:lnTo>
                <a:lnTo>
                  <a:pt x="105" y="30"/>
                </a:lnTo>
                <a:lnTo>
                  <a:pt x="107" y="30"/>
                </a:lnTo>
                <a:lnTo>
                  <a:pt x="109" y="30"/>
                </a:lnTo>
                <a:lnTo>
                  <a:pt x="111" y="30"/>
                </a:lnTo>
                <a:lnTo>
                  <a:pt x="112" y="29"/>
                </a:lnTo>
                <a:lnTo>
                  <a:pt x="114" y="29"/>
                </a:lnTo>
                <a:lnTo>
                  <a:pt x="116" y="28"/>
                </a:lnTo>
                <a:lnTo>
                  <a:pt x="118" y="28"/>
                </a:lnTo>
                <a:lnTo>
                  <a:pt x="120" y="27"/>
                </a:lnTo>
                <a:lnTo>
                  <a:pt x="122" y="26"/>
                </a:lnTo>
                <a:lnTo>
                  <a:pt x="123" y="26"/>
                </a:lnTo>
                <a:lnTo>
                  <a:pt x="125" y="25"/>
                </a:lnTo>
                <a:lnTo>
                  <a:pt x="127" y="24"/>
                </a:lnTo>
                <a:lnTo>
                  <a:pt x="129" y="24"/>
                </a:lnTo>
                <a:lnTo>
                  <a:pt x="131" y="23"/>
                </a:lnTo>
                <a:lnTo>
                  <a:pt x="133" y="22"/>
                </a:lnTo>
                <a:lnTo>
                  <a:pt x="135" y="22"/>
                </a:lnTo>
                <a:lnTo>
                  <a:pt x="136" y="22"/>
                </a:lnTo>
                <a:lnTo>
                  <a:pt x="138" y="22"/>
                </a:lnTo>
                <a:lnTo>
                  <a:pt x="140" y="21"/>
                </a:lnTo>
                <a:lnTo>
                  <a:pt x="142" y="21"/>
                </a:lnTo>
                <a:lnTo>
                  <a:pt x="144" y="21"/>
                </a:lnTo>
                <a:lnTo>
                  <a:pt x="146" y="21"/>
                </a:lnTo>
                <a:lnTo>
                  <a:pt x="147" y="21"/>
                </a:lnTo>
                <a:lnTo>
                  <a:pt x="149" y="21"/>
                </a:lnTo>
                <a:lnTo>
                  <a:pt x="151" y="21"/>
                </a:lnTo>
                <a:lnTo>
                  <a:pt x="153" y="21"/>
                </a:lnTo>
                <a:lnTo>
                  <a:pt x="155" y="20"/>
                </a:lnTo>
                <a:lnTo>
                  <a:pt x="157" y="20"/>
                </a:lnTo>
                <a:lnTo>
                  <a:pt x="159" y="20"/>
                </a:lnTo>
                <a:lnTo>
                  <a:pt x="160" y="20"/>
                </a:lnTo>
                <a:lnTo>
                  <a:pt x="162" y="20"/>
                </a:lnTo>
                <a:lnTo>
                  <a:pt x="164" y="20"/>
                </a:lnTo>
                <a:lnTo>
                  <a:pt x="166" y="20"/>
                </a:lnTo>
                <a:lnTo>
                  <a:pt x="168" y="20"/>
                </a:lnTo>
                <a:lnTo>
                  <a:pt x="170" y="20"/>
                </a:lnTo>
                <a:lnTo>
                  <a:pt x="171" y="20"/>
                </a:lnTo>
                <a:lnTo>
                  <a:pt x="173" y="20"/>
                </a:lnTo>
                <a:lnTo>
                  <a:pt x="175" y="20"/>
                </a:lnTo>
                <a:lnTo>
                  <a:pt x="177" y="20"/>
                </a:lnTo>
                <a:lnTo>
                  <a:pt x="179" y="20"/>
                </a:lnTo>
                <a:lnTo>
                  <a:pt x="181" y="20"/>
                </a:lnTo>
                <a:lnTo>
                  <a:pt x="182" y="20"/>
                </a:lnTo>
                <a:lnTo>
                  <a:pt x="182" y="19"/>
                </a:lnTo>
                <a:lnTo>
                  <a:pt x="181" y="19"/>
                </a:lnTo>
                <a:lnTo>
                  <a:pt x="179" y="19"/>
                </a:lnTo>
                <a:lnTo>
                  <a:pt x="177" y="19"/>
                </a:lnTo>
                <a:lnTo>
                  <a:pt x="175" y="19"/>
                </a:lnTo>
                <a:lnTo>
                  <a:pt x="173" y="19"/>
                </a:lnTo>
                <a:lnTo>
                  <a:pt x="171" y="19"/>
                </a:lnTo>
                <a:lnTo>
                  <a:pt x="170" y="19"/>
                </a:lnTo>
                <a:lnTo>
                  <a:pt x="168" y="19"/>
                </a:lnTo>
                <a:lnTo>
                  <a:pt x="166" y="19"/>
                </a:lnTo>
                <a:lnTo>
                  <a:pt x="164" y="19"/>
                </a:lnTo>
                <a:lnTo>
                  <a:pt x="162" y="19"/>
                </a:lnTo>
                <a:lnTo>
                  <a:pt x="160" y="19"/>
                </a:lnTo>
                <a:lnTo>
                  <a:pt x="159" y="19"/>
                </a:lnTo>
                <a:lnTo>
                  <a:pt x="157" y="18"/>
                </a:lnTo>
                <a:lnTo>
                  <a:pt x="155" y="18"/>
                </a:lnTo>
                <a:lnTo>
                  <a:pt x="153" y="18"/>
                </a:lnTo>
                <a:lnTo>
                  <a:pt x="151" y="18"/>
                </a:lnTo>
                <a:lnTo>
                  <a:pt x="149" y="18"/>
                </a:lnTo>
                <a:lnTo>
                  <a:pt x="147" y="18"/>
                </a:lnTo>
                <a:lnTo>
                  <a:pt x="146" y="18"/>
                </a:lnTo>
                <a:lnTo>
                  <a:pt x="144" y="18"/>
                </a:lnTo>
                <a:lnTo>
                  <a:pt x="142" y="18"/>
                </a:lnTo>
                <a:lnTo>
                  <a:pt x="140" y="18"/>
                </a:lnTo>
                <a:lnTo>
                  <a:pt x="138" y="17"/>
                </a:lnTo>
                <a:lnTo>
                  <a:pt x="136" y="17"/>
                </a:lnTo>
                <a:lnTo>
                  <a:pt x="135" y="17"/>
                </a:lnTo>
                <a:lnTo>
                  <a:pt x="133" y="16"/>
                </a:lnTo>
                <a:lnTo>
                  <a:pt x="131" y="16"/>
                </a:lnTo>
                <a:lnTo>
                  <a:pt x="129" y="15"/>
                </a:lnTo>
                <a:lnTo>
                  <a:pt x="127" y="15"/>
                </a:lnTo>
                <a:lnTo>
                  <a:pt x="125" y="14"/>
                </a:lnTo>
                <a:lnTo>
                  <a:pt x="123" y="13"/>
                </a:lnTo>
                <a:lnTo>
                  <a:pt x="122" y="12"/>
                </a:lnTo>
                <a:lnTo>
                  <a:pt x="120" y="12"/>
                </a:lnTo>
                <a:lnTo>
                  <a:pt x="118" y="11"/>
                </a:lnTo>
                <a:lnTo>
                  <a:pt x="116" y="10"/>
                </a:lnTo>
                <a:lnTo>
                  <a:pt x="114" y="10"/>
                </a:lnTo>
                <a:lnTo>
                  <a:pt x="112" y="9"/>
                </a:lnTo>
                <a:lnTo>
                  <a:pt x="111" y="9"/>
                </a:lnTo>
                <a:lnTo>
                  <a:pt x="109" y="9"/>
                </a:lnTo>
                <a:lnTo>
                  <a:pt x="107" y="9"/>
                </a:lnTo>
                <a:lnTo>
                  <a:pt x="105" y="9"/>
                </a:lnTo>
                <a:lnTo>
                  <a:pt x="103" y="9"/>
                </a:lnTo>
                <a:lnTo>
                  <a:pt x="101" y="9"/>
                </a:lnTo>
                <a:lnTo>
                  <a:pt x="99" y="9"/>
                </a:lnTo>
                <a:lnTo>
                  <a:pt x="98" y="9"/>
                </a:lnTo>
                <a:lnTo>
                  <a:pt x="96" y="9"/>
                </a:lnTo>
                <a:lnTo>
                  <a:pt x="94" y="8"/>
                </a:lnTo>
                <a:lnTo>
                  <a:pt x="92" y="8"/>
                </a:lnTo>
                <a:lnTo>
                  <a:pt x="90" y="7"/>
                </a:lnTo>
                <a:lnTo>
                  <a:pt x="88" y="7"/>
                </a:lnTo>
                <a:lnTo>
                  <a:pt x="87" y="6"/>
                </a:lnTo>
                <a:lnTo>
                  <a:pt x="85" y="5"/>
                </a:lnTo>
                <a:lnTo>
                  <a:pt x="83" y="4"/>
                </a:lnTo>
                <a:lnTo>
                  <a:pt x="81" y="3"/>
                </a:lnTo>
                <a:lnTo>
                  <a:pt x="79" y="2"/>
                </a:lnTo>
                <a:lnTo>
                  <a:pt x="77" y="1"/>
                </a:lnTo>
                <a:lnTo>
                  <a:pt x="76" y="1"/>
                </a:lnTo>
                <a:lnTo>
                  <a:pt x="74" y="0"/>
                </a:lnTo>
                <a:lnTo>
                  <a:pt x="72" y="0"/>
                </a:lnTo>
                <a:lnTo>
                  <a:pt x="70" y="1"/>
                </a:lnTo>
                <a:lnTo>
                  <a:pt x="68" y="1"/>
                </a:lnTo>
                <a:lnTo>
                  <a:pt x="66" y="2"/>
                </a:lnTo>
                <a:lnTo>
                  <a:pt x="64" y="3"/>
                </a:lnTo>
                <a:lnTo>
                  <a:pt x="63" y="4"/>
                </a:lnTo>
                <a:lnTo>
                  <a:pt x="61" y="5"/>
                </a:lnTo>
                <a:lnTo>
                  <a:pt x="59" y="6"/>
                </a:lnTo>
                <a:lnTo>
                  <a:pt x="57" y="7"/>
                </a:lnTo>
                <a:lnTo>
                  <a:pt x="55" y="8"/>
                </a:lnTo>
                <a:lnTo>
                  <a:pt x="53" y="9"/>
                </a:lnTo>
                <a:lnTo>
                  <a:pt x="52" y="9"/>
                </a:lnTo>
                <a:lnTo>
                  <a:pt x="50" y="10"/>
                </a:lnTo>
                <a:lnTo>
                  <a:pt x="48" y="10"/>
                </a:lnTo>
                <a:lnTo>
                  <a:pt x="46" y="10"/>
                </a:lnTo>
                <a:lnTo>
                  <a:pt x="44" y="10"/>
                </a:lnTo>
                <a:lnTo>
                  <a:pt x="42" y="10"/>
                </a:lnTo>
                <a:lnTo>
                  <a:pt x="40" y="10"/>
                </a:lnTo>
                <a:lnTo>
                  <a:pt x="39" y="10"/>
                </a:lnTo>
                <a:lnTo>
                  <a:pt x="37" y="11"/>
                </a:lnTo>
                <a:lnTo>
                  <a:pt x="35" y="11"/>
                </a:lnTo>
                <a:lnTo>
                  <a:pt x="33" y="11"/>
                </a:lnTo>
                <a:lnTo>
                  <a:pt x="31" y="11"/>
                </a:lnTo>
                <a:lnTo>
                  <a:pt x="29" y="12"/>
                </a:lnTo>
                <a:lnTo>
                  <a:pt x="28" y="12"/>
                </a:lnTo>
                <a:lnTo>
                  <a:pt x="26" y="13"/>
                </a:lnTo>
                <a:lnTo>
                  <a:pt x="24" y="14"/>
                </a:lnTo>
                <a:lnTo>
                  <a:pt x="22" y="14"/>
                </a:lnTo>
                <a:lnTo>
                  <a:pt x="20" y="15"/>
                </a:lnTo>
                <a:lnTo>
                  <a:pt x="18" y="15"/>
                </a:lnTo>
                <a:lnTo>
                  <a:pt x="16" y="16"/>
                </a:lnTo>
                <a:lnTo>
                  <a:pt x="15" y="16"/>
                </a:lnTo>
                <a:lnTo>
                  <a:pt x="13" y="17"/>
                </a:lnTo>
                <a:lnTo>
                  <a:pt x="11" y="17"/>
                </a:lnTo>
                <a:lnTo>
                  <a:pt x="9" y="17"/>
                </a:lnTo>
                <a:lnTo>
                  <a:pt x="7" y="18"/>
                </a:lnTo>
                <a:lnTo>
                  <a:pt x="5" y="18"/>
                </a:lnTo>
                <a:lnTo>
                  <a:pt x="4" y="18"/>
                </a:lnTo>
                <a:lnTo>
                  <a:pt x="2" y="18"/>
                </a:lnTo>
                <a:lnTo>
                  <a:pt x="0" y="18"/>
                </a:lnTo>
                <a:lnTo>
                  <a:pt x="0" y="21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4" name="Line 76"/>
          <p:cNvSpPr>
            <a:spLocks noChangeShapeType="1"/>
          </p:cNvSpPr>
          <p:nvPr/>
        </p:nvSpPr>
        <p:spPr bwMode="auto">
          <a:xfrm>
            <a:off x="1457325" y="4103688"/>
            <a:ext cx="13906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5" name="Rectangle 77"/>
          <p:cNvSpPr>
            <a:spLocks noChangeArrowheads="1"/>
          </p:cNvSpPr>
          <p:nvPr/>
        </p:nvSpPr>
        <p:spPr bwMode="auto">
          <a:xfrm>
            <a:off x="1981200" y="4094163"/>
            <a:ext cx="342900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6" name="Rectangle 78"/>
          <p:cNvSpPr>
            <a:spLocks noChangeArrowheads="1"/>
          </p:cNvSpPr>
          <p:nvPr/>
        </p:nvSpPr>
        <p:spPr bwMode="auto">
          <a:xfrm>
            <a:off x="1981200" y="4094163"/>
            <a:ext cx="342900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7" name="Rectangle 79"/>
          <p:cNvSpPr>
            <a:spLocks noChangeArrowheads="1"/>
          </p:cNvSpPr>
          <p:nvPr/>
        </p:nvSpPr>
        <p:spPr bwMode="auto">
          <a:xfrm>
            <a:off x="1971675" y="40751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8" name="Rectangle 80"/>
          <p:cNvSpPr>
            <a:spLocks noChangeArrowheads="1"/>
          </p:cNvSpPr>
          <p:nvPr/>
        </p:nvSpPr>
        <p:spPr bwMode="auto">
          <a:xfrm>
            <a:off x="1971675" y="41322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9" name="Rectangle 81"/>
          <p:cNvSpPr>
            <a:spLocks noChangeArrowheads="1"/>
          </p:cNvSpPr>
          <p:nvPr/>
        </p:nvSpPr>
        <p:spPr bwMode="auto">
          <a:xfrm>
            <a:off x="1962150" y="40846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" name="Rectangle 82"/>
          <p:cNvSpPr>
            <a:spLocks noChangeArrowheads="1"/>
          </p:cNvSpPr>
          <p:nvPr/>
        </p:nvSpPr>
        <p:spPr bwMode="auto">
          <a:xfrm>
            <a:off x="1962150" y="41227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" name="Rectangle 83"/>
          <p:cNvSpPr>
            <a:spLocks noChangeArrowheads="1"/>
          </p:cNvSpPr>
          <p:nvPr/>
        </p:nvSpPr>
        <p:spPr bwMode="auto">
          <a:xfrm>
            <a:off x="1952625" y="40941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" name="Rectangle 84"/>
          <p:cNvSpPr>
            <a:spLocks noChangeArrowheads="1"/>
          </p:cNvSpPr>
          <p:nvPr/>
        </p:nvSpPr>
        <p:spPr bwMode="auto">
          <a:xfrm>
            <a:off x="1952625" y="41132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" name="Rectangle 85"/>
          <p:cNvSpPr>
            <a:spLocks noChangeArrowheads="1"/>
          </p:cNvSpPr>
          <p:nvPr/>
        </p:nvSpPr>
        <p:spPr bwMode="auto">
          <a:xfrm>
            <a:off x="1952625" y="41036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4" name="Rectangle 86"/>
          <p:cNvSpPr>
            <a:spLocks noChangeArrowheads="1"/>
          </p:cNvSpPr>
          <p:nvPr/>
        </p:nvSpPr>
        <p:spPr bwMode="auto">
          <a:xfrm>
            <a:off x="1952625" y="41036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5" name="Oval 87"/>
          <p:cNvSpPr>
            <a:spLocks noChangeArrowheads="1"/>
          </p:cNvSpPr>
          <p:nvPr/>
        </p:nvSpPr>
        <p:spPr bwMode="auto">
          <a:xfrm>
            <a:off x="1952625" y="40751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6" name="Freeform 88"/>
          <p:cNvSpPr>
            <a:spLocks/>
          </p:cNvSpPr>
          <p:nvPr/>
        </p:nvSpPr>
        <p:spPr bwMode="auto">
          <a:xfrm>
            <a:off x="1628775" y="3475038"/>
            <a:ext cx="1390650" cy="361950"/>
          </a:xfrm>
          <a:custGeom>
            <a:avLst/>
            <a:gdLst>
              <a:gd name="T0" fmla="*/ 30 w 876"/>
              <a:gd name="T1" fmla="*/ 126 h 228"/>
              <a:gd name="T2" fmla="*/ 66 w 876"/>
              <a:gd name="T3" fmla="*/ 132 h 228"/>
              <a:gd name="T4" fmla="*/ 102 w 876"/>
              <a:gd name="T5" fmla="*/ 138 h 228"/>
              <a:gd name="T6" fmla="*/ 138 w 876"/>
              <a:gd name="T7" fmla="*/ 150 h 228"/>
              <a:gd name="T8" fmla="*/ 168 w 876"/>
              <a:gd name="T9" fmla="*/ 162 h 228"/>
              <a:gd name="T10" fmla="*/ 204 w 876"/>
              <a:gd name="T11" fmla="*/ 174 h 228"/>
              <a:gd name="T12" fmla="*/ 240 w 876"/>
              <a:gd name="T13" fmla="*/ 180 h 228"/>
              <a:gd name="T14" fmla="*/ 276 w 876"/>
              <a:gd name="T15" fmla="*/ 180 h 228"/>
              <a:gd name="T16" fmla="*/ 312 w 876"/>
              <a:gd name="T17" fmla="*/ 180 h 228"/>
              <a:gd name="T18" fmla="*/ 348 w 876"/>
              <a:gd name="T19" fmla="*/ 192 h 228"/>
              <a:gd name="T20" fmla="*/ 384 w 876"/>
              <a:gd name="T21" fmla="*/ 210 h 228"/>
              <a:gd name="T22" fmla="*/ 420 w 876"/>
              <a:gd name="T23" fmla="*/ 222 h 228"/>
              <a:gd name="T24" fmla="*/ 456 w 876"/>
              <a:gd name="T25" fmla="*/ 228 h 228"/>
              <a:gd name="T26" fmla="*/ 492 w 876"/>
              <a:gd name="T27" fmla="*/ 216 h 228"/>
              <a:gd name="T28" fmla="*/ 522 w 876"/>
              <a:gd name="T29" fmla="*/ 198 h 228"/>
              <a:gd name="T30" fmla="*/ 558 w 876"/>
              <a:gd name="T31" fmla="*/ 180 h 228"/>
              <a:gd name="T32" fmla="*/ 594 w 876"/>
              <a:gd name="T33" fmla="*/ 174 h 228"/>
              <a:gd name="T34" fmla="*/ 630 w 876"/>
              <a:gd name="T35" fmla="*/ 168 h 228"/>
              <a:gd name="T36" fmla="*/ 666 w 876"/>
              <a:gd name="T37" fmla="*/ 168 h 228"/>
              <a:gd name="T38" fmla="*/ 702 w 876"/>
              <a:gd name="T39" fmla="*/ 162 h 228"/>
              <a:gd name="T40" fmla="*/ 738 w 876"/>
              <a:gd name="T41" fmla="*/ 150 h 228"/>
              <a:gd name="T42" fmla="*/ 774 w 876"/>
              <a:gd name="T43" fmla="*/ 138 h 228"/>
              <a:gd name="T44" fmla="*/ 810 w 876"/>
              <a:gd name="T45" fmla="*/ 132 h 228"/>
              <a:gd name="T46" fmla="*/ 846 w 876"/>
              <a:gd name="T47" fmla="*/ 132 h 228"/>
              <a:gd name="T48" fmla="*/ 876 w 876"/>
              <a:gd name="T49" fmla="*/ 132 h 228"/>
              <a:gd name="T50" fmla="*/ 852 w 876"/>
              <a:gd name="T51" fmla="*/ 96 h 228"/>
              <a:gd name="T52" fmla="*/ 816 w 876"/>
              <a:gd name="T53" fmla="*/ 90 h 228"/>
              <a:gd name="T54" fmla="*/ 780 w 876"/>
              <a:gd name="T55" fmla="*/ 84 h 228"/>
              <a:gd name="T56" fmla="*/ 744 w 876"/>
              <a:gd name="T57" fmla="*/ 78 h 228"/>
              <a:gd name="T58" fmla="*/ 708 w 876"/>
              <a:gd name="T59" fmla="*/ 66 h 228"/>
              <a:gd name="T60" fmla="*/ 678 w 876"/>
              <a:gd name="T61" fmla="*/ 60 h 228"/>
              <a:gd name="T62" fmla="*/ 642 w 876"/>
              <a:gd name="T63" fmla="*/ 54 h 228"/>
              <a:gd name="T64" fmla="*/ 606 w 876"/>
              <a:gd name="T65" fmla="*/ 54 h 228"/>
              <a:gd name="T66" fmla="*/ 570 w 876"/>
              <a:gd name="T67" fmla="*/ 48 h 228"/>
              <a:gd name="T68" fmla="*/ 534 w 876"/>
              <a:gd name="T69" fmla="*/ 36 h 228"/>
              <a:gd name="T70" fmla="*/ 498 w 876"/>
              <a:gd name="T71" fmla="*/ 18 h 228"/>
              <a:gd name="T72" fmla="*/ 462 w 876"/>
              <a:gd name="T73" fmla="*/ 0 h 228"/>
              <a:gd name="T74" fmla="*/ 426 w 876"/>
              <a:gd name="T75" fmla="*/ 0 h 228"/>
              <a:gd name="T76" fmla="*/ 390 w 876"/>
              <a:gd name="T77" fmla="*/ 12 h 228"/>
              <a:gd name="T78" fmla="*/ 354 w 876"/>
              <a:gd name="T79" fmla="*/ 30 h 228"/>
              <a:gd name="T80" fmla="*/ 324 w 876"/>
              <a:gd name="T81" fmla="*/ 42 h 228"/>
              <a:gd name="T82" fmla="*/ 288 w 876"/>
              <a:gd name="T83" fmla="*/ 48 h 228"/>
              <a:gd name="T84" fmla="*/ 252 w 876"/>
              <a:gd name="T85" fmla="*/ 48 h 228"/>
              <a:gd name="T86" fmla="*/ 216 w 876"/>
              <a:gd name="T87" fmla="*/ 48 h 228"/>
              <a:gd name="T88" fmla="*/ 180 w 876"/>
              <a:gd name="T89" fmla="*/ 60 h 228"/>
              <a:gd name="T90" fmla="*/ 144 w 876"/>
              <a:gd name="T91" fmla="*/ 72 h 228"/>
              <a:gd name="T92" fmla="*/ 108 w 876"/>
              <a:gd name="T93" fmla="*/ 84 h 228"/>
              <a:gd name="T94" fmla="*/ 72 w 876"/>
              <a:gd name="T95" fmla="*/ 90 h 228"/>
              <a:gd name="T96" fmla="*/ 36 w 876"/>
              <a:gd name="T97" fmla="*/ 96 h 228"/>
              <a:gd name="T98" fmla="*/ 0 w 876"/>
              <a:gd name="T99" fmla="*/ 10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76" h="228">
                <a:moveTo>
                  <a:pt x="0" y="126"/>
                </a:moveTo>
                <a:lnTo>
                  <a:pt x="12" y="126"/>
                </a:lnTo>
                <a:lnTo>
                  <a:pt x="18" y="126"/>
                </a:lnTo>
                <a:lnTo>
                  <a:pt x="30" y="126"/>
                </a:lnTo>
                <a:lnTo>
                  <a:pt x="36" y="126"/>
                </a:lnTo>
                <a:lnTo>
                  <a:pt x="48" y="126"/>
                </a:lnTo>
                <a:lnTo>
                  <a:pt x="54" y="132"/>
                </a:lnTo>
                <a:lnTo>
                  <a:pt x="66" y="132"/>
                </a:lnTo>
                <a:lnTo>
                  <a:pt x="72" y="132"/>
                </a:lnTo>
                <a:lnTo>
                  <a:pt x="84" y="132"/>
                </a:lnTo>
                <a:lnTo>
                  <a:pt x="90" y="138"/>
                </a:lnTo>
                <a:lnTo>
                  <a:pt x="102" y="138"/>
                </a:lnTo>
                <a:lnTo>
                  <a:pt x="108" y="144"/>
                </a:lnTo>
                <a:lnTo>
                  <a:pt x="120" y="144"/>
                </a:lnTo>
                <a:lnTo>
                  <a:pt x="126" y="150"/>
                </a:lnTo>
                <a:lnTo>
                  <a:pt x="138" y="150"/>
                </a:lnTo>
                <a:lnTo>
                  <a:pt x="144" y="156"/>
                </a:lnTo>
                <a:lnTo>
                  <a:pt x="150" y="156"/>
                </a:lnTo>
                <a:lnTo>
                  <a:pt x="162" y="162"/>
                </a:lnTo>
                <a:lnTo>
                  <a:pt x="168" y="162"/>
                </a:lnTo>
                <a:lnTo>
                  <a:pt x="180" y="168"/>
                </a:lnTo>
                <a:lnTo>
                  <a:pt x="186" y="168"/>
                </a:lnTo>
                <a:lnTo>
                  <a:pt x="198" y="174"/>
                </a:lnTo>
                <a:lnTo>
                  <a:pt x="204" y="174"/>
                </a:lnTo>
                <a:lnTo>
                  <a:pt x="216" y="174"/>
                </a:lnTo>
                <a:lnTo>
                  <a:pt x="222" y="174"/>
                </a:lnTo>
                <a:lnTo>
                  <a:pt x="234" y="174"/>
                </a:lnTo>
                <a:lnTo>
                  <a:pt x="240" y="180"/>
                </a:lnTo>
                <a:lnTo>
                  <a:pt x="252" y="180"/>
                </a:lnTo>
                <a:lnTo>
                  <a:pt x="258" y="180"/>
                </a:lnTo>
                <a:lnTo>
                  <a:pt x="270" y="180"/>
                </a:lnTo>
                <a:lnTo>
                  <a:pt x="276" y="180"/>
                </a:lnTo>
                <a:lnTo>
                  <a:pt x="288" y="180"/>
                </a:lnTo>
                <a:lnTo>
                  <a:pt x="294" y="180"/>
                </a:lnTo>
                <a:lnTo>
                  <a:pt x="306" y="180"/>
                </a:lnTo>
                <a:lnTo>
                  <a:pt x="312" y="180"/>
                </a:lnTo>
                <a:lnTo>
                  <a:pt x="324" y="186"/>
                </a:lnTo>
                <a:lnTo>
                  <a:pt x="330" y="186"/>
                </a:lnTo>
                <a:lnTo>
                  <a:pt x="336" y="192"/>
                </a:lnTo>
                <a:lnTo>
                  <a:pt x="348" y="192"/>
                </a:lnTo>
                <a:lnTo>
                  <a:pt x="354" y="198"/>
                </a:lnTo>
                <a:lnTo>
                  <a:pt x="366" y="204"/>
                </a:lnTo>
                <a:lnTo>
                  <a:pt x="372" y="204"/>
                </a:lnTo>
                <a:lnTo>
                  <a:pt x="384" y="210"/>
                </a:lnTo>
                <a:lnTo>
                  <a:pt x="390" y="216"/>
                </a:lnTo>
                <a:lnTo>
                  <a:pt x="402" y="216"/>
                </a:lnTo>
                <a:lnTo>
                  <a:pt x="408" y="222"/>
                </a:lnTo>
                <a:lnTo>
                  <a:pt x="420" y="222"/>
                </a:lnTo>
                <a:lnTo>
                  <a:pt x="426" y="228"/>
                </a:lnTo>
                <a:lnTo>
                  <a:pt x="438" y="228"/>
                </a:lnTo>
                <a:lnTo>
                  <a:pt x="444" y="228"/>
                </a:lnTo>
                <a:lnTo>
                  <a:pt x="456" y="228"/>
                </a:lnTo>
                <a:lnTo>
                  <a:pt x="462" y="222"/>
                </a:lnTo>
                <a:lnTo>
                  <a:pt x="474" y="222"/>
                </a:lnTo>
                <a:lnTo>
                  <a:pt x="480" y="216"/>
                </a:lnTo>
                <a:lnTo>
                  <a:pt x="492" y="216"/>
                </a:lnTo>
                <a:lnTo>
                  <a:pt x="498" y="210"/>
                </a:lnTo>
                <a:lnTo>
                  <a:pt x="510" y="204"/>
                </a:lnTo>
                <a:lnTo>
                  <a:pt x="516" y="198"/>
                </a:lnTo>
                <a:lnTo>
                  <a:pt x="522" y="198"/>
                </a:lnTo>
                <a:lnTo>
                  <a:pt x="534" y="192"/>
                </a:lnTo>
                <a:lnTo>
                  <a:pt x="540" y="186"/>
                </a:lnTo>
                <a:lnTo>
                  <a:pt x="552" y="186"/>
                </a:lnTo>
                <a:lnTo>
                  <a:pt x="558" y="180"/>
                </a:lnTo>
                <a:lnTo>
                  <a:pt x="570" y="180"/>
                </a:lnTo>
                <a:lnTo>
                  <a:pt x="576" y="174"/>
                </a:lnTo>
                <a:lnTo>
                  <a:pt x="588" y="174"/>
                </a:lnTo>
                <a:lnTo>
                  <a:pt x="594" y="174"/>
                </a:lnTo>
                <a:lnTo>
                  <a:pt x="606" y="174"/>
                </a:lnTo>
                <a:lnTo>
                  <a:pt x="612" y="174"/>
                </a:lnTo>
                <a:lnTo>
                  <a:pt x="624" y="168"/>
                </a:lnTo>
                <a:lnTo>
                  <a:pt x="630" y="168"/>
                </a:lnTo>
                <a:lnTo>
                  <a:pt x="642" y="168"/>
                </a:lnTo>
                <a:lnTo>
                  <a:pt x="648" y="168"/>
                </a:lnTo>
                <a:lnTo>
                  <a:pt x="660" y="168"/>
                </a:lnTo>
                <a:lnTo>
                  <a:pt x="666" y="168"/>
                </a:lnTo>
                <a:lnTo>
                  <a:pt x="678" y="168"/>
                </a:lnTo>
                <a:lnTo>
                  <a:pt x="684" y="162"/>
                </a:lnTo>
                <a:lnTo>
                  <a:pt x="690" y="162"/>
                </a:lnTo>
                <a:lnTo>
                  <a:pt x="702" y="162"/>
                </a:lnTo>
                <a:lnTo>
                  <a:pt x="708" y="156"/>
                </a:lnTo>
                <a:lnTo>
                  <a:pt x="720" y="156"/>
                </a:lnTo>
                <a:lnTo>
                  <a:pt x="726" y="156"/>
                </a:lnTo>
                <a:lnTo>
                  <a:pt x="738" y="150"/>
                </a:lnTo>
                <a:lnTo>
                  <a:pt x="744" y="150"/>
                </a:lnTo>
                <a:lnTo>
                  <a:pt x="756" y="144"/>
                </a:lnTo>
                <a:lnTo>
                  <a:pt x="762" y="144"/>
                </a:lnTo>
                <a:lnTo>
                  <a:pt x="774" y="138"/>
                </a:lnTo>
                <a:lnTo>
                  <a:pt x="780" y="138"/>
                </a:lnTo>
                <a:lnTo>
                  <a:pt x="792" y="138"/>
                </a:lnTo>
                <a:lnTo>
                  <a:pt x="798" y="138"/>
                </a:lnTo>
                <a:lnTo>
                  <a:pt x="810" y="132"/>
                </a:lnTo>
                <a:lnTo>
                  <a:pt x="816" y="132"/>
                </a:lnTo>
                <a:lnTo>
                  <a:pt x="828" y="132"/>
                </a:lnTo>
                <a:lnTo>
                  <a:pt x="834" y="132"/>
                </a:lnTo>
                <a:lnTo>
                  <a:pt x="846" y="132"/>
                </a:lnTo>
                <a:lnTo>
                  <a:pt x="852" y="132"/>
                </a:lnTo>
                <a:lnTo>
                  <a:pt x="864" y="132"/>
                </a:lnTo>
                <a:lnTo>
                  <a:pt x="870" y="132"/>
                </a:lnTo>
                <a:lnTo>
                  <a:pt x="876" y="132"/>
                </a:lnTo>
                <a:lnTo>
                  <a:pt x="876" y="96"/>
                </a:lnTo>
                <a:lnTo>
                  <a:pt x="870" y="96"/>
                </a:lnTo>
                <a:lnTo>
                  <a:pt x="864" y="96"/>
                </a:lnTo>
                <a:lnTo>
                  <a:pt x="852" y="96"/>
                </a:lnTo>
                <a:lnTo>
                  <a:pt x="846" y="96"/>
                </a:lnTo>
                <a:lnTo>
                  <a:pt x="834" y="96"/>
                </a:lnTo>
                <a:lnTo>
                  <a:pt x="828" y="90"/>
                </a:lnTo>
                <a:lnTo>
                  <a:pt x="816" y="90"/>
                </a:lnTo>
                <a:lnTo>
                  <a:pt x="810" y="90"/>
                </a:lnTo>
                <a:lnTo>
                  <a:pt x="798" y="90"/>
                </a:lnTo>
                <a:lnTo>
                  <a:pt x="792" y="90"/>
                </a:lnTo>
                <a:lnTo>
                  <a:pt x="780" y="84"/>
                </a:lnTo>
                <a:lnTo>
                  <a:pt x="774" y="84"/>
                </a:lnTo>
                <a:lnTo>
                  <a:pt x="762" y="84"/>
                </a:lnTo>
                <a:lnTo>
                  <a:pt x="756" y="78"/>
                </a:lnTo>
                <a:lnTo>
                  <a:pt x="744" y="78"/>
                </a:lnTo>
                <a:lnTo>
                  <a:pt x="738" y="72"/>
                </a:lnTo>
                <a:lnTo>
                  <a:pt x="726" y="72"/>
                </a:lnTo>
                <a:lnTo>
                  <a:pt x="720" y="66"/>
                </a:lnTo>
                <a:lnTo>
                  <a:pt x="708" y="66"/>
                </a:lnTo>
                <a:lnTo>
                  <a:pt x="702" y="66"/>
                </a:lnTo>
                <a:lnTo>
                  <a:pt x="690" y="60"/>
                </a:lnTo>
                <a:lnTo>
                  <a:pt x="684" y="60"/>
                </a:lnTo>
                <a:lnTo>
                  <a:pt x="678" y="60"/>
                </a:lnTo>
                <a:lnTo>
                  <a:pt x="666" y="54"/>
                </a:lnTo>
                <a:lnTo>
                  <a:pt x="660" y="54"/>
                </a:lnTo>
                <a:lnTo>
                  <a:pt x="648" y="54"/>
                </a:lnTo>
                <a:lnTo>
                  <a:pt x="642" y="54"/>
                </a:lnTo>
                <a:lnTo>
                  <a:pt x="630" y="54"/>
                </a:lnTo>
                <a:lnTo>
                  <a:pt x="624" y="54"/>
                </a:lnTo>
                <a:lnTo>
                  <a:pt x="612" y="54"/>
                </a:lnTo>
                <a:lnTo>
                  <a:pt x="606" y="54"/>
                </a:lnTo>
                <a:lnTo>
                  <a:pt x="594" y="54"/>
                </a:lnTo>
                <a:lnTo>
                  <a:pt x="588" y="48"/>
                </a:lnTo>
                <a:lnTo>
                  <a:pt x="576" y="48"/>
                </a:lnTo>
                <a:lnTo>
                  <a:pt x="570" y="48"/>
                </a:lnTo>
                <a:lnTo>
                  <a:pt x="558" y="42"/>
                </a:lnTo>
                <a:lnTo>
                  <a:pt x="552" y="42"/>
                </a:lnTo>
                <a:lnTo>
                  <a:pt x="540" y="36"/>
                </a:lnTo>
                <a:lnTo>
                  <a:pt x="534" y="36"/>
                </a:lnTo>
                <a:lnTo>
                  <a:pt x="522" y="30"/>
                </a:lnTo>
                <a:lnTo>
                  <a:pt x="516" y="24"/>
                </a:lnTo>
                <a:lnTo>
                  <a:pt x="510" y="18"/>
                </a:lnTo>
                <a:lnTo>
                  <a:pt x="498" y="18"/>
                </a:lnTo>
                <a:lnTo>
                  <a:pt x="492" y="12"/>
                </a:lnTo>
                <a:lnTo>
                  <a:pt x="480" y="6"/>
                </a:lnTo>
                <a:lnTo>
                  <a:pt x="474" y="6"/>
                </a:lnTo>
                <a:lnTo>
                  <a:pt x="462" y="0"/>
                </a:lnTo>
                <a:lnTo>
                  <a:pt x="456" y="0"/>
                </a:lnTo>
                <a:lnTo>
                  <a:pt x="444" y="0"/>
                </a:lnTo>
                <a:lnTo>
                  <a:pt x="438" y="0"/>
                </a:lnTo>
                <a:lnTo>
                  <a:pt x="426" y="0"/>
                </a:lnTo>
                <a:lnTo>
                  <a:pt x="420" y="0"/>
                </a:lnTo>
                <a:lnTo>
                  <a:pt x="408" y="6"/>
                </a:lnTo>
                <a:lnTo>
                  <a:pt x="402" y="6"/>
                </a:lnTo>
                <a:lnTo>
                  <a:pt x="390" y="12"/>
                </a:lnTo>
                <a:lnTo>
                  <a:pt x="384" y="12"/>
                </a:lnTo>
                <a:lnTo>
                  <a:pt x="372" y="18"/>
                </a:lnTo>
                <a:lnTo>
                  <a:pt x="366" y="24"/>
                </a:lnTo>
                <a:lnTo>
                  <a:pt x="354" y="30"/>
                </a:lnTo>
                <a:lnTo>
                  <a:pt x="348" y="30"/>
                </a:lnTo>
                <a:lnTo>
                  <a:pt x="336" y="36"/>
                </a:lnTo>
                <a:lnTo>
                  <a:pt x="330" y="36"/>
                </a:lnTo>
                <a:lnTo>
                  <a:pt x="324" y="42"/>
                </a:lnTo>
                <a:lnTo>
                  <a:pt x="312" y="42"/>
                </a:lnTo>
                <a:lnTo>
                  <a:pt x="306" y="42"/>
                </a:lnTo>
                <a:lnTo>
                  <a:pt x="294" y="48"/>
                </a:lnTo>
                <a:lnTo>
                  <a:pt x="288" y="48"/>
                </a:lnTo>
                <a:lnTo>
                  <a:pt x="276" y="48"/>
                </a:lnTo>
                <a:lnTo>
                  <a:pt x="270" y="48"/>
                </a:lnTo>
                <a:lnTo>
                  <a:pt x="258" y="48"/>
                </a:lnTo>
                <a:lnTo>
                  <a:pt x="252" y="48"/>
                </a:lnTo>
                <a:lnTo>
                  <a:pt x="240" y="48"/>
                </a:lnTo>
                <a:lnTo>
                  <a:pt x="234" y="48"/>
                </a:lnTo>
                <a:lnTo>
                  <a:pt x="222" y="48"/>
                </a:lnTo>
                <a:lnTo>
                  <a:pt x="216" y="48"/>
                </a:lnTo>
                <a:lnTo>
                  <a:pt x="204" y="54"/>
                </a:lnTo>
                <a:lnTo>
                  <a:pt x="198" y="54"/>
                </a:lnTo>
                <a:lnTo>
                  <a:pt x="186" y="54"/>
                </a:lnTo>
                <a:lnTo>
                  <a:pt x="180" y="60"/>
                </a:lnTo>
                <a:lnTo>
                  <a:pt x="168" y="60"/>
                </a:lnTo>
                <a:lnTo>
                  <a:pt x="162" y="66"/>
                </a:lnTo>
                <a:lnTo>
                  <a:pt x="150" y="66"/>
                </a:lnTo>
                <a:lnTo>
                  <a:pt x="144" y="72"/>
                </a:lnTo>
                <a:lnTo>
                  <a:pt x="138" y="72"/>
                </a:lnTo>
                <a:lnTo>
                  <a:pt x="126" y="78"/>
                </a:lnTo>
                <a:lnTo>
                  <a:pt x="120" y="78"/>
                </a:lnTo>
                <a:lnTo>
                  <a:pt x="108" y="84"/>
                </a:lnTo>
                <a:lnTo>
                  <a:pt x="102" y="84"/>
                </a:lnTo>
                <a:lnTo>
                  <a:pt x="90" y="90"/>
                </a:lnTo>
                <a:lnTo>
                  <a:pt x="84" y="90"/>
                </a:lnTo>
                <a:lnTo>
                  <a:pt x="72" y="90"/>
                </a:lnTo>
                <a:lnTo>
                  <a:pt x="66" y="96"/>
                </a:lnTo>
                <a:lnTo>
                  <a:pt x="54" y="96"/>
                </a:lnTo>
                <a:lnTo>
                  <a:pt x="48" y="96"/>
                </a:lnTo>
                <a:lnTo>
                  <a:pt x="36" y="96"/>
                </a:lnTo>
                <a:lnTo>
                  <a:pt x="30" y="96"/>
                </a:lnTo>
                <a:lnTo>
                  <a:pt x="18" y="102"/>
                </a:lnTo>
                <a:lnTo>
                  <a:pt x="12" y="102"/>
                </a:lnTo>
                <a:lnTo>
                  <a:pt x="0" y="102"/>
                </a:lnTo>
                <a:lnTo>
                  <a:pt x="0" y="126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7" name="Freeform 89"/>
          <p:cNvSpPr>
            <a:spLocks/>
          </p:cNvSpPr>
          <p:nvPr/>
        </p:nvSpPr>
        <p:spPr bwMode="auto">
          <a:xfrm>
            <a:off x="1628775" y="3475038"/>
            <a:ext cx="1390650" cy="361950"/>
          </a:xfrm>
          <a:custGeom>
            <a:avLst/>
            <a:gdLst>
              <a:gd name="T0" fmla="*/ 5 w 146"/>
              <a:gd name="T1" fmla="*/ 21 h 38"/>
              <a:gd name="T2" fmla="*/ 11 w 146"/>
              <a:gd name="T3" fmla="*/ 22 h 38"/>
              <a:gd name="T4" fmla="*/ 17 w 146"/>
              <a:gd name="T5" fmla="*/ 23 h 38"/>
              <a:gd name="T6" fmla="*/ 23 w 146"/>
              <a:gd name="T7" fmla="*/ 25 h 38"/>
              <a:gd name="T8" fmla="*/ 28 w 146"/>
              <a:gd name="T9" fmla="*/ 27 h 38"/>
              <a:gd name="T10" fmla="*/ 34 w 146"/>
              <a:gd name="T11" fmla="*/ 29 h 38"/>
              <a:gd name="T12" fmla="*/ 40 w 146"/>
              <a:gd name="T13" fmla="*/ 30 h 38"/>
              <a:gd name="T14" fmla="*/ 46 w 146"/>
              <a:gd name="T15" fmla="*/ 30 h 38"/>
              <a:gd name="T16" fmla="*/ 52 w 146"/>
              <a:gd name="T17" fmla="*/ 30 h 38"/>
              <a:gd name="T18" fmla="*/ 58 w 146"/>
              <a:gd name="T19" fmla="*/ 32 h 38"/>
              <a:gd name="T20" fmla="*/ 64 w 146"/>
              <a:gd name="T21" fmla="*/ 35 h 38"/>
              <a:gd name="T22" fmla="*/ 70 w 146"/>
              <a:gd name="T23" fmla="*/ 37 h 38"/>
              <a:gd name="T24" fmla="*/ 76 w 146"/>
              <a:gd name="T25" fmla="*/ 38 h 38"/>
              <a:gd name="T26" fmla="*/ 82 w 146"/>
              <a:gd name="T27" fmla="*/ 36 h 38"/>
              <a:gd name="T28" fmla="*/ 87 w 146"/>
              <a:gd name="T29" fmla="*/ 33 h 38"/>
              <a:gd name="T30" fmla="*/ 93 w 146"/>
              <a:gd name="T31" fmla="*/ 30 h 38"/>
              <a:gd name="T32" fmla="*/ 99 w 146"/>
              <a:gd name="T33" fmla="*/ 29 h 38"/>
              <a:gd name="T34" fmla="*/ 105 w 146"/>
              <a:gd name="T35" fmla="*/ 28 h 38"/>
              <a:gd name="T36" fmla="*/ 111 w 146"/>
              <a:gd name="T37" fmla="*/ 28 h 38"/>
              <a:gd name="T38" fmla="*/ 117 w 146"/>
              <a:gd name="T39" fmla="*/ 27 h 38"/>
              <a:gd name="T40" fmla="*/ 123 w 146"/>
              <a:gd name="T41" fmla="*/ 25 h 38"/>
              <a:gd name="T42" fmla="*/ 129 w 146"/>
              <a:gd name="T43" fmla="*/ 23 h 38"/>
              <a:gd name="T44" fmla="*/ 135 w 146"/>
              <a:gd name="T45" fmla="*/ 22 h 38"/>
              <a:gd name="T46" fmla="*/ 141 w 146"/>
              <a:gd name="T47" fmla="*/ 22 h 38"/>
              <a:gd name="T48" fmla="*/ 146 w 146"/>
              <a:gd name="T49" fmla="*/ 22 h 38"/>
              <a:gd name="T50" fmla="*/ 142 w 146"/>
              <a:gd name="T51" fmla="*/ 16 h 38"/>
              <a:gd name="T52" fmla="*/ 136 w 146"/>
              <a:gd name="T53" fmla="*/ 15 h 38"/>
              <a:gd name="T54" fmla="*/ 130 w 146"/>
              <a:gd name="T55" fmla="*/ 14 h 38"/>
              <a:gd name="T56" fmla="*/ 124 w 146"/>
              <a:gd name="T57" fmla="*/ 13 h 38"/>
              <a:gd name="T58" fmla="*/ 118 w 146"/>
              <a:gd name="T59" fmla="*/ 11 h 38"/>
              <a:gd name="T60" fmla="*/ 113 w 146"/>
              <a:gd name="T61" fmla="*/ 10 h 38"/>
              <a:gd name="T62" fmla="*/ 107 w 146"/>
              <a:gd name="T63" fmla="*/ 9 h 38"/>
              <a:gd name="T64" fmla="*/ 101 w 146"/>
              <a:gd name="T65" fmla="*/ 9 h 38"/>
              <a:gd name="T66" fmla="*/ 95 w 146"/>
              <a:gd name="T67" fmla="*/ 8 h 38"/>
              <a:gd name="T68" fmla="*/ 89 w 146"/>
              <a:gd name="T69" fmla="*/ 6 h 38"/>
              <a:gd name="T70" fmla="*/ 83 w 146"/>
              <a:gd name="T71" fmla="*/ 3 h 38"/>
              <a:gd name="T72" fmla="*/ 77 w 146"/>
              <a:gd name="T73" fmla="*/ 0 h 38"/>
              <a:gd name="T74" fmla="*/ 71 w 146"/>
              <a:gd name="T75" fmla="*/ 0 h 38"/>
              <a:gd name="T76" fmla="*/ 65 w 146"/>
              <a:gd name="T77" fmla="*/ 2 h 38"/>
              <a:gd name="T78" fmla="*/ 59 w 146"/>
              <a:gd name="T79" fmla="*/ 5 h 38"/>
              <a:gd name="T80" fmla="*/ 54 w 146"/>
              <a:gd name="T81" fmla="*/ 7 h 38"/>
              <a:gd name="T82" fmla="*/ 48 w 146"/>
              <a:gd name="T83" fmla="*/ 8 h 38"/>
              <a:gd name="T84" fmla="*/ 42 w 146"/>
              <a:gd name="T85" fmla="*/ 8 h 38"/>
              <a:gd name="T86" fmla="*/ 36 w 146"/>
              <a:gd name="T87" fmla="*/ 8 h 38"/>
              <a:gd name="T88" fmla="*/ 30 w 146"/>
              <a:gd name="T89" fmla="*/ 10 h 38"/>
              <a:gd name="T90" fmla="*/ 24 w 146"/>
              <a:gd name="T91" fmla="*/ 12 h 38"/>
              <a:gd name="T92" fmla="*/ 18 w 146"/>
              <a:gd name="T93" fmla="*/ 14 h 38"/>
              <a:gd name="T94" fmla="*/ 12 w 146"/>
              <a:gd name="T95" fmla="*/ 15 h 38"/>
              <a:gd name="T96" fmla="*/ 6 w 146"/>
              <a:gd name="T97" fmla="*/ 16 h 38"/>
              <a:gd name="T98" fmla="*/ 0 w 146"/>
              <a:gd name="T99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6" h="38">
                <a:moveTo>
                  <a:pt x="0" y="21"/>
                </a:moveTo>
                <a:lnTo>
                  <a:pt x="2" y="21"/>
                </a:lnTo>
                <a:lnTo>
                  <a:pt x="3" y="21"/>
                </a:lnTo>
                <a:lnTo>
                  <a:pt x="5" y="21"/>
                </a:lnTo>
                <a:lnTo>
                  <a:pt x="6" y="21"/>
                </a:lnTo>
                <a:lnTo>
                  <a:pt x="8" y="21"/>
                </a:lnTo>
                <a:lnTo>
                  <a:pt x="9" y="22"/>
                </a:lnTo>
                <a:lnTo>
                  <a:pt x="11" y="22"/>
                </a:lnTo>
                <a:lnTo>
                  <a:pt x="12" y="22"/>
                </a:lnTo>
                <a:lnTo>
                  <a:pt x="14" y="22"/>
                </a:lnTo>
                <a:lnTo>
                  <a:pt x="15" y="23"/>
                </a:lnTo>
                <a:lnTo>
                  <a:pt x="17" y="23"/>
                </a:lnTo>
                <a:lnTo>
                  <a:pt x="18" y="24"/>
                </a:lnTo>
                <a:lnTo>
                  <a:pt x="20" y="24"/>
                </a:lnTo>
                <a:lnTo>
                  <a:pt x="21" y="25"/>
                </a:lnTo>
                <a:lnTo>
                  <a:pt x="23" y="25"/>
                </a:lnTo>
                <a:lnTo>
                  <a:pt x="24" y="26"/>
                </a:lnTo>
                <a:lnTo>
                  <a:pt x="25" y="26"/>
                </a:lnTo>
                <a:lnTo>
                  <a:pt x="27" y="27"/>
                </a:lnTo>
                <a:lnTo>
                  <a:pt x="28" y="27"/>
                </a:lnTo>
                <a:lnTo>
                  <a:pt x="30" y="28"/>
                </a:lnTo>
                <a:lnTo>
                  <a:pt x="31" y="28"/>
                </a:lnTo>
                <a:lnTo>
                  <a:pt x="33" y="29"/>
                </a:lnTo>
                <a:lnTo>
                  <a:pt x="34" y="29"/>
                </a:lnTo>
                <a:lnTo>
                  <a:pt x="36" y="29"/>
                </a:lnTo>
                <a:lnTo>
                  <a:pt x="37" y="29"/>
                </a:lnTo>
                <a:lnTo>
                  <a:pt x="39" y="29"/>
                </a:lnTo>
                <a:lnTo>
                  <a:pt x="40" y="30"/>
                </a:lnTo>
                <a:lnTo>
                  <a:pt x="42" y="30"/>
                </a:lnTo>
                <a:lnTo>
                  <a:pt x="43" y="30"/>
                </a:lnTo>
                <a:lnTo>
                  <a:pt x="45" y="30"/>
                </a:lnTo>
                <a:lnTo>
                  <a:pt x="46" y="30"/>
                </a:lnTo>
                <a:lnTo>
                  <a:pt x="48" y="30"/>
                </a:lnTo>
                <a:lnTo>
                  <a:pt x="49" y="30"/>
                </a:lnTo>
                <a:lnTo>
                  <a:pt x="51" y="30"/>
                </a:lnTo>
                <a:lnTo>
                  <a:pt x="52" y="30"/>
                </a:lnTo>
                <a:lnTo>
                  <a:pt x="54" y="31"/>
                </a:lnTo>
                <a:lnTo>
                  <a:pt x="55" y="31"/>
                </a:lnTo>
                <a:lnTo>
                  <a:pt x="56" y="32"/>
                </a:lnTo>
                <a:lnTo>
                  <a:pt x="58" y="32"/>
                </a:lnTo>
                <a:lnTo>
                  <a:pt x="59" y="33"/>
                </a:lnTo>
                <a:lnTo>
                  <a:pt x="61" y="34"/>
                </a:lnTo>
                <a:lnTo>
                  <a:pt x="62" y="34"/>
                </a:lnTo>
                <a:lnTo>
                  <a:pt x="64" y="35"/>
                </a:lnTo>
                <a:lnTo>
                  <a:pt x="65" y="36"/>
                </a:lnTo>
                <a:lnTo>
                  <a:pt x="67" y="36"/>
                </a:lnTo>
                <a:lnTo>
                  <a:pt x="68" y="37"/>
                </a:lnTo>
                <a:lnTo>
                  <a:pt x="70" y="37"/>
                </a:lnTo>
                <a:lnTo>
                  <a:pt x="71" y="38"/>
                </a:lnTo>
                <a:lnTo>
                  <a:pt x="73" y="38"/>
                </a:lnTo>
                <a:lnTo>
                  <a:pt x="74" y="38"/>
                </a:lnTo>
                <a:lnTo>
                  <a:pt x="76" y="38"/>
                </a:lnTo>
                <a:lnTo>
                  <a:pt x="77" y="37"/>
                </a:lnTo>
                <a:lnTo>
                  <a:pt x="79" y="37"/>
                </a:lnTo>
                <a:lnTo>
                  <a:pt x="80" y="36"/>
                </a:lnTo>
                <a:lnTo>
                  <a:pt x="82" y="36"/>
                </a:lnTo>
                <a:lnTo>
                  <a:pt x="83" y="35"/>
                </a:lnTo>
                <a:lnTo>
                  <a:pt x="85" y="34"/>
                </a:lnTo>
                <a:lnTo>
                  <a:pt x="86" y="33"/>
                </a:lnTo>
                <a:lnTo>
                  <a:pt x="87" y="33"/>
                </a:lnTo>
                <a:lnTo>
                  <a:pt x="89" y="32"/>
                </a:lnTo>
                <a:lnTo>
                  <a:pt x="90" y="31"/>
                </a:lnTo>
                <a:lnTo>
                  <a:pt x="92" y="31"/>
                </a:lnTo>
                <a:lnTo>
                  <a:pt x="93" y="30"/>
                </a:lnTo>
                <a:lnTo>
                  <a:pt x="95" y="30"/>
                </a:lnTo>
                <a:lnTo>
                  <a:pt x="96" y="29"/>
                </a:lnTo>
                <a:lnTo>
                  <a:pt x="98" y="29"/>
                </a:lnTo>
                <a:lnTo>
                  <a:pt x="99" y="29"/>
                </a:lnTo>
                <a:lnTo>
                  <a:pt x="101" y="29"/>
                </a:lnTo>
                <a:lnTo>
                  <a:pt x="102" y="29"/>
                </a:lnTo>
                <a:lnTo>
                  <a:pt x="104" y="28"/>
                </a:lnTo>
                <a:lnTo>
                  <a:pt x="105" y="28"/>
                </a:lnTo>
                <a:lnTo>
                  <a:pt x="107" y="28"/>
                </a:lnTo>
                <a:lnTo>
                  <a:pt x="108" y="28"/>
                </a:lnTo>
                <a:lnTo>
                  <a:pt x="110" y="28"/>
                </a:lnTo>
                <a:lnTo>
                  <a:pt x="111" y="28"/>
                </a:lnTo>
                <a:lnTo>
                  <a:pt x="113" y="28"/>
                </a:lnTo>
                <a:lnTo>
                  <a:pt x="114" y="27"/>
                </a:lnTo>
                <a:lnTo>
                  <a:pt x="115" y="27"/>
                </a:lnTo>
                <a:lnTo>
                  <a:pt x="117" y="27"/>
                </a:lnTo>
                <a:lnTo>
                  <a:pt x="118" y="26"/>
                </a:lnTo>
                <a:lnTo>
                  <a:pt x="120" y="26"/>
                </a:lnTo>
                <a:lnTo>
                  <a:pt x="121" y="26"/>
                </a:lnTo>
                <a:lnTo>
                  <a:pt x="123" y="25"/>
                </a:lnTo>
                <a:lnTo>
                  <a:pt x="124" y="25"/>
                </a:lnTo>
                <a:lnTo>
                  <a:pt x="126" y="24"/>
                </a:lnTo>
                <a:lnTo>
                  <a:pt x="127" y="24"/>
                </a:lnTo>
                <a:lnTo>
                  <a:pt x="129" y="23"/>
                </a:lnTo>
                <a:lnTo>
                  <a:pt x="130" y="23"/>
                </a:lnTo>
                <a:lnTo>
                  <a:pt x="132" y="23"/>
                </a:lnTo>
                <a:lnTo>
                  <a:pt x="133" y="23"/>
                </a:lnTo>
                <a:lnTo>
                  <a:pt x="135" y="22"/>
                </a:lnTo>
                <a:lnTo>
                  <a:pt x="136" y="22"/>
                </a:lnTo>
                <a:lnTo>
                  <a:pt x="138" y="22"/>
                </a:lnTo>
                <a:lnTo>
                  <a:pt x="139" y="22"/>
                </a:lnTo>
                <a:lnTo>
                  <a:pt x="141" y="22"/>
                </a:lnTo>
                <a:lnTo>
                  <a:pt x="142" y="22"/>
                </a:lnTo>
                <a:lnTo>
                  <a:pt x="144" y="22"/>
                </a:lnTo>
                <a:lnTo>
                  <a:pt x="145" y="22"/>
                </a:lnTo>
                <a:lnTo>
                  <a:pt x="146" y="22"/>
                </a:lnTo>
                <a:lnTo>
                  <a:pt x="146" y="16"/>
                </a:lnTo>
                <a:lnTo>
                  <a:pt x="145" y="16"/>
                </a:lnTo>
                <a:lnTo>
                  <a:pt x="144" y="16"/>
                </a:lnTo>
                <a:lnTo>
                  <a:pt x="142" y="16"/>
                </a:lnTo>
                <a:lnTo>
                  <a:pt x="141" y="16"/>
                </a:lnTo>
                <a:lnTo>
                  <a:pt x="139" y="16"/>
                </a:lnTo>
                <a:lnTo>
                  <a:pt x="138" y="15"/>
                </a:lnTo>
                <a:lnTo>
                  <a:pt x="136" y="15"/>
                </a:lnTo>
                <a:lnTo>
                  <a:pt x="135" y="15"/>
                </a:lnTo>
                <a:lnTo>
                  <a:pt x="133" y="15"/>
                </a:lnTo>
                <a:lnTo>
                  <a:pt x="132" y="15"/>
                </a:lnTo>
                <a:lnTo>
                  <a:pt x="130" y="14"/>
                </a:lnTo>
                <a:lnTo>
                  <a:pt x="129" y="14"/>
                </a:lnTo>
                <a:lnTo>
                  <a:pt x="127" y="14"/>
                </a:lnTo>
                <a:lnTo>
                  <a:pt x="126" y="13"/>
                </a:lnTo>
                <a:lnTo>
                  <a:pt x="124" y="13"/>
                </a:lnTo>
                <a:lnTo>
                  <a:pt x="123" y="12"/>
                </a:lnTo>
                <a:lnTo>
                  <a:pt x="121" y="12"/>
                </a:lnTo>
                <a:lnTo>
                  <a:pt x="120" y="11"/>
                </a:lnTo>
                <a:lnTo>
                  <a:pt x="118" y="11"/>
                </a:lnTo>
                <a:lnTo>
                  <a:pt x="117" y="11"/>
                </a:lnTo>
                <a:lnTo>
                  <a:pt x="115" y="10"/>
                </a:lnTo>
                <a:lnTo>
                  <a:pt x="114" y="10"/>
                </a:lnTo>
                <a:lnTo>
                  <a:pt x="113" y="10"/>
                </a:lnTo>
                <a:lnTo>
                  <a:pt x="111" y="9"/>
                </a:lnTo>
                <a:lnTo>
                  <a:pt x="110" y="9"/>
                </a:lnTo>
                <a:lnTo>
                  <a:pt x="108" y="9"/>
                </a:lnTo>
                <a:lnTo>
                  <a:pt x="107" y="9"/>
                </a:lnTo>
                <a:lnTo>
                  <a:pt x="105" y="9"/>
                </a:lnTo>
                <a:lnTo>
                  <a:pt x="104" y="9"/>
                </a:lnTo>
                <a:lnTo>
                  <a:pt x="102" y="9"/>
                </a:lnTo>
                <a:lnTo>
                  <a:pt x="101" y="9"/>
                </a:lnTo>
                <a:lnTo>
                  <a:pt x="99" y="9"/>
                </a:lnTo>
                <a:lnTo>
                  <a:pt x="98" y="8"/>
                </a:lnTo>
                <a:lnTo>
                  <a:pt x="96" y="8"/>
                </a:lnTo>
                <a:lnTo>
                  <a:pt x="95" y="8"/>
                </a:lnTo>
                <a:lnTo>
                  <a:pt x="93" y="7"/>
                </a:lnTo>
                <a:lnTo>
                  <a:pt x="92" y="7"/>
                </a:lnTo>
                <a:lnTo>
                  <a:pt x="90" y="6"/>
                </a:lnTo>
                <a:lnTo>
                  <a:pt x="89" y="6"/>
                </a:lnTo>
                <a:lnTo>
                  <a:pt x="87" y="5"/>
                </a:lnTo>
                <a:lnTo>
                  <a:pt x="86" y="4"/>
                </a:lnTo>
                <a:lnTo>
                  <a:pt x="85" y="3"/>
                </a:lnTo>
                <a:lnTo>
                  <a:pt x="83" y="3"/>
                </a:lnTo>
                <a:lnTo>
                  <a:pt x="82" y="2"/>
                </a:lnTo>
                <a:lnTo>
                  <a:pt x="80" y="1"/>
                </a:lnTo>
                <a:lnTo>
                  <a:pt x="79" y="1"/>
                </a:lnTo>
                <a:lnTo>
                  <a:pt x="77" y="0"/>
                </a:lnTo>
                <a:lnTo>
                  <a:pt x="76" y="0"/>
                </a:lnTo>
                <a:lnTo>
                  <a:pt x="74" y="0"/>
                </a:lnTo>
                <a:lnTo>
                  <a:pt x="73" y="0"/>
                </a:lnTo>
                <a:lnTo>
                  <a:pt x="71" y="0"/>
                </a:lnTo>
                <a:lnTo>
                  <a:pt x="70" y="0"/>
                </a:lnTo>
                <a:lnTo>
                  <a:pt x="68" y="1"/>
                </a:lnTo>
                <a:lnTo>
                  <a:pt x="67" y="1"/>
                </a:lnTo>
                <a:lnTo>
                  <a:pt x="65" y="2"/>
                </a:lnTo>
                <a:lnTo>
                  <a:pt x="64" y="2"/>
                </a:lnTo>
                <a:lnTo>
                  <a:pt x="62" y="3"/>
                </a:lnTo>
                <a:lnTo>
                  <a:pt x="61" y="4"/>
                </a:lnTo>
                <a:lnTo>
                  <a:pt x="59" y="5"/>
                </a:lnTo>
                <a:lnTo>
                  <a:pt x="58" y="5"/>
                </a:lnTo>
                <a:lnTo>
                  <a:pt x="56" y="6"/>
                </a:lnTo>
                <a:lnTo>
                  <a:pt x="55" y="6"/>
                </a:lnTo>
                <a:lnTo>
                  <a:pt x="54" y="7"/>
                </a:lnTo>
                <a:lnTo>
                  <a:pt x="52" y="7"/>
                </a:lnTo>
                <a:lnTo>
                  <a:pt x="51" y="7"/>
                </a:lnTo>
                <a:lnTo>
                  <a:pt x="49" y="8"/>
                </a:lnTo>
                <a:lnTo>
                  <a:pt x="48" y="8"/>
                </a:lnTo>
                <a:lnTo>
                  <a:pt x="46" y="8"/>
                </a:lnTo>
                <a:lnTo>
                  <a:pt x="45" y="8"/>
                </a:lnTo>
                <a:lnTo>
                  <a:pt x="43" y="8"/>
                </a:lnTo>
                <a:lnTo>
                  <a:pt x="42" y="8"/>
                </a:lnTo>
                <a:lnTo>
                  <a:pt x="40" y="8"/>
                </a:lnTo>
                <a:lnTo>
                  <a:pt x="39" y="8"/>
                </a:lnTo>
                <a:lnTo>
                  <a:pt x="37" y="8"/>
                </a:lnTo>
                <a:lnTo>
                  <a:pt x="36" y="8"/>
                </a:lnTo>
                <a:lnTo>
                  <a:pt x="34" y="9"/>
                </a:lnTo>
                <a:lnTo>
                  <a:pt x="33" y="9"/>
                </a:lnTo>
                <a:lnTo>
                  <a:pt x="31" y="9"/>
                </a:lnTo>
                <a:lnTo>
                  <a:pt x="30" y="10"/>
                </a:lnTo>
                <a:lnTo>
                  <a:pt x="28" y="10"/>
                </a:lnTo>
                <a:lnTo>
                  <a:pt x="27" y="11"/>
                </a:lnTo>
                <a:lnTo>
                  <a:pt x="25" y="11"/>
                </a:lnTo>
                <a:lnTo>
                  <a:pt x="24" y="12"/>
                </a:lnTo>
                <a:lnTo>
                  <a:pt x="23" y="12"/>
                </a:lnTo>
                <a:lnTo>
                  <a:pt x="21" y="13"/>
                </a:lnTo>
                <a:lnTo>
                  <a:pt x="20" y="13"/>
                </a:lnTo>
                <a:lnTo>
                  <a:pt x="18" y="14"/>
                </a:lnTo>
                <a:lnTo>
                  <a:pt x="17" y="14"/>
                </a:lnTo>
                <a:lnTo>
                  <a:pt x="15" y="15"/>
                </a:lnTo>
                <a:lnTo>
                  <a:pt x="14" y="15"/>
                </a:lnTo>
                <a:lnTo>
                  <a:pt x="12" y="15"/>
                </a:lnTo>
                <a:lnTo>
                  <a:pt x="11" y="16"/>
                </a:lnTo>
                <a:lnTo>
                  <a:pt x="9" y="16"/>
                </a:lnTo>
                <a:lnTo>
                  <a:pt x="8" y="16"/>
                </a:lnTo>
                <a:lnTo>
                  <a:pt x="6" y="16"/>
                </a:lnTo>
                <a:lnTo>
                  <a:pt x="5" y="16"/>
                </a:lnTo>
                <a:lnTo>
                  <a:pt x="3" y="17"/>
                </a:lnTo>
                <a:lnTo>
                  <a:pt x="2" y="17"/>
                </a:lnTo>
                <a:lnTo>
                  <a:pt x="0" y="17"/>
                </a:lnTo>
                <a:lnTo>
                  <a:pt x="0" y="21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8" name="Line 90"/>
          <p:cNvSpPr>
            <a:spLocks noChangeShapeType="1"/>
          </p:cNvSpPr>
          <p:nvPr/>
        </p:nvSpPr>
        <p:spPr bwMode="auto">
          <a:xfrm>
            <a:off x="1628775" y="3656013"/>
            <a:ext cx="13906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9" name="Rectangle 91"/>
          <p:cNvSpPr>
            <a:spLocks noChangeArrowheads="1"/>
          </p:cNvSpPr>
          <p:nvPr/>
        </p:nvSpPr>
        <p:spPr bwMode="auto">
          <a:xfrm>
            <a:off x="1981200" y="3646488"/>
            <a:ext cx="69532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0" name="Rectangle 92"/>
          <p:cNvSpPr>
            <a:spLocks noChangeArrowheads="1"/>
          </p:cNvSpPr>
          <p:nvPr/>
        </p:nvSpPr>
        <p:spPr bwMode="auto">
          <a:xfrm>
            <a:off x="1981200" y="3646488"/>
            <a:ext cx="695325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1" name="Rectangle 93"/>
          <p:cNvSpPr>
            <a:spLocks noChangeArrowheads="1"/>
          </p:cNvSpPr>
          <p:nvPr/>
        </p:nvSpPr>
        <p:spPr bwMode="auto">
          <a:xfrm>
            <a:off x="2314575" y="36274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2" name="Rectangle 94"/>
          <p:cNvSpPr>
            <a:spLocks noChangeArrowheads="1"/>
          </p:cNvSpPr>
          <p:nvPr/>
        </p:nvSpPr>
        <p:spPr bwMode="auto">
          <a:xfrm>
            <a:off x="2314575" y="36845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3" name="Rectangle 95"/>
          <p:cNvSpPr>
            <a:spLocks noChangeArrowheads="1"/>
          </p:cNvSpPr>
          <p:nvPr/>
        </p:nvSpPr>
        <p:spPr bwMode="auto">
          <a:xfrm>
            <a:off x="2305050" y="36369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4" name="Rectangle 96"/>
          <p:cNvSpPr>
            <a:spLocks noChangeArrowheads="1"/>
          </p:cNvSpPr>
          <p:nvPr/>
        </p:nvSpPr>
        <p:spPr bwMode="auto">
          <a:xfrm>
            <a:off x="2305050" y="36750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5" name="Rectangle 97"/>
          <p:cNvSpPr>
            <a:spLocks noChangeArrowheads="1"/>
          </p:cNvSpPr>
          <p:nvPr/>
        </p:nvSpPr>
        <p:spPr bwMode="auto">
          <a:xfrm>
            <a:off x="2295525" y="36464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6" name="Rectangle 98"/>
          <p:cNvSpPr>
            <a:spLocks noChangeArrowheads="1"/>
          </p:cNvSpPr>
          <p:nvPr/>
        </p:nvSpPr>
        <p:spPr bwMode="auto">
          <a:xfrm>
            <a:off x="2295525" y="36655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7" name="Rectangle 99"/>
          <p:cNvSpPr>
            <a:spLocks noChangeArrowheads="1"/>
          </p:cNvSpPr>
          <p:nvPr/>
        </p:nvSpPr>
        <p:spPr bwMode="auto">
          <a:xfrm>
            <a:off x="2295525" y="36560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8" name="Rectangle 100"/>
          <p:cNvSpPr>
            <a:spLocks noChangeArrowheads="1"/>
          </p:cNvSpPr>
          <p:nvPr/>
        </p:nvSpPr>
        <p:spPr bwMode="auto">
          <a:xfrm>
            <a:off x="2295525" y="36560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9" name="Oval 101"/>
          <p:cNvSpPr>
            <a:spLocks noChangeArrowheads="1"/>
          </p:cNvSpPr>
          <p:nvPr/>
        </p:nvSpPr>
        <p:spPr bwMode="auto">
          <a:xfrm>
            <a:off x="2295525" y="36274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0" name="Freeform 102"/>
          <p:cNvSpPr>
            <a:spLocks/>
          </p:cNvSpPr>
          <p:nvPr/>
        </p:nvSpPr>
        <p:spPr bwMode="auto">
          <a:xfrm>
            <a:off x="1981200" y="3017838"/>
            <a:ext cx="1390650" cy="361950"/>
          </a:xfrm>
          <a:custGeom>
            <a:avLst/>
            <a:gdLst>
              <a:gd name="T0" fmla="*/ 24 w 876"/>
              <a:gd name="T1" fmla="*/ 138 h 228"/>
              <a:gd name="T2" fmla="*/ 60 w 876"/>
              <a:gd name="T3" fmla="*/ 150 h 228"/>
              <a:gd name="T4" fmla="*/ 96 w 876"/>
              <a:gd name="T5" fmla="*/ 168 h 228"/>
              <a:gd name="T6" fmla="*/ 132 w 876"/>
              <a:gd name="T7" fmla="*/ 186 h 228"/>
              <a:gd name="T8" fmla="*/ 168 w 876"/>
              <a:gd name="T9" fmla="*/ 210 h 228"/>
              <a:gd name="T10" fmla="*/ 204 w 876"/>
              <a:gd name="T11" fmla="*/ 228 h 228"/>
              <a:gd name="T12" fmla="*/ 240 w 876"/>
              <a:gd name="T13" fmla="*/ 228 h 228"/>
              <a:gd name="T14" fmla="*/ 276 w 876"/>
              <a:gd name="T15" fmla="*/ 222 h 228"/>
              <a:gd name="T16" fmla="*/ 312 w 876"/>
              <a:gd name="T17" fmla="*/ 210 h 228"/>
              <a:gd name="T18" fmla="*/ 342 w 876"/>
              <a:gd name="T19" fmla="*/ 204 h 228"/>
              <a:gd name="T20" fmla="*/ 378 w 876"/>
              <a:gd name="T21" fmla="*/ 204 h 228"/>
              <a:gd name="T22" fmla="*/ 414 w 876"/>
              <a:gd name="T23" fmla="*/ 210 h 228"/>
              <a:gd name="T24" fmla="*/ 450 w 876"/>
              <a:gd name="T25" fmla="*/ 210 h 228"/>
              <a:gd name="T26" fmla="*/ 486 w 876"/>
              <a:gd name="T27" fmla="*/ 198 h 228"/>
              <a:gd name="T28" fmla="*/ 522 w 876"/>
              <a:gd name="T29" fmla="*/ 186 h 228"/>
              <a:gd name="T30" fmla="*/ 558 w 876"/>
              <a:gd name="T31" fmla="*/ 180 h 228"/>
              <a:gd name="T32" fmla="*/ 594 w 876"/>
              <a:gd name="T33" fmla="*/ 174 h 228"/>
              <a:gd name="T34" fmla="*/ 630 w 876"/>
              <a:gd name="T35" fmla="*/ 174 h 228"/>
              <a:gd name="T36" fmla="*/ 666 w 876"/>
              <a:gd name="T37" fmla="*/ 174 h 228"/>
              <a:gd name="T38" fmla="*/ 696 w 876"/>
              <a:gd name="T39" fmla="*/ 168 h 228"/>
              <a:gd name="T40" fmla="*/ 732 w 876"/>
              <a:gd name="T41" fmla="*/ 156 h 228"/>
              <a:gd name="T42" fmla="*/ 768 w 876"/>
              <a:gd name="T43" fmla="*/ 144 h 228"/>
              <a:gd name="T44" fmla="*/ 804 w 876"/>
              <a:gd name="T45" fmla="*/ 132 h 228"/>
              <a:gd name="T46" fmla="*/ 840 w 876"/>
              <a:gd name="T47" fmla="*/ 126 h 228"/>
              <a:gd name="T48" fmla="*/ 876 w 876"/>
              <a:gd name="T49" fmla="*/ 126 h 228"/>
              <a:gd name="T50" fmla="*/ 852 w 876"/>
              <a:gd name="T51" fmla="*/ 102 h 228"/>
              <a:gd name="T52" fmla="*/ 816 w 876"/>
              <a:gd name="T53" fmla="*/ 96 h 228"/>
              <a:gd name="T54" fmla="*/ 780 w 876"/>
              <a:gd name="T55" fmla="*/ 90 h 228"/>
              <a:gd name="T56" fmla="*/ 744 w 876"/>
              <a:gd name="T57" fmla="*/ 78 h 228"/>
              <a:gd name="T58" fmla="*/ 708 w 876"/>
              <a:gd name="T59" fmla="*/ 66 h 228"/>
              <a:gd name="T60" fmla="*/ 672 w 876"/>
              <a:gd name="T61" fmla="*/ 54 h 228"/>
              <a:gd name="T62" fmla="*/ 636 w 876"/>
              <a:gd name="T63" fmla="*/ 54 h 228"/>
              <a:gd name="T64" fmla="*/ 600 w 876"/>
              <a:gd name="T65" fmla="*/ 54 h 228"/>
              <a:gd name="T66" fmla="*/ 564 w 876"/>
              <a:gd name="T67" fmla="*/ 48 h 228"/>
              <a:gd name="T68" fmla="*/ 528 w 876"/>
              <a:gd name="T69" fmla="*/ 42 h 228"/>
              <a:gd name="T70" fmla="*/ 498 w 876"/>
              <a:gd name="T71" fmla="*/ 30 h 228"/>
              <a:gd name="T72" fmla="*/ 462 w 876"/>
              <a:gd name="T73" fmla="*/ 18 h 228"/>
              <a:gd name="T74" fmla="*/ 426 w 876"/>
              <a:gd name="T75" fmla="*/ 18 h 228"/>
              <a:gd name="T76" fmla="*/ 390 w 876"/>
              <a:gd name="T77" fmla="*/ 18 h 228"/>
              <a:gd name="T78" fmla="*/ 354 w 876"/>
              <a:gd name="T79" fmla="*/ 24 h 228"/>
              <a:gd name="T80" fmla="*/ 318 w 876"/>
              <a:gd name="T81" fmla="*/ 24 h 228"/>
              <a:gd name="T82" fmla="*/ 282 w 876"/>
              <a:gd name="T83" fmla="*/ 12 h 228"/>
              <a:gd name="T84" fmla="*/ 246 w 876"/>
              <a:gd name="T85" fmla="*/ 0 h 228"/>
              <a:gd name="T86" fmla="*/ 210 w 876"/>
              <a:gd name="T87" fmla="*/ 0 h 228"/>
              <a:gd name="T88" fmla="*/ 174 w 876"/>
              <a:gd name="T89" fmla="*/ 12 h 228"/>
              <a:gd name="T90" fmla="*/ 144 w 876"/>
              <a:gd name="T91" fmla="*/ 36 h 228"/>
              <a:gd name="T92" fmla="*/ 108 w 876"/>
              <a:gd name="T93" fmla="*/ 60 h 228"/>
              <a:gd name="T94" fmla="*/ 72 w 876"/>
              <a:gd name="T95" fmla="*/ 78 h 228"/>
              <a:gd name="T96" fmla="*/ 36 w 876"/>
              <a:gd name="T97" fmla="*/ 84 h 228"/>
              <a:gd name="T98" fmla="*/ 0 w 876"/>
              <a:gd name="T99" fmla="*/ 9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76" h="228">
                <a:moveTo>
                  <a:pt x="0" y="138"/>
                </a:moveTo>
                <a:lnTo>
                  <a:pt x="6" y="138"/>
                </a:lnTo>
                <a:lnTo>
                  <a:pt x="18" y="138"/>
                </a:lnTo>
                <a:lnTo>
                  <a:pt x="24" y="138"/>
                </a:lnTo>
                <a:lnTo>
                  <a:pt x="36" y="144"/>
                </a:lnTo>
                <a:lnTo>
                  <a:pt x="42" y="144"/>
                </a:lnTo>
                <a:lnTo>
                  <a:pt x="54" y="144"/>
                </a:lnTo>
                <a:lnTo>
                  <a:pt x="60" y="150"/>
                </a:lnTo>
                <a:lnTo>
                  <a:pt x="72" y="150"/>
                </a:lnTo>
                <a:lnTo>
                  <a:pt x="78" y="156"/>
                </a:lnTo>
                <a:lnTo>
                  <a:pt x="90" y="162"/>
                </a:lnTo>
                <a:lnTo>
                  <a:pt x="96" y="168"/>
                </a:lnTo>
                <a:lnTo>
                  <a:pt x="108" y="168"/>
                </a:lnTo>
                <a:lnTo>
                  <a:pt x="114" y="174"/>
                </a:lnTo>
                <a:lnTo>
                  <a:pt x="126" y="180"/>
                </a:lnTo>
                <a:lnTo>
                  <a:pt x="132" y="186"/>
                </a:lnTo>
                <a:lnTo>
                  <a:pt x="144" y="192"/>
                </a:lnTo>
                <a:lnTo>
                  <a:pt x="150" y="198"/>
                </a:lnTo>
                <a:lnTo>
                  <a:pt x="156" y="204"/>
                </a:lnTo>
                <a:lnTo>
                  <a:pt x="168" y="210"/>
                </a:lnTo>
                <a:lnTo>
                  <a:pt x="174" y="216"/>
                </a:lnTo>
                <a:lnTo>
                  <a:pt x="186" y="222"/>
                </a:lnTo>
                <a:lnTo>
                  <a:pt x="192" y="222"/>
                </a:lnTo>
                <a:lnTo>
                  <a:pt x="204" y="228"/>
                </a:lnTo>
                <a:lnTo>
                  <a:pt x="210" y="228"/>
                </a:lnTo>
                <a:lnTo>
                  <a:pt x="222" y="228"/>
                </a:lnTo>
                <a:lnTo>
                  <a:pt x="228" y="228"/>
                </a:lnTo>
                <a:lnTo>
                  <a:pt x="240" y="228"/>
                </a:lnTo>
                <a:lnTo>
                  <a:pt x="246" y="228"/>
                </a:lnTo>
                <a:lnTo>
                  <a:pt x="258" y="222"/>
                </a:lnTo>
                <a:lnTo>
                  <a:pt x="264" y="222"/>
                </a:lnTo>
                <a:lnTo>
                  <a:pt x="276" y="222"/>
                </a:lnTo>
                <a:lnTo>
                  <a:pt x="282" y="216"/>
                </a:lnTo>
                <a:lnTo>
                  <a:pt x="294" y="216"/>
                </a:lnTo>
                <a:lnTo>
                  <a:pt x="300" y="210"/>
                </a:lnTo>
                <a:lnTo>
                  <a:pt x="312" y="210"/>
                </a:lnTo>
                <a:lnTo>
                  <a:pt x="318" y="210"/>
                </a:lnTo>
                <a:lnTo>
                  <a:pt x="330" y="204"/>
                </a:lnTo>
                <a:lnTo>
                  <a:pt x="336" y="204"/>
                </a:lnTo>
                <a:lnTo>
                  <a:pt x="342" y="204"/>
                </a:lnTo>
                <a:lnTo>
                  <a:pt x="354" y="204"/>
                </a:lnTo>
                <a:lnTo>
                  <a:pt x="360" y="204"/>
                </a:lnTo>
                <a:lnTo>
                  <a:pt x="372" y="204"/>
                </a:lnTo>
                <a:lnTo>
                  <a:pt x="378" y="204"/>
                </a:lnTo>
                <a:lnTo>
                  <a:pt x="390" y="210"/>
                </a:lnTo>
                <a:lnTo>
                  <a:pt x="396" y="210"/>
                </a:lnTo>
                <a:lnTo>
                  <a:pt x="408" y="210"/>
                </a:lnTo>
                <a:lnTo>
                  <a:pt x="414" y="210"/>
                </a:lnTo>
                <a:lnTo>
                  <a:pt x="426" y="210"/>
                </a:lnTo>
                <a:lnTo>
                  <a:pt x="432" y="210"/>
                </a:lnTo>
                <a:lnTo>
                  <a:pt x="444" y="210"/>
                </a:lnTo>
                <a:lnTo>
                  <a:pt x="450" y="210"/>
                </a:lnTo>
                <a:lnTo>
                  <a:pt x="462" y="210"/>
                </a:lnTo>
                <a:lnTo>
                  <a:pt x="468" y="204"/>
                </a:lnTo>
                <a:lnTo>
                  <a:pt x="480" y="204"/>
                </a:lnTo>
                <a:lnTo>
                  <a:pt x="486" y="198"/>
                </a:lnTo>
                <a:lnTo>
                  <a:pt x="498" y="198"/>
                </a:lnTo>
                <a:lnTo>
                  <a:pt x="504" y="192"/>
                </a:lnTo>
                <a:lnTo>
                  <a:pt x="516" y="192"/>
                </a:lnTo>
                <a:lnTo>
                  <a:pt x="522" y="186"/>
                </a:lnTo>
                <a:lnTo>
                  <a:pt x="528" y="186"/>
                </a:lnTo>
                <a:lnTo>
                  <a:pt x="540" y="180"/>
                </a:lnTo>
                <a:lnTo>
                  <a:pt x="546" y="180"/>
                </a:lnTo>
                <a:lnTo>
                  <a:pt x="558" y="180"/>
                </a:lnTo>
                <a:lnTo>
                  <a:pt x="564" y="180"/>
                </a:lnTo>
                <a:lnTo>
                  <a:pt x="576" y="174"/>
                </a:lnTo>
                <a:lnTo>
                  <a:pt x="582" y="174"/>
                </a:lnTo>
                <a:lnTo>
                  <a:pt x="594" y="174"/>
                </a:lnTo>
                <a:lnTo>
                  <a:pt x="600" y="174"/>
                </a:lnTo>
                <a:lnTo>
                  <a:pt x="612" y="174"/>
                </a:lnTo>
                <a:lnTo>
                  <a:pt x="618" y="174"/>
                </a:lnTo>
                <a:lnTo>
                  <a:pt x="630" y="174"/>
                </a:lnTo>
                <a:lnTo>
                  <a:pt x="636" y="174"/>
                </a:lnTo>
                <a:lnTo>
                  <a:pt x="648" y="174"/>
                </a:lnTo>
                <a:lnTo>
                  <a:pt x="654" y="174"/>
                </a:lnTo>
                <a:lnTo>
                  <a:pt x="666" y="174"/>
                </a:lnTo>
                <a:lnTo>
                  <a:pt x="672" y="174"/>
                </a:lnTo>
                <a:lnTo>
                  <a:pt x="684" y="168"/>
                </a:lnTo>
                <a:lnTo>
                  <a:pt x="690" y="168"/>
                </a:lnTo>
                <a:lnTo>
                  <a:pt x="696" y="168"/>
                </a:lnTo>
                <a:lnTo>
                  <a:pt x="708" y="162"/>
                </a:lnTo>
                <a:lnTo>
                  <a:pt x="714" y="162"/>
                </a:lnTo>
                <a:lnTo>
                  <a:pt x="726" y="156"/>
                </a:lnTo>
                <a:lnTo>
                  <a:pt x="732" y="156"/>
                </a:lnTo>
                <a:lnTo>
                  <a:pt x="744" y="150"/>
                </a:lnTo>
                <a:lnTo>
                  <a:pt x="750" y="150"/>
                </a:lnTo>
                <a:lnTo>
                  <a:pt x="762" y="144"/>
                </a:lnTo>
                <a:lnTo>
                  <a:pt x="768" y="144"/>
                </a:lnTo>
                <a:lnTo>
                  <a:pt x="780" y="138"/>
                </a:lnTo>
                <a:lnTo>
                  <a:pt x="786" y="138"/>
                </a:lnTo>
                <a:lnTo>
                  <a:pt x="798" y="138"/>
                </a:lnTo>
                <a:lnTo>
                  <a:pt x="804" y="132"/>
                </a:lnTo>
                <a:lnTo>
                  <a:pt x="816" y="132"/>
                </a:lnTo>
                <a:lnTo>
                  <a:pt x="822" y="132"/>
                </a:lnTo>
                <a:lnTo>
                  <a:pt x="834" y="132"/>
                </a:lnTo>
                <a:lnTo>
                  <a:pt x="840" y="126"/>
                </a:lnTo>
                <a:lnTo>
                  <a:pt x="852" y="126"/>
                </a:lnTo>
                <a:lnTo>
                  <a:pt x="858" y="126"/>
                </a:lnTo>
                <a:lnTo>
                  <a:pt x="870" y="126"/>
                </a:lnTo>
                <a:lnTo>
                  <a:pt x="876" y="126"/>
                </a:lnTo>
                <a:lnTo>
                  <a:pt x="876" y="102"/>
                </a:lnTo>
                <a:lnTo>
                  <a:pt x="870" y="102"/>
                </a:lnTo>
                <a:lnTo>
                  <a:pt x="858" y="102"/>
                </a:lnTo>
                <a:lnTo>
                  <a:pt x="852" y="102"/>
                </a:lnTo>
                <a:lnTo>
                  <a:pt x="840" y="102"/>
                </a:lnTo>
                <a:lnTo>
                  <a:pt x="834" y="102"/>
                </a:lnTo>
                <a:lnTo>
                  <a:pt x="822" y="96"/>
                </a:lnTo>
                <a:lnTo>
                  <a:pt x="816" y="96"/>
                </a:lnTo>
                <a:lnTo>
                  <a:pt x="804" y="96"/>
                </a:lnTo>
                <a:lnTo>
                  <a:pt x="798" y="96"/>
                </a:lnTo>
                <a:lnTo>
                  <a:pt x="786" y="90"/>
                </a:lnTo>
                <a:lnTo>
                  <a:pt x="780" y="90"/>
                </a:lnTo>
                <a:lnTo>
                  <a:pt x="768" y="84"/>
                </a:lnTo>
                <a:lnTo>
                  <a:pt x="762" y="84"/>
                </a:lnTo>
                <a:lnTo>
                  <a:pt x="750" y="78"/>
                </a:lnTo>
                <a:lnTo>
                  <a:pt x="744" y="78"/>
                </a:lnTo>
                <a:lnTo>
                  <a:pt x="732" y="72"/>
                </a:lnTo>
                <a:lnTo>
                  <a:pt x="726" y="72"/>
                </a:lnTo>
                <a:lnTo>
                  <a:pt x="714" y="66"/>
                </a:lnTo>
                <a:lnTo>
                  <a:pt x="708" y="66"/>
                </a:lnTo>
                <a:lnTo>
                  <a:pt x="696" y="60"/>
                </a:lnTo>
                <a:lnTo>
                  <a:pt x="690" y="60"/>
                </a:lnTo>
                <a:lnTo>
                  <a:pt x="684" y="60"/>
                </a:lnTo>
                <a:lnTo>
                  <a:pt x="672" y="54"/>
                </a:lnTo>
                <a:lnTo>
                  <a:pt x="666" y="54"/>
                </a:lnTo>
                <a:lnTo>
                  <a:pt x="654" y="54"/>
                </a:lnTo>
                <a:lnTo>
                  <a:pt x="648" y="54"/>
                </a:lnTo>
                <a:lnTo>
                  <a:pt x="636" y="54"/>
                </a:lnTo>
                <a:lnTo>
                  <a:pt x="630" y="54"/>
                </a:lnTo>
                <a:lnTo>
                  <a:pt x="618" y="54"/>
                </a:lnTo>
                <a:lnTo>
                  <a:pt x="612" y="54"/>
                </a:lnTo>
                <a:lnTo>
                  <a:pt x="600" y="54"/>
                </a:lnTo>
                <a:lnTo>
                  <a:pt x="594" y="54"/>
                </a:lnTo>
                <a:lnTo>
                  <a:pt x="582" y="54"/>
                </a:lnTo>
                <a:lnTo>
                  <a:pt x="576" y="54"/>
                </a:lnTo>
                <a:lnTo>
                  <a:pt x="564" y="48"/>
                </a:lnTo>
                <a:lnTo>
                  <a:pt x="558" y="48"/>
                </a:lnTo>
                <a:lnTo>
                  <a:pt x="546" y="48"/>
                </a:lnTo>
                <a:lnTo>
                  <a:pt x="540" y="48"/>
                </a:lnTo>
                <a:lnTo>
                  <a:pt x="528" y="42"/>
                </a:lnTo>
                <a:lnTo>
                  <a:pt x="522" y="42"/>
                </a:lnTo>
                <a:lnTo>
                  <a:pt x="516" y="36"/>
                </a:lnTo>
                <a:lnTo>
                  <a:pt x="504" y="36"/>
                </a:lnTo>
                <a:lnTo>
                  <a:pt x="498" y="30"/>
                </a:lnTo>
                <a:lnTo>
                  <a:pt x="486" y="30"/>
                </a:lnTo>
                <a:lnTo>
                  <a:pt x="480" y="24"/>
                </a:lnTo>
                <a:lnTo>
                  <a:pt x="468" y="24"/>
                </a:lnTo>
                <a:lnTo>
                  <a:pt x="462" y="18"/>
                </a:lnTo>
                <a:lnTo>
                  <a:pt x="450" y="18"/>
                </a:lnTo>
                <a:lnTo>
                  <a:pt x="444" y="18"/>
                </a:lnTo>
                <a:lnTo>
                  <a:pt x="432" y="18"/>
                </a:lnTo>
                <a:lnTo>
                  <a:pt x="426" y="18"/>
                </a:lnTo>
                <a:lnTo>
                  <a:pt x="414" y="18"/>
                </a:lnTo>
                <a:lnTo>
                  <a:pt x="408" y="18"/>
                </a:lnTo>
                <a:lnTo>
                  <a:pt x="396" y="18"/>
                </a:lnTo>
                <a:lnTo>
                  <a:pt x="390" y="18"/>
                </a:lnTo>
                <a:lnTo>
                  <a:pt x="378" y="24"/>
                </a:lnTo>
                <a:lnTo>
                  <a:pt x="372" y="24"/>
                </a:lnTo>
                <a:lnTo>
                  <a:pt x="360" y="24"/>
                </a:lnTo>
                <a:lnTo>
                  <a:pt x="354" y="24"/>
                </a:lnTo>
                <a:lnTo>
                  <a:pt x="342" y="24"/>
                </a:lnTo>
                <a:lnTo>
                  <a:pt x="336" y="24"/>
                </a:lnTo>
                <a:lnTo>
                  <a:pt x="330" y="24"/>
                </a:lnTo>
                <a:lnTo>
                  <a:pt x="318" y="24"/>
                </a:lnTo>
                <a:lnTo>
                  <a:pt x="312" y="18"/>
                </a:lnTo>
                <a:lnTo>
                  <a:pt x="300" y="18"/>
                </a:lnTo>
                <a:lnTo>
                  <a:pt x="294" y="12"/>
                </a:lnTo>
                <a:lnTo>
                  <a:pt x="282" y="12"/>
                </a:lnTo>
                <a:lnTo>
                  <a:pt x="276" y="12"/>
                </a:lnTo>
                <a:lnTo>
                  <a:pt x="264" y="6"/>
                </a:lnTo>
                <a:lnTo>
                  <a:pt x="258" y="6"/>
                </a:lnTo>
                <a:lnTo>
                  <a:pt x="246" y="0"/>
                </a:lnTo>
                <a:lnTo>
                  <a:pt x="240" y="0"/>
                </a:lnTo>
                <a:lnTo>
                  <a:pt x="228" y="0"/>
                </a:lnTo>
                <a:lnTo>
                  <a:pt x="222" y="0"/>
                </a:lnTo>
                <a:lnTo>
                  <a:pt x="210" y="0"/>
                </a:lnTo>
                <a:lnTo>
                  <a:pt x="204" y="6"/>
                </a:lnTo>
                <a:lnTo>
                  <a:pt x="192" y="6"/>
                </a:lnTo>
                <a:lnTo>
                  <a:pt x="186" y="12"/>
                </a:lnTo>
                <a:lnTo>
                  <a:pt x="174" y="12"/>
                </a:lnTo>
                <a:lnTo>
                  <a:pt x="168" y="18"/>
                </a:lnTo>
                <a:lnTo>
                  <a:pt x="156" y="24"/>
                </a:lnTo>
                <a:lnTo>
                  <a:pt x="150" y="30"/>
                </a:lnTo>
                <a:lnTo>
                  <a:pt x="144" y="36"/>
                </a:lnTo>
                <a:lnTo>
                  <a:pt x="132" y="42"/>
                </a:lnTo>
                <a:lnTo>
                  <a:pt x="126" y="48"/>
                </a:lnTo>
                <a:lnTo>
                  <a:pt x="114" y="54"/>
                </a:lnTo>
                <a:lnTo>
                  <a:pt x="108" y="60"/>
                </a:lnTo>
                <a:lnTo>
                  <a:pt x="96" y="66"/>
                </a:lnTo>
                <a:lnTo>
                  <a:pt x="90" y="66"/>
                </a:lnTo>
                <a:lnTo>
                  <a:pt x="78" y="72"/>
                </a:lnTo>
                <a:lnTo>
                  <a:pt x="72" y="78"/>
                </a:lnTo>
                <a:lnTo>
                  <a:pt x="60" y="78"/>
                </a:lnTo>
                <a:lnTo>
                  <a:pt x="54" y="84"/>
                </a:lnTo>
                <a:lnTo>
                  <a:pt x="42" y="84"/>
                </a:lnTo>
                <a:lnTo>
                  <a:pt x="36" y="84"/>
                </a:lnTo>
                <a:lnTo>
                  <a:pt x="24" y="90"/>
                </a:lnTo>
                <a:lnTo>
                  <a:pt x="18" y="90"/>
                </a:lnTo>
                <a:lnTo>
                  <a:pt x="6" y="90"/>
                </a:lnTo>
                <a:lnTo>
                  <a:pt x="0" y="90"/>
                </a:lnTo>
                <a:lnTo>
                  <a:pt x="0" y="13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1" name="Freeform 103"/>
          <p:cNvSpPr>
            <a:spLocks/>
          </p:cNvSpPr>
          <p:nvPr/>
        </p:nvSpPr>
        <p:spPr bwMode="auto">
          <a:xfrm>
            <a:off x="1981200" y="3017838"/>
            <a:ext cx="1390650" cy="361950"/>
          </a:xfrm>
          <a:custGeom>
            <a:avLst/>
            <a:gdLst>
              <a:gd name="T0" fmla="*/ 4 w 146"/>
              <a:gd name="T1" fmla="*/ 23 h 38"/>
              <a:gd name="T2" fmla="*/ 10 w 146"/>
              <a:gd name="T3" fmla="*/ 25 h 38"/>
              <a:gd name="T4" fmla="*/ 16 w 146"/>
              <a:gd name="T5" fmla="*/ 28 h 38"/>
              <a:gd name="T6" fmla="*/ 22 w 146"/>
              <a:gd name="T7" fmla="*/ 31 h 38"/>
              <a:gd name="T8" fmla="*/ 28 w 146"/>
              <a:gd name="T9" fmla="*/ 35 h 38"/>
              <a:gd name="T10" fmla="*/ 34 w 146"/>
              <a:gd name="T11" fmla="*/ 38 h 38"/>
              <a:gd name="T12" fmla="*/ 40 w 146"/>
              <a:gd name="T13" fmla="*/ 38 h 38"/>
              <a:gd name="T14" fmla="*/ 46 w 146"/>
              <a:gd name="T15" fmla="*/ 37 h 38"/>
              <a:gd name="T16" fmla="*/ 52 w 146"/>
              <a:gd name="T17" fmla="*/ 35 h 38"/>
              <a:gd name="T18" fmla="*/ 57 w 146"/>
              <a:gd name="T19" fmla="*/ 34 h 38"/>
              <a:gd name="T20" fmla="*/ 63 w 146"/>
              <a:gd name="T21" fmla="*/ 34 h 38"/>
              <a:gd name="T22" fmla="*/ 69 w 146"/>
              <a:gd name="T23" fmla="*/ 35 h 38"/>
              <a:gd name="T24" fmla="*/ 75 w 146"/>
              <a:gd name="T25" fmla="*/ 35 h 38"/>
              <a:gd name="T26" fmla="*/ 81 w 146"/>
              <a:gd name="T27" fmla="*/ 33 h 38"/>
              <a:gd name="T28" fmla="*/ 87 w 146"/>
              <a:gd name="T29" fmla="*/ 31 h 38"/>
              <a:gd name="T30" fmla="*/ 93 w 146"/>
              <a:gd name="T31" fmla="*/ 30 h 38"/>
              <a:gd name="T32" fmla="*/ 99 w 146"/>
              <a:gd name="T33" fmla="*/ 29 h 38"/>
              <a:gd name="T34" fmla="*/ 105 w 146"/>
              <a:gd name="T35" fmla="*/ 29 h 38"/>
              <a:gd name="T36" fmla="*/ 111 w 146"/>
              <a:gd name="T37" fmla="*/ 29 h 38"/>
              <a:gd name="T38" fmla="*/ 116 w 146"/>
              <a:gd name="T39" fmla="*/ 28 h 38"/>
              <a:gd name="T40" fmla="*/ 122 w 146"/>
              <a:gd name="T41" fmla="*/ 26 h 38"/>
              <a:gd name="T42" fmla="*/ 128 w 146"/>
              <a:gd name="T43" fmla="*/ 24 h 38"/>
              <a:gd name="T44" fmla="*/ 134 w 146"/>
              <a:gd name="T45" fmla="*/ 22 h 38"/>
              <a:gd name="T46" fmla="*/ 140 w 146"/>
              <a:gd name="T47" fmla="*/ 21 h 38"/>
              <a:gd name="T48" fmla="*/ 146 w 146"/>
              <a:gd name="T49" fmla="*/ 21 h 38"/>
              <a:gd name="T50" fmla="*/ 142 w 146"/>
              <a:gd name="T51" fmla="*/ 17 h 38"/>
              <a:gd name="T52" fmla="*/ 136 w 146"/>
              <a:gd name="T53" fmla="*/ 16 h 38"/>
              <a:gd name="T54" fmla="*/ 130 w 146"/>
              <a:gd name="T55" fmla="*/ 15 h 38"/>
              <a:gd name="T56" fmla="*/ 124 w 146"/>
              <a:gd name="T57" fmla="*/ 13 h 38"/>
              <a:gd name="T58" fmla="*/ 118 w 146"/>
              <a:gd name="T59" fmla="*/ 11 h 38"/>
              <a:gd name="T60" fmla="*/ 112 w 146"/>
              <a:gd name="T61" fmla="*/ 9 h 38"/>
              <a:gd name="T62" fmla="*/ 106 w 146"/>
              <a:gd name="T63" fmla="*/ 9 h 38"/>
              <a:gd name="T64" fmla="*/ 100 w 146"/>
              <a:gd name="T65" fmla="*/ 9 h 38"/>
              <a:gd name="T66" fmla="*/ 94 w 146"/>
              <a:gd name="T67" fmla="*/ 8 h 38"/>
              <a:gd name="T68" fmla="*/ 88 w 146"/>
              <a:gd name="T69" fmla="*/ 7 h 38"/>
              <a:gd name="T70" fmla="*/ 83 w 146"/>
              <a:gd name="T71" fmla="*/ 5 h 38"/>
              <a:gd name="T72" fmla="*/ 77 w 146"/>
              <a:gd name="T73" fmla="*/ 3 h 38"/>
              <a:gd name="T74" fmla="*/ 71 w 146"/>
              <a:gd name="T75" fmla="*/ 3 h 38"/>
              <a:gd name="T76" fmla="*/ 65 w 146"/>
              <a:gd name="T77" fmla="*/ 3 h 38"/>
              <a:gd name="T78" fmla="*/ 59 w 146"/>
              <a:gd name="T79" fmla="*/ 4 h 38"/>
              <a:gd name="T80" fmla="*/ 53 w 146"/>
              <a:gd name="T81" fmla="*/ 4 h 38"/>
              <a:gd name="T82" fmla="*/ 47 w 146"/>
              <a:gd name="T83" fmla="*/ 2 h 38"/>
              <a:gd name="T84" fmla="*/ 41 w 146"/>
              <a:gd name="T85" fmla="*/ 0 h 38"/>
              <a:gd name="T86" fmla="*/ 35 w 146"/>
              <a:gd name="T87" fmla="*/ 0 h 38"/>
              <a:gd name="T88" fmla="*/ 29 w 146"/>
              <a:gd name="T89" fmla="*/ 2 h 38"/>
              <a:gd name="T90" fmla="*/ 24 w 146"/>
              <a:gd name="T91" fmla="*/ 6 h 38"/>
              <a:gd name="T92" fmla="*/ 18 w 146"/>
              <a:gd name="T93" fmla="*/ 10 h 38"/>
              <a:gd name="T94" fmla="*/ 12 w 146"/>
              <a:gd name="T95" fmla="*/ 13 h 38"/>
              <a:gd name="T96" fmla="*/ 6 w 146"/>
              <a:gd name="T97" fmla="*/ 14 h 38"/>
              <a:gd name="T98" fmla="*/ 0 w 146"/>
              <a:gd name="T99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6" h="38">
                <a:moveTo>
                  <a:pt x="0" y="23"/>
                </a:moveTo>
                <a:lnTo>
                  <a:pt x="1" y="23"/>
                </a:lnTo>
                <a:lnTo>
                  <a:pt x="3" y="23"/>
                </a:lnTo>
                <a:lnTo>
                  <a:pt x="4" y="23"/>
                </a:lnTo>
                <a:lnTo>
                  <a:pt x="6" y="24"/>
                </a:lnTo>
                <a:lnTo>
                  <a:pt x="7" y="24"/>
                </a:lnTo>
                <a:lnTo>
                  <a:pt x="9" y="24"/>
                </a:lnTo>
                <a:lnTo>
                  <a:pt x="10" y="25"/>
                </a:lnTo>
                <a:lnTo>
                  <a:pt x="12" y="25"/>
                </a:lnTo>
                <a:lnTo>
                  <a:pt x="13" y="26"/>
                </a:lnTo>
                <a:lnTo>
                  <a:pt x="15" y="27"/>
                </a:lnTo>
                <a:lnTo>
                  <a:pt x="16" y="28"/>
                </a:lnTo>
                <a:lnTo>
                  <a:pt x="18" y="28"/>
                </a:lnTo>
                <a:lnTo>
                  <a:pt x="19" y="29"/>
                </a:lnTo>
                <a:lnTo>
                  <a:pt x="21" y="30"/>
                </a:lnTo>
                <a:lnTo>
                  <a:pt x="22" y="31"/>
                </a:lnTo>
                <a:lnTo>
                  <a:pt x="24" y="32"/>
                </a:lnTo>
                <a:lnTo>
                  <a:pt x="25" y="33"/>
                </a:lnTo>
                <a:lnTo>
                  <a:pt x="26" y="34"/>
                </a:lnTo>
                <a:lnTo>
                  <a:pt x="28" y="35"/>
                </a:lnTo>
                <a:lnTo>
                  <a:pt x="29" y="36"/>
                </a:lnTo>
                <a:lnTo>
                  <a:pt x="31" y="37"/>
                </a:lnTo>
                <a:lnTo>
                  <a:pt x="32" y="37"/>
                </a:lnTo>
                <a:lnTo>
                  <a:pt x="34" y="38"/>
                </a:lnTo>
                <a:lnTo>
                  <a:pt x="35" y="38"/>
                </a:lnTo>
                <a:lnTo>
                  <a:pt x="37" y="38"/>
                </a:lnTo>
                <a:lnTo>
                  <a:pt x="38" y="38"/>
                </a:lnTo>
                <a:lnTo>
                  <a:pt x="40" y="38"/>
                </a:lnTo>
                <a:lnTo>
                  <a:pt x="41" y="38"/>
                </a:lnTo>
                <a:lnTo>
                  <a:pt x="43" y="37"/>
                </a:lnTo>
                <a:lnTo>
                  <a:pt x="44" y="37"/>
                </a:lnTo>
                <a:lnTo>
                  <a:pt x="46" y="37"/>
                </a:lnTo>
                <a:lnTo>
                  <a:pt x="47" y="36"/>
                </a:lnTo>
                <a:lnTo>
                  <a:pt x="49" y="36"/>
                </a:lnTo>
                <a:lnTo>
                  <a:pt x="50" y="35"/>
                </a:lnTo>
                <a:lnTo>
                  <a:pt x="52" y="35"/>
                </a:lnTo>
                <a:lnTo>
                  <a:pt x="53" y="35"/>
                </a:lnTo>
                <a:lnTo>
                  <a:pt x="55" y="34"/>
                </a:lnTo>
                <a:lnTo>
                  <a:pt x="56" y="34"/>
                </a:lnTo>
                <a:lnTo>
                  <a:pt x="57" y="34"/>
                </a:lnTo>
                <a:lnTo>
                  <a:pt x="59" y="34"/>
                </a:lnTo>
                <a:lnTo>
                  <a:pt x="60" y="34"/>
                </a:lnTo>
                <a:lnTo>
                  <a:pt x="62" y="34"/>
                </a:lnTo>
                <a:lnTo>
                  <a:pt x="63" y="34"/>
                </a:lnTo>
                <a:lnTo>
                  <a:pt x="65" y="35"/>
                </a:lnTo>
                <a:lnTo>
                  <a:pt x="66" y="35"/>
                </a:lnTo>
                <a:lnTo>
                  <a:pt x="68" y="35"/>
                </a:lnTo>
                <a:lnTo>
                  <a:pt x="69" y="35"/>
                </a:lnTo>
                <a:lnTo>
                  <a:pt x="71" y="35"/>
                </a:lnTo>
                <a:lnTo>
                  <a:pt x="72" y="35"/>
                </a:lnTo>
                <a:lnTo>
                  <a:pt x="74" y="35"/>
                </a:lnTo>
                <a:lnTo>
                  <a:pt x="75" y="35"/>
                </a:lnTo>
                <a:lnTo>
                  <a:pt x="77" y="35"/>
                </a:lnTo>
                <a:lnTo>
                  <a:pt x="78" y="34"/>
                </a:lnTo>
                <a:lnTo>
                  <a:pt x="80" y="34"/>
                </a:lnTo>
                <a:lnTo>
                  <a:pt x="81" y="33"/>
                </a:lnTo>
                <a:lnTo>
                  <a:pt x="83" y="33"/>
                </a:lnTo>
                <a:lnTo>
                  <a:pt x="84" y="32"/>
                </a:lnTo>
                <a:lnTo>
                  <a:pt x="86" y="32"/>
                </a:lnTo>
                <a:lnTo>
                  <a:pt x="87" y="31"/>
                </a:lnTo>
                <a:lnTo>
                  <a:pt x="88" y="31"/>
                </a:lnTo>
                <a:lnTo>
                  <a:pt x="90" y="30"/>
                </a:lnTo>
                <a:lnTo>
                  <a:pt x="91" y="30"/>
                </a:lnTo>
                <a:lnTo>
                  <a:pt x="93" y="30"/>
                </a:lnTo>
                <a:lnTo>
                  <a:pt x="94" y="30"/>
                </a:lnTo>
                <a:lnTo>
                  <a:pt x="96" y="29"/>
                </a:lnTo>
                <a:lnTo>
                  <a:pt x="97" y="29"/>
                </a:lnTo>
                <a:lnTo>
                  <a:pt x="99" y="29"/>
                </a:lnTo>
                <a:lnTo>
                  <a:pt x="100" y="29"/>
                </a:lnTo>
                <a:lnTo>
                  <a:pt x="102" y="29"/>
                </a:lnTo>
                <a:lnTo>
                  <a:pt x="103" y="29"/>
                </a:lnTo>
                <a:lnTo>
                  <a:pt x="105" y="29"/>
                </a:lnTo>
                <a:lnTo>
                  <a:pt x="106" y="29"/>
                </a:lnTo>
                <a:lnTo>
                  <a:pt x="108" y="29"/>
                </a:lnTo>
                <a:lnTo>
                  <a:pt x="109" y="29"/>
                </a:lnTo>
                <a:lnTo>
                  <a:pt x="111" y="29"/>
                </a:lnTo>
                <a:lnTo>
                  <a:pt x="112" y="29"/>
                </a:lnTo>
                <a:lnTo>
                  <a:pt x="114" y="28"/>
                </a:lnTo>
                <a:lnTo>
                  <a:pt x="115" y="28"/>
                </a:lnTo>
                <a:lnTo>
                  <a:pt x="116" y="28"/>
                </a:lnTo>
                <a:lnTo>
                  <a:pt x="118" y="27"/>
                </a:lnTo>
                <a:lnTo>
                  <a:pt x="119" y="27"/>
                </a:lnTo>
                <a:lnTo>
                  <a:pt x="121" y="26"/>
                </a:lnTo>
                <a:lnTo>
                  <a:pt x="122" y="26"/>
                </a:lnTo>
                <a:lnTo>
                  <a:pt x="124" y="25"/>
                </a:lnTo>
                <a:lnTo>
                  <a:pt x="125" y="25"/>
                </a:lnTo>
                <a:lnTo>
                  <a:pt x="127" y="24"/>
                </a:lnTo>
                <a:lnTo>
                  <a:pt x="128" y="24"/>
                </a:lnTo>
                <a:lnTo>
                  <a:pt x="130" y="23"/>
                </a:lnTo>
                <a:lnTo>
                  <a:pt x="131" y="23"/>
                </a:lnTo>
                <a:lnTo>
                  <a:pt x="133" y="23"/>
                </a:lnTo>
                <a:lnTo>
                  <a:pt x="134" y="22"/>
                </a:lnTo>
                <a:lnTo>
                  <a:pt x="136" y="22"/>
                </a:lnTo>
                <a:lnTo>
                  <a:pt x="137" y="22"/>
                </a:lnTo>
                <a:lnTo>
                  <a:pt x="139" y="22"/>
                </a:lnTo>
                <a:lnTo>
                  <a:pt x="140" y="21"/>
                </a:lnTo>
                <a:lnTo>
                  <a:pt x="142" y="21"/>
                </a:lnTo>
                <a:lnTo>
                  <a:pt x="143" y="21"/>
                </a:lnTo>
                <a:lnTo>
                  <a:pt x="145" y="21"/>
                </a:lnTo>
                <a:lnTo>
                  <a:pt x="146" y="21"/>
                </a:lnTo>
                <a:lnTo>
                  <a:pt x="146" y="17"/>
                </a:lnTo>
                <a:lnTo>
                  <a:pt x="145" y="17"/>
                </a:lnTo>
                <a:lnTo>
                  <a:pt x="143" y="17"/>
                </a:lnTo>
                <a:lnTo>
                  <a:pt x="142" y="17"/>
                </a:lnTo>
                <a:lnTo>
                  <a:pt x="140" y="17"/>
                </a:lnTo>
                <a:lnTo>
                  <a:pt x="139" y="17"/>
                </a:lnTo>
                <a:lnTo>
                  <a:pt x="137" y="16"/>
                </a:lnTo>
                <a:lnTo>
                  <a:pt x="136" y="16"/>
                </a:lnTo>
                <a:lnTo>
                  <a:pt x="134" y="16"/>
                </a:lnTo>
                <a:lnTo>
                  <a:pt x="133" y="16"/>
                </a:lnTo>
                <a:lnTo>
                  <a:pt x="131" y="15"/>
                </a:lnTo>
                <a:lnTo>
                  <a:pt x="130" y="15"/>
                </a:lnTo>
                <a:lnTo>
                  <a:pt x="128" y="14"/>
                </a:lnTo>
                <a:lnTo>
                  <a:pt x="127" y="14"/>
                </a:lnTo>
                <a:lnTo>
                  <a:pt x="125" y="13"/>
                </a:lnTo>
                <a:lnTo>
                  <a:pt x="124" y="13"/>
                </a:lnTo>
                <a:lnTo>
                  <a:pt x="122" y="12"/>
                </a:lnTo>
                <a:lnTo>
                  <a:pt x="121" y="12"/>
                </a:lnTo>
                <a:lnTo>
                  <a:pt x="119" y="11"/>
                </a:lnTo>
                <a:lnTo>
                  <a:pt x="118" y="11"/>
                </a:lnTo>
                <a:lnTo>
                  <a:pt x="116" y="10"/>
                </a:lnTo>
                <a:lnTo>
                  <a:pt x="115" y="10"/>
                </a:lnTo>
                <a:lnTo>
                  <a:pt x="114" y="10"/>
                </a:lnTo>
                <a:lnTo>
                  <a:pt x="112" y="9"/>
                </a:lnTo>
                <a:lnTo>
                  <a:pt x="111" y="9"/>
                </a:lnTo>
                <a:lnTo>
                  <a:pt x="109" y="9"/>
                </a:lnTo>
                <a:lnTo>
                  <a:pt x="108" y="9"/>
                </a:lnTo>
                <a:lnTo>
                  <a:pt x="106" y="9"/>
                </a:lnTo>
                <a:lnTo>
                  <a:pt x="105" y="9"/>
                </a:lnTo>
                <a:lnTo>
                  <a:pt x="103" y="9"/>
                </a:lnTo>
                <a:lnTo>
                  <a:pt x="102" y="9"/>
                </a:lnTo>
                <a:lnTo>
                  <a:pt x="100" y="9"/>
                </a:lnTo>
                <a:lnTo>
                  <a:pt x="99" y="9"/>
                </a:lnTo>
                <a:lnTo>
                  <a:pt x="97" y="9"/>
                </a:lnTo>
                <a:lnTo>
                  <a:pt x="96" y="9"/>
                </a:lnTo>
                <a:lnTo>
                  <a:pt x="94" y="8"/>
                </a:lnTo>
                <a:lnTo>
                  <a:pt x="93" y="8"/>
                </a:lnTo>
                <a:lnTo>
                  <a:pt x="91" y="8"/>
                </a:lnTo>
                <a:lnTo>
                  <a:pt x="90" y="8"/>
                </a:lnTo>
                <a:lnTo>
                  <a:pt x="88" y="7"/>
                </a:lnTo>
                <a:lnTo>
                  <a:pt x="87" y="7"/>
                </a:lnTo>
                <a:lnTo>
                  <a:pt x="86" y="6"/>
                </a:lnTo>
                <a:lnTo>
                  <a:pt x="84" y="6"/>
                </a:lnTo>
                <a:lnTo>
                  <a:pt x="83" y="5"/>
                </a:lnTo>
                <a:lnTo>
                  <a:pt x="81" y="5"/>
                </a:lnTo>
                <a:lnTo>
                  <a:pt x="80" y="4"/>
                </a:lnTo>
                <a:lnTo>
                  <a:pt x="78" y="4"/>
                </a:lnTo>
                <a:lnTo>
                  <a:pt x="77" y="3"/>
                </a:lnTo>
                <a:lnTo>
                  <a:pt x="75" y="3"/>
                </a:lnTo>
                <a:lnTo>
                  <a:pt x="74" y="3"/>
                </a:lnTo>
                <a:lnTo>
                  <a:pt x="72" y="3"/>
                </a:lnTo>
                <a:lnTo>
                  <a:pt x="71" y="3"/>
                </a:lnTo>
                <a:lnTo>
                  <a:pt x="69" y="3"/>
                </a:lnTo>
                <a:lnTo>
                  <a:pt x="68" y="3"/>
                </a:lnTo>
                <a:lnTo>
                  <a:pt x="66" y="3"/>
                </a:lnTo>
                <a:lnTo>
                  <a:pt x="65" y="3"/>
                </a:lnTo>
                <a:lnTo>
                  <a:pt x="63" y="4"/>
                </a:lnTo>
                <a:lnTo>
                  <a:pt x="62" y="4"/>
                </a:lnTo>
                <a:lnTo>
                  <a:pt x="60" y="4"/>
                </a:lnTo>
                <a:lnTo>
                  <a:pt x="59" y="4"/>
                </a:lnTo>
                <a:lnTo>
                  <a:pt x="57" y="4"/>
                </a:lnTo>
                <a:lnTo>
                  <a:pt x="56" y="4"/>
                </a:lnTo>
                <a:lnTo>
                  <a:pt x="55" y="4"/>
                </a:lnTo>
                <a:lnTo>
                  <a:pt x="53" y="4"/>
                </a:lnTo>
                <a:lnTo>
                  <a:pt x="52" y="3"/>
                </a:lnTo>
                <a:lnTo>
                  <a:pt x="50" y="3"/>
                </a:lnTo>
                <a:lnTo>
                  <a:pt x="49" y="2"/>
                </a:lnTo>
                <a:lnTo>
                  <a:pt x="47" y="2"/>
                </a:lnTo>
                <a:lnTo>
                  <a:pt x="46" y="2"/>
                </a:lnTo>
                <a:lnTo>
                  <a:pt x="44" y="1"/>
                </a:lnTo>
                <a:lnTo>
                  <a:pt x="43" y="1"/>
                </a:lnTo>
                <a:lnTo>
                  <a:pt x="41" y="0"/>
                </a:lnTo>
                <a:lnTo>
                  <a:pt x="40" y="0"/>
                </a:lnTo>
                <a:lnTo>
                  <a:pt x="38" y="0"/>
                </a:lnTo>
                <a:lnTo>
                  <a:pt x="37" y="0"/>
                </a:lnTo>
                <a:lnTo>
                  <a:pt x="35" y="0"/>
                </a:lnTo>
                <a:lnTo>
                  <a:pt x="34" y="1"/>
                </a:lnTo>
                <a:lnTo>
                  <a:pt x="32" y="1"/>
                </a:lnTo>
                <a:lnTo>
                  <a:pt x="31" y="2"/>
                </a:lnTo>
                <a:lnTo>
                  <a:pt x="29" y="2"/>
                </a:lnTo>
                <a:lnTo>
                  <a:pt x="28" y="3"/>
                </a:lnTo>
                <a:lnTo>
                  <a:pt x="26" y="4"/>
                </a:lnTo>
                <a:lnTo>
                  <a:pt x="25" y="5"/>
                </a:lnTo>
                <a:lnTo>
                  <a:pt x="24" y="6"/>
                </a:lnTo>
                <a:lnTo>
                  <a:pt x="22" y="7"/>
                </a:lnTo>
                <a:lnTo>
                  <a:pt x="21" y="8"/>
                </a:lnTo>
                <a:lnTo>
                  <a:pt x="19" y="9"/>
                </a:lnTo>
                <a:lnTo>
                  <a:pt x="18" y="10"/>
                </a:lnTo>
                <a:lnTo>
                  <a:pt x="16" y="11"/>
                </a:lnTo>
                <a:lnTo>
                  <a:pt x="15" y="11"/>
                </a:lnTo>
                <a:lnTo>
                  <a:pt x="13" y="12"/>
                </a:lnTo>
                <a:lnTo>
                  <a:pt x="12" y="13"/>
                </a:lnTo>
                <a:lnTo>
                  <a:pt x="10" y="13"/>
                </a:lnTo>
                <a:lnTo>
                  <a:pt x="9" y="14"/>
                </a:lnTo>
                <a:lnTo>
                  <a:pt x="7" y="14"/>
                </a:lnTo>
                <a:lnTo>
                  <a:pt x="6" y="14"/>
                </a:lnTo>
                <a:lnTo>
                  <a:pt x="4" y="15"/>
                </a:lnTo>
                <a:lnTo>
                  <a:pt x="3" y="15"/>
                </a:lnTo>
                <a:lnTo>
                  <a:pt x="1" y="15"/>
                </a:lnTo>
                <a:lnTo>
                  <a:pt x="0" y="15"/>
                </a:lnTo>
                <a:lnTo>
                  <a:pt x="0" y="2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2" name="Line 104"/>
          <p:cNvSpPr>
            <a:spLocks noChangeShapeType="1"/>
          </p:cNvSpPr>
          <p:nvPr/>
        </p:nvSpPr>
        <p:spPr bwMode="auto">
          <a:xfrm>
            <a:off x="1981200" y="3198813"/>
            <a:ext cx="12192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3" name="Rectangle 105"/>
          <p:cNvSpPr>
            <a:spLocks noChangeArrowheads="1"/>
          </p:cNvSpPr>
          <p:nvPr/>
        </p:nvSpPr>
        <p:spPr bwMode="auto">
          <a:xfrm>
            <a:off x="2324100" y="3189288"/>
            <a:ext cx="35242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4" name="Rectangle 106"/>
          <p:cNvSpPr>
            <a:spLocks noChangeArrowheads="1"/>
          </p:cNvSpPr>
          <p:nvPr/>
        </p:nvSpPr>
        <p:spPr bwMode="auto">
          <a:xfrm>
            <a:off x="2324100" y="3189288"/>
            <a:ext cx="352425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5" name="Rectangle 107"/>
          <p:cNvSpPr>
            <a:spLocks noChangeArrowheads="1"/>
          </p:cNvSpPr>
          <p:nvPr/>
        </p:nvSpPr>
        <p:spPr bwMode="auto">
          <a:xfrm>
            <a:off x="2667000" y="31702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6" name="Rectangle 108"/>
          <p:cNvSpPr>
            <a:spLocks noChangeArrowheads="1"/>
          </p:cNvSpPr>
          <p:nvPr/>
        </p:nvSpPr>
        <p:spPr bwMode="auto">
          <a:xfrm>
            <a:off x="2667000" y="32273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7" name="Rectangle 109"/>
          <p:cNvSpPr>
            <a:spLocks noChangeArrowheads="1"/>
          </p:cNvSpPr>
          <p:nvPr/>
        </p:nvSpPr>
        <p:spPr bwMode="auto">
          <a:xfrm>
            <a:off x="2657475" y="31797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8" name="Rectangle 110"/>
          <p:cNvSpPr>
            <a:spLocks noChangeArrowheads="1"/>
          </p:cNvSpPr>
          <p:nvPr/>
        </p:nvSpPr>
        <p:spPr bwMode="auto">
          <a:xfrm>
            <a:off x="2657475" y="32178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9" name="Rectangle 111"/>
          <p:cNvSpPr>
            <a:spLocks noChangeArrowheads="1"/>
          </p:cNvSpPr>
          <p:nvPr/>
        </p:nvSpPr>
        <p:spPr bwMode="auto">
          <a:xfrm>
            <a:off x="2647950" y="31892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0" name="Rectangle 112"/>
          <p:cNvSpPr>
            <a:spLocks noChangeArrowheads="1"/>
          </p:cNvSpPr>
          <p:nvPr/>
        </p:nvSpPr>
        <p:spPr bwMode="auto">
          <a:xfrm>
            <a:off x="2647950" y="32083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1" name="Rectangle 113"/>
          <p:cNvSpPr>
            <a:spLocks noChangeArrowheads="1"/>
          </p:cNvSpPr>
          <p:nvPr/>
        </p:nvSpPr>
        <p:spPr bwMode="auto">
          <a:xfrm>
            <a:off x="2647950" y="31988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2" name="Rectangle 114"/>
          <p:cNvSpPr>
            <a:spLocks noChangeArrowheads="1"/>
          </p:cNvSpPr>
          <p:nvPr/>
        </p:nvSpPr>
        <p:spPr bwMode="auto">
          <a:xfrm>
            <a:off x="2647950" y="31988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3" name="Oval 115"/>
          <p:cNvSpPr>
            <a:spLocks noChangeArrowheads="1"/>
          </p:cNvSpPr>
          <p:nvPr/>
        </p:nvSpPr>
        <p:spPr bwMode="auto">
          <a:xfrm>
            <a:off x="2647950" y="31702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4" name="Freeform 116"/>
          <p:cNvSpPr>
            <a:spLocks/>
          </p:cNvSpPr>
          <p:nvPr/>
        </p:nvSpPr>
        <p:spPr bwMode="auto">
          <a:xfrm>
            <a:off x="2324100" y="2560638"/>
            <a:ext cx="1743075" cy="361950"/>
          </a:xfrm>
          <a:custGeom>
            <a:avLst/>
            <a:gdLst>
              <a:gd name="T0" fmla="*/ 36 w 1098"/>
              <a:gd name="T1" fmla="*/ 162 h 228"/>
              <a:gd name="T2" fmla="*/ 78 w 1098"/>
              <a:gd name="T3" fmla="*/ 174 h 228"/>
              <a:gd name="T4" fmla="*/ 126 w 1098"/>
              <a:gd name="T5" fmla="*/ 192 h 228"/>
              <a:gd name="T6" fmla="*/ 168 w 1098"/>
              <a:gd name="T7" fmla="*/ 216 h 228"/>
              <a:gd name="T8" fmla="*/ 210 w 1098"/>
              <a:gd name="T9" fmla="*/ 228 h 228"/>
              <a:gd name="T10" fmla="*/ 258 w 1098"/>
              <a:gd name="T11" fmla="*/ 228 h 228"/>
              <a:gd name="T12" fmla="*/ 300 w 1098"/>
              <a:gd name="T13" fmla="*/ 228 h 228"/>
              <a:gd name="T14" fmla="*/ 348 w 1098"/>
              <a:gd name="T15" fmla="*/ 228 h 228"/>
              <a:gd name="T16" fmla="*/ 390 w 1098"/>
              <a:gd name="T17" fmla="*/ 228 h 228"/>
              <a:gd name="T18" fmla="*/ 432 w 1098"/>
              <a:gd name="T19" fmla="*/ 228 h 228"/>
              <a:gd name="T20" fmla="*/ 480 w 1098"/>
              <a:gd name="T21" fmla="*/ 222 h 228"/>
              <a:gd name="T22" fmla="*/ 522 w 1098"/>
              <a:gd name="T23" fmla="*/ 204 h 228"/>
              <a:gd name="T24" fmla="*/ 570 w 1098"/>
              <a:gd name="T25" fmla="*/ 186 h 228"/>
              <a:gd name="T26" fmla="*/ 612 w 1098"/>
              <a:gd name="T27" fmla="*/ 174 h 228"/>
              <a:gd name="T28" fmla="*/ 654 w 1098"/>
              <a:gd name="T29" fmla="*/ 168 h 228"/>
              <a:gd name="T30" fmla="*/ 702 w 1098"/>
              <a:gd name="T31" fmla="*/ 162 h 228"/>
              <a:gd name="T32" fmla="*/ 744 w 1098"/>
              <a:gd name="T33" fmla="*/ 150 h 228"/>
              <a:gd name="T34" fmla="*/ 786 w 1098"/>
              <a:gd name="T35" fmla="*/ 144 h 228"/>
              <a:gd name="T36" fmla="*/ 834 w 1098"/>
              <a:gd name="T37" fmla="*/ 138 h 228"/>
              <a:gd name="T38" fmla="*/ 876 w 1098"/>
              <a:gd name="T39" fmla="*/ 132 h 228"/>
              <a:gd name="T40" fmla="*/ 924 w 1098"/>
              <a:gd name="T41" fmla="*/ 132 h 228"/>
              <a:gd name="T42" fmla="*/ 966 w 1098"/>
              <a:gd name="T43" fmla="*/ 126 h 228"/>
              <a:gd name="T44" fmla="*/ 1008 w 1098"/>
              <a:gd name="T45" fmla="*/ 126 h 228"/>
              <a:gd name="T46" fmla="*/ 1056 w 1098"/>
              <a:gd name="T47" fmla="*/ 126 h 228"/>
              <a:gd name="T48" fmla="*/ 1098 w 1098"/>
              <a:gd name="T49" fmla="*/ 126 h 228"/>
              <a:gd name="T50" fmla="*/ 1068 w 1098"/>
              <a:gd name="T51" fmla="*/ 108 h 228"/>
              <a:gd name="T52" fmla="*/ 1020 w 1098"/>
              <a:gd name="T53" fmla="*/ 108 h 228"/>
              <a:gd name="T54" fmla="*/ 978 w 1098"/>
              <a:gd name="T55" fmla="*/ 108 h 228"/>
              <a:gd name="T56" fmla="*/ 930 w 1098"/>
              <a:gd name="T57" fmla="*/ 102 h 228"/>
              <a:gd name="T58" fmla="*/ 888 w 1098"/>
              <a:gd name="T59" fmla="*/ 102 h 228"/>
              <a:gd name="T60" fmla="*/ 846 w 1098"/>
              <a:gd name="T61" fmla="*/ 96 h 228"/>
              <a:gd name="T62" fmla="*/ 798 w 1098"/>
              <a:gd name="T63" fmla="*/ 90 h 228"/>
              <a:gd name="T64" fmla="*/ 756 w 1098"/>
              <a:gd name="T65" fmla="*/ 84 h 228"/>
              <a:gd name="T66" fmla="*/ 708 w 1098"/>
              <a:gd name="T67" fmla="*/ 78 h 228"/>
              <a:gd name="T68" fmla="*/ 666 w 1098"/>
              <a:gd name="T69" fmla="*/ 66 h 228"/>
              <a:gd name="T70" fmla="*/ 624 w 1098"/>
              <a:gd name="T71" fmla="*/ 60 h 228"/>
              <a:gd name="T72" fmla="*/ 576 w 1098"/>
              <a:gd name="T73" fmla="*/ 48 h 228"/>
              <a:gd name="T74" fmla="*/ 534 w 1098"/>
              <a:gd name="T75" fmla="*/ 30 h 228"/>
              <a:gd name="T76" fmla="*/ 492 w 1098"/>
              <a:gd name="T77" fmla="*/ 18 h 228"/>
              <a:gd name="T78" fmla="*/ 444 w 1098"/>
              <a:gd name="T79" fmla="*/ 6 h 228"/>
              <a:gd name="T80" fmla="*/ 402 w 1098"/>
              <a:gd name="T81" fmla="*/ 0 h 228"/>
              <a:gd name="T82" fmla="*/ 354 w 1098"/>
              <a:gd name="T83" fmla="*/ 6 h 228"/>
              <a:gd name="T84" fmla="*/ 312 w 1098"/>
              <a:gd name="T85" fmla="*/ 6 h 228"/>
              <a:gd name="T86" fmla="*/ 270 w 1098"/>
              <a:gd name="T87" fmla="*/ 6 h 228"/>
              <a:gd name="T88" fmla="*/ 222 w 1098"/>
              <a:gd name="T89" fmla="*/ 6 h 228"/>
              <a:gd name="T90" fmla="*/ 180 w 1098"/>
              <a:gd name="T91" fmla="*/ 18 h 228"/>
              <a:gd name="T92" fmla="*/ 138 w 1098"/>
              <a:gd name="T93" fmla="*/ 36 h 228"/>
              <a:gd name="T94" fmla="*/ 90 w 1098"/>
              <a:gd name="T95" fmla="*/ 54 h 228"/>
              <a:gd name="T96" fmla="*/ 48 w 1098"/>
              <a:gd name="T97" fmla="*/ 66 h 228"/>
              <a:gd name="T98" fmla="*/ 0 w 1098"/>
              <a:gd name="T99" fmla="*/ 7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98" h="228">
                <a:moveTo>
                  <a:pt x="0" y="156"/>
                </a:moveTo>
                <a:lnTo>
                  <a:pt x="12" y="156"/>
                </a:lnTo>
                <a:lnTo>
                  <a:pt x="24" y="156"/>
                </a:lnTo>
                <a:lnTo>
                  <a:pt x="36" y="162"/>
                </a:lnTo>
                <a:lnTo>
                  <a:pt x="48" y="162"/>
                </a:lnTo>
                <a:lnTo>
                  <a:pt x="60" y="168"/>
                </a:lnTo>
                <a:lnTo>
                  <a:pt x="72" y="168"/>
                </a:lnTo>
                <a:lnTo>
                  <a:pt x="78" y="174"/>
                </a:lnTo>
                <a:lnTo>
                  <a:pt x="90" y="180"/>
                </a:lnTo>
                <a:lnTo>
                  <a:pt x="102" y="186"/>
                </a:lnTo>
                <a:lnTo>
                  <a:pt x="114" y="186"/>
                </a:lnTo>
                <a:lnTo>
                  <a:pt x="126" y="192"/>
                </a:lnTo>
                <a:lnTo>
                  <a:pt x="138" y="198"/>
                </a:lnTo>
                <a:lnTo>
                  <a:pt x="144" y="204"/>
                </a:lnTo>
                <a:lnTo>
                  <a:pt x="156" y="210"/>
                </a:lnTo>
                <a:lnTo>
                  <a:pt x="168" y="216"/>
                </a:lnTo>
                <a:lnTo>
                  <a:pt x="180" y="216"/>
                </a:lnTo>
                <a:lnTo>
                  <a:pt x="192" y="222"/>
                </a:lnTo>
                <a:lnTo>
                  <a:pt x="204" y="222"/>
                </a:lnTo>
                <a:lnTo>
                  <a:pt x="210" y="228"/>
                </a:lnTo>
                <a:lnTo>
                  <a:pt x="222" y="228"/>
                </a:lnTo>
                <a:lnTo>
                  <a:pt x="234" y="228"/>
                </a:lnTo>
                <a:lnTo>
                  <a:pt x="246" y="228"/>
                </a:lnTo>
                <a:lnTo>
                  <a:pt x="258" y="228"/>
                </a:lnTo>
                <a:lnTo>
                  <a:pt x="270" y="228"/>
                </a:lnTo>
                <a:lnTo>
                  <a:pt x="282" y="228"/>
                </a:lnTo>
                <a:lnTo>
                  <a:pt x="288" y="228"/>
                </a:lnTo>
                <a:lnTo>
                  <a:pt x="300" y="228"/>
                </a:lnTo>
                <a:lnTo>
                  <a:pt x="312" y="228"/>
                </a:lnTo>
                <a:lnTo>
                  <a:pt x="324" y="228"/>
                </a:lnTo>
                <a:lnTo>
                  <a:pt x="336" y="228"/>
                </a:lnTo>
                <a:lnTo>
                  <a:pt x="348" y="228"/>
                </a:lnTo>
                <a:lnTo>
                  <a:pt x="354" y="228"/>
                </a:lnTo>
                <a:lnTo>
                  <a:pt x="366" y="228"/>
                </a:lnTo>
                <a:lnTo>
                  <a:pt x="378" y="228"/>
                </a:lnTo>
                <a:lnTo>
                  <a:pt x="390" y="228"/>
                </a:lnTo>
                <a:lnTo>
                  <a:pt x="402" y="228"/>
                </a:lnTo>
                <a:lnTo>
                  <a:pt x="414" y="228"/>
                </a:lnTo>
                <a:lnTo>
                  <a:pt x="426" y="228"/>
                </a:lnTo>
                <a:lnTo>
                  <a:pt x="432" y="228"/>
                </a:lnTo>
                <a:lnTo>
                  <a:pt x="444" y="228"/>
                </a:lnTo>
                <a:lnTo>
                  <a:pt x="456" y="228"/>
                </a:lnTo>
                <a:lnTo>
                  <a:pt x="468" y="222"/>
                </a:lnTo>
                <a:lnTo>
                  <a:pt x="480" y="222"/>
                </a:lnTo>
                <a:lnTo>
                  <a:pt x="492" y="216"/>
                </a:lnTo>
                <a:lnTo>
                  <a:pt x="498" y="216"/>
                </a:lnTo>
                <a:lnTo>
                  <a:pt x="510" y="210"/>
                </a:lnTo>
                <a:lnTo>
                  <a:pt x="522" y="204"/>
                </a:lnTo>
                <a:lnTo>
                  <a:pt x="534" y="198"/>
                </a:lnTo>
                <a:lnTo>
                  <a:pt x="546" y="198"/>
                </a:lnTo>
                <a:lnTo>
                  <a:pt x="558" y="192"/>
                </a:lnTo>
                <a:lnTo>
                  <a:pt x="570" y="186"/>
                </a:lnTo>
                <a:lnTo>
                  <a:pt x="576" y="186"/>
                </a:lnTo>
                <a:lnTo>
                  <a:pt x="588" y="180"/>
                </a:lnTo>
                <a:lnTo>
                  <a:pt x="600" y="180"/>
                </a:lnTo>
                <a:lnTo>
                  <a:pt x="612" y="174"/>
                </a:lnTo>
                <a:lnTo>
                  <a:pt x="624" y="174"/>
                </a:lnTo>
                <a:lnTo>
                  <a:pt x="636" y="174"/>
                </a:lnTo>
                <a:lnTo>
                  <a:pt x="642" y="168"/>
                </a:lnTo>
                <a:lnTo>
                  <a:pt x="654" y="168"/>
                </a:lnTo>
                <a:lnTo>
                  <a:pt x="666" y="168"/>
                </a:lnTo>
                <a:lnTo>
                  <a:pt x="678" y="162"/>
                </a:lnTo>
                <a:lnTo>
                  <a:pt x="690" y="162"/>
                </a:lnTo>
                <a:lnTo>
                  <a:pt x="702" y="162"/>
                </a:lnTo>
                <a:lnTo>
                  <a:pt x="708" y="156"/>
                </a:lnTo>
                <a:lnTo>
                  <a:pt x="720" y="156"/>
                </a:lnTo>
                <a:lnTo>
                  <a:pt x="732" y="150"/>
                </a:lnTo>
                <a:lnTo>
                  <a:pt x="744" y="150"/>
                </a:lnTo>
                <a:lnTo>
                  <a:pt x="756" y="150"/>
                </a:lnTo>
                <a:lnTo>
                  <a:pt x="768" y="144"/>
                </a:lnTo>
                <a:lnTo>
                  <a:pt x="780" y="144"/>
                </a:lnTo>
                <a:lnTo>
                  <a:pt x="786" y="144"/>
                </a:lnTo>
                <a:lnTo>
                  <a:pt x="798" y="138"/>
                </a:lnTo>
                <a:lnTo>
                  <a:pt x="810" y="138"/>
                </a:lnTo>
                <a:lnTo>
                  <a:pt x="822" y="138"/>
                </a:lnTo>
                <a:lnTo>
                  <a:pt x="834" y="138"/>
                </a:lnTo>
                <a:lnTo>
                  <a:pt x="846" y="132"/>
                </a:lnTo>
                <a:lnTo>
                  <a:pt x="852" y="132"/>
                </a:lnTo>
                <a:lnTo>
                  <a:pt x="864" y="132"/>
                </a:lnTo>
                <a:lnTo>
                  <a:pt x="876" y="132"/>
                </a:lnTo>
                <a:lnTo>
                  <a:pt x="888" y="132"/>
                </a:lnTo>
                <a:lnTo>
                  <a:pt x="900" y="132"/>
                </a:lnTo>
                <a:lnTo>
                  <a:pt x="912" y="132"/>
                </a:lnTo>
                <a:lnTo>
                  <a:pt x="924" y="132"/>
                </a:lnTo>
                <a:lnTo>
                  <a:pt x="930" y="126"/>
                </a:lnTo>
                <a:lnTo>
                  <a:pt x="942" y="126"/>
                </a:lnTo>
                <a:lnTo>
                  <a:pt x="954" y="126"/>
                </a:lnTo>
                <a:lnTo>
                  <a:pt x="966" y="126"/>
                </a:lnTo>
                <a:lnTo>
                  <a:pt x="978" y="126"/>
                </a:lnTo>
                <a:lnTo>
                  <a:pt x="990" y="126"/>
                </a:lnTo>
                <a:lnTo>
                  <a:pt x="996" y="126"/>
                </a:lnTo>
                <a:lnTo>
                  <a:pt x="1008" y="126"/>
                </a:lnTo>
                <a:lnTo>
                  <a:pt x="1020" y="126"/>
                </a:lnTo>
                <a:lnTo>
                  <a:pt x="1032" y="126"/>
                </a:lnTo>
                <a:lnTo>
                  <a:pt x="1044" y="126"/>
                </a:lnTo>
                <a:lnTo>
                  <a:pt x="1056" y="126"/>
                </a:lnTo>
                <a:lnTo>
                  <a:pt x="1068" y="126"/>
                </a:lnTo>
                <a:lnTo>
                  <a:pt x="1074" y="126"/>
                </a:lnTo>
                <a:lnTo>
                  <a:pt x="1086" y="126"/>
                </a:lnTo>
                <a:lnTo>
                  <a:pt x="1098" y="126"/>
                </a:lnTo>
                <a:lnTo>
                  <a:pt x="1098" y="108"/>
                </a:lnTo>
                <a:lnTo>
                  <a:pt x="1086" y="108"/>
                </a:lnTo>
                <a:lnTo>
                  <a:pt x="1074" y="108"/>
                </a:lnTo>
                <a:lnTo>
                  <a:pt x="1068" y="108"/>
                </a:lnTo>
                <a:lnTo>
                  <a:pt x="1056" y="108"/>
                </a:lnTo>
                <a:lnTo>
                  <a:pt x="1044" y="108"/>
                </a:lnTo>
                <a:lnTo>
                  <a:pt x="1032" y="108"/>
                </a:lnTo>
                <a:lnTo>
                  <a:pt x="1020" y="108"/>
                </a:lnTo>
                <a:lnTo>
                  <a:pt x="1008" y="108"/>
                </a:lnTo>
                <a:lnTo>
                  <a:pt x="996" y="108"/>
                </a:lnTo>
                <a:lnTo>
                  <a:pt x="990" y="108"/>
                </a:lnTo>
                <a:lnTo>
                  <a:pt x="978" y="108"/>
                </a:lnTo>
                <a:lnTo>
                  <a:pt x="966" y="108"/>
                </a:lnTo>
                <a:lnTo>
                  <a:pt x="954" y="108"/>
                </a:lnTo>
                <a:lnTo>
                  <a:pt x="942" y="102"/>
                </a:lnTo>
                <a:lnTo>
                  <a:pt x="930" y="102"/>
                </a:lnTo>
                <a:lnTo>
                  <a:pt x="924" y="102"/>
                </a:lnTo>
                <a:lnTo>
                  <a:pt x="912" y="102"/>
                </a:lnTo>
                <a:lnTo>
                  <a:pt x="900" y="102"/>
                </a:lnTo>
                <a:lnTo>
                  <a:pt x="888" y="102"/>
                </a:lnTo>
                <a:lnTo>
                  <a:pt x="876" y="102"/>
                </a:lnTo>
                <a:lnTo>
                  <a:pt x="864" y="102"/>
                </a:lnTo>
                <a:lnTo>
                  <a:pt x="852" y="96"/>
                </a:lnTo>
                <a:lnTo>
                  <a:pt x="846" y="96"/>
                </a:lnTo>
                <a:lnTo>
                  <a:pt x="834" y="96"/>
                </a:lnTo>
                <a:lnTo>
                  <a:pt x="822" y="96"/>
                </a:lnTo>
                <a:lnTo>
                  <a:pt x="810" y="96"/>
                </a:lnTo>
                <a:lnTo>
                  <a:pt x="798" y="90"/>
                </a:lnTo>
                <a:lnTo>
                  <a:pt x="786" y="90"/>
                </a:lnTo>
                <a:lnTo>
                  <a:pt x="780" y="90"/>
                </a:lnTo>
                <a:lnTo>
                  <a:pt x="768" y="90"/>
                </a:lnTo>
                <a:lnTo>
                  <a:pt x="756" y="84"/>
                </a:lnTo>
                <a:lnTo>
                  <a:pt x="744" y="84"/>
                </a:lnTo>
                <a:lnTo>
                  <a:pt x="732" y="78"/>
                </a:lnTo>
                <a:lnTo>
                  <a:pt x="720" y="78"/>
                </a:lnTo>
                <a:lnTo>
                  <a:pt x="708" y="78"/>
                </a:lnTo>
                <a:lnTo>
                  <a:pt x="702" y="72"/>
                </a:lnTo>
                <a:lnTo>
                  <a:pt x="690" y="72"/>
                </a:lnTo>
                <a:lnTo>
                  <a:pt x="678" y="72"/>
                </a:lnTo>
                <a:lnTo>
                  <a:pt x="666" y="66"/>
                </a:lnTo>
                <a:lnTo>
                  <a:pt x="654" y="66"/>
                </a:lnTo>
                <a:lnTo>
                  <a:pt x="642" y="66"/>
                </a:lnTo>
                <a:lnTo>
                  <a:pt x="636" y="60"/>
                </a:lnTo>
                <a:lnTo>
                  <a:pt x="624" y="60"/>
                </a:lnTo>
                <a:lnTo>
                  <a:pt x="612" y="60"/>
                </a:lnTo>
                <a:lnTo>
                  <a:pt x="600" y="54"/>
                </a:lnTo>
                <a:lnTo>
                  <a:pt x="588" y="54"/>
                </a:lnTo>
                <a:lnTo>
                  <a:pt x="576" y="48"/>
                </a:lnTo>
                <a:lnTo>
                  <a:pt x="570" y="42"/>
                </a:lnTo>
                <a:lnTo>
                  <a:pt x="558" y="42"/>
                </a:lnTo>
                <a:lnTo>
                  <a:pt x="546" y="36"/>
                </a:lnTo>
                <a:lnTo>
                  <a:pt x="534" y="30"/>
                </a:lnTo>
                <a:lnTo>
                  <a:pt x="522" y="30"/>
                </a:lnTo>
                <a:lnTo>
                  <a:pt x="510" y="24"/>
                </a:lnTo>
                <a:lnTo>
                  <a:pt x="498" y="18"/>
                </a:lnTo>
                <a:lnTo>
                  <a:pt x="492" y="18"/>
                </a:lnTo>
                <a:lnTo>
                  <a:pt x="480" y="12"/>
                </a:lnTo>
                <a:lnTo>
                  <a:pt x="468" y="6"/>
                </a:lnTo>
                <a:lnTo>
                  <a:pt x="456" y="6"/>
                </a:lnTo>
                <a:lnTo>
                  <a:pt x="444" y="6"/>
                </a:lnTo>
                <a:lnTo>
                  <a:pt x="432" y="0"/>
                </a:lnTo>
                <a:lnTo>
                  <a:pt x="426" y="0"/>
                </a:lnTo>
                <a:lnTo>
                  <a:pt x="414" y="0"/>
                </a:lnTo>
                <a:lnTo>
                  <a:pt x="402" y="0"/>
                </a:lnTo>
                <a:lnTo>
                  <a:pt x="390" y="0"/>
                </a:lnTo>
                <a:lnTo>
                  <a:pt x="378" y="6"/>
                </a:lnTo>
                <a:lnTo>
                  <a:pt x="366" y="6"/>
                </a:lnTo>
                <a:lnTo>
                  <a:pt x="354" y="6"/>
                </a:lnTo>
                <a:lnTo>
                  <a:pt x="348" y="6"/>
                </a:lnTo>
                <a:lnTo>
                  <a:pt x="336" y="6"/>
                </a:lnTo>
                <a:lnTo>
                  <a:pt x="324" y="6"/>
                </a:lnTo>
                <a:lnTo>
                  <a:pt x="312" y="6"/>
                </a:lnTo>
                <a:lnTo>
                  <a:pt x="300" y="6"/>
                </a:lnTo>
                <a:lnTo>
                  <a:pt x="288" y="6"/>
                </a:lnTo>
                <a:lnTo>
                  <a:pt x="282" y="6"/>
                </a:lnTo>
                <a:lnTo>
                  <a:pt x="270" y="6"/>
                </a:lnTo>
                <a:lnTo>
                  <a:pt x="258" y="0"/>
                </a:lnTo>
                <a:lnTo>
                  <a:pt x="246" y="0"/>
                </a:lnTo>
                <a:lnTo>
                  <a:pt x="234" y="6"/>
                </a:lnTo>
                <a:lnTo>
                  <a:pt x="222" y="6"/>
                </a:lnTo>
                <a:lnTo>
                  <a:pt x="210" y="6"/>
                </a:lnTo>
                <a:lnTo>
                  <a:pt x="204" y="6"/>
                </a:lnTo>
                <a:lnTo>
                  <a:pt x="192" y="12"/>
                </a:lnTo>
                <a:lnTo>
                  <a:pt x="180" y="18"/>
                </a:lnTo>
                <a:lnTo>
                  <a:pt x="168" y="18"/>
                </a:lnTo>
                <a:lnTo>
                  <a:pt x="156" y="24"/>
                </a:lnTo>
                <a:lnTo>
                  <a:pt x="144" y="30"/>
                </a:lnTo>
                <a:lnTo>
                  <a:pt x="138" y="36"/>
                </a:lnTo>
                <a:lnTo>
                  <a:pt x="126" y="42"/>
                </a:lnTo>
                <a:lnTo>
                  <a:pt x="114" y="42"/>
                </a:lnTo>
                <a:lnTo>
                  <a:pt x="102" y="48"/>
                </a:lnTo>
                <a:lnTo>
                  <a:pt x="90" y="54"/>
                </a:lnTo>
                <a:lnTo>
                  <a:pt x="78" y="60"/>
                </a:lnTo>
                <a:lnTo>
                  <a:pt x="72" y="60"/>
                </a:lnTo>
                <a:lnTo>
                  <a:pt x="60" y="66"/>
                </a:lnTo>
                <a:lnTo>
                  <a:pt x="48" y="66"/>
                </a:lnTo>
                <a:lnTo>
                  <a:pt x="36" y="72"/>
                </a:lnTo>
                <a:lnTo>
                  <a:pt x="24" y="72"/>
                </a:lnTo>
                <a:lnTo>
                  <a:pt x="12" y="78"/>
                </a:lnTo>
                <a:lnTo>
                  <a:pt x="0" y="78"/>
                </a:lnTo>
                <a:lnTo>
                  <a:pt x="0" y="156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5" name="Freeform 117"/>
          <p:cNvSpPr>
            <a:spLocks/>
          </p:cNvSpPr>
          <p:nvPr/>
        </p:nvSpPr>
        <p:spPr bwMode="auto">
          <a:xfrm>
            <a:off x="2324100" y="2560638"/>
            <a:ext cx="1743075" cy="361950"/>
          </a:xfrm>
          <a:custGeom>
            <a:avLst/>
            <a:gdLst>
              <a:gd name="T0" fmla="*/ 6 w 183"/>
              <a:gd name="T1" fmla="*/ 27 h 38"/>
              <a:gd name="T2" fmla="*/ 13 w 183"/>
              <a:gd name="T3" fmla="*/ 29 h 38"/>
              <a:gd name="T4" fmla="*/ 21 w 183"/>
              <a:gd name="T5" fmla="*/ 32 h 38"/>
              <a:gd name="T6" fmla="*/ 28 w 183"/>
              <a:gd name="T7" fmla="*/ 36 h 38"/>
              <a:gd name="T8" fmla="*/ 35 w 183"/>
              <a:gd name="T9" fmla="*/ 38 h 38"/>
              <a:gd name="T10" fmla="*/ 43 w 183"/>
              <a:gd name="T11" fmla="*/ 38 h 38"/>
              <a:gd name="T12" fmla="*/ 50 w 183"/>
              <a:gd name="T13" fmla="*/ 38 h 38"/>
              <a:gd name="T14" fmla="*/ 58 w 183"/>
              <a:gd name="T15" fmla="*/ 38 h 38"/>
              <a:gd name="T16" fmla="*/ 65 w 183"/>
              <a:gd name="T17" fmla="*/ 38 h 38"/>
              <a:gd name="T18" fmla="*/ 72 w 183"/>
              <a:gd name="T19" fmla="*/ 38 h 38"/>
              <a:gd name="T20" fmla="*/ 80 w 183"/>
              <a:gd name="T21" fmla="*/ 37 h 38"/>
              <a:gd name="T22" fmla="*/ 87 w 183"/>
              <a:gd name="T23" fmla="*/ 34 h 38"/>
              <a:gd name="T24" fmla="*/ 95 w 183"/>
              <a:gd name="T25" fmla="*/ 31 h 38"/>
              <a:gd name="T26" fmla="*/ 102 w 183"/>
              <a:gd name="T27" fmla="*/ 29 h 38"/>
              <a:gd name="T28" fmla="*/ 109 w 183"/>
              <a:gd name="T29" fmla="*/ 28 h 38"/>
              <a:gd name="T30" fmla="*/ 117 w 183"/>
              <a:gd name="T31" fmla="*/ 27 h 38"/>
              <a:gd name="T32" fmla="*/ 124 w 183"/>
              <a:gd name="T33" fmla="*/ 25 h 38"/>
              <a:gd name="T34" fmla="*/ 131 w 183"/>
              <a:gd name="T35" fmla="*/ 24 h 38"/>
              <a:gd name="T36" fmla="*/ 139 w 183"/>
              <a:gd name="T37" fmla="*/ 23 h 38"/>
              <a:gd name="T38" fmla="*/ 146 w 183"/>
              <a:gd name="T39" fmla="*/ 22 h 38"/>
              <a:gd name="T40" fmla="*/ 154 w 183"/>
              <a:gd name="T41" fmla="*/ 22 h 38"/>
              <a:gd name="T42" fmla="*/ 161 w 183"/>
              <a:gd name="T43" fmla="*/ 21 h 38"/>
              <a:gd name="T44" fmla="*/ 168 w 183"/>
              <a:gd name="T45" fmla="*/ 21 h 38"/>
              <a:gd name="T46" fmla="*/ 176 w 183"/>
              <a:gd name="T47" fmla="*/ 21 h 38"/>
              <a:gd name="T48" fmla="*/ 183 w 183"/>
              <a:gd name="T49" fmla="*/ 21 h 38"/>
              <a:gd name="T50" fmla="*/ 178 w 183"/>
              <a:gd name="T51" fmla="*/ 18 h 38"/>
              <a:gd name="T52" fmla="*/ 170 w 183"/>
              <a:gd name="T53" fmla="*/ 18 h 38"/>
              <a:gd name="T54" fmla="*/ 163 w 183"/>
              <a:gd name="T55" fmla="*/ 18 h 38"/>
              <a:gd name="T56" fmla="*/ 155 w 183"/>
              <a:gd name="T57" fmla="*/ 17 h 38"/>
              <a:gd name="T58" fmla="*/ 148 w 183"/>
              <a:gd name="T59" fmla="*/ 17 h 38"/>
              <a:gd name="T60" fmla="*/ 141 w 183"/>
              <a:gd name="T61" fmla="*/ 16 h 38"/>
              <a:gd name="T62" fmla="*/ 133 w 183"/>
              <a:gd name="T63" fmla="*/ 15 h 38"/>
              <a:gd name="T64" fmla="*/ 126 w 183"/>
              <a:gd name="T65" fmla="*/ 14 h 38"/>
              <a:gd name="T66" fmla="*/ 118 w 183"/>
              <a:gd name="T67" fmla="*/ 13 h 38"/>
              <a:gd name="T68" fmla="*/ 111 w 183"/>
              <a:gd name="T69" fmla="*/ 11 h 38"/>
              <a:gd name="T70" fmla="*/ 104 w 183"/>
              <a:gd name="T71" fmla="*/ 10 h 38"/>
              <a:gd name="T72" fmla="*/ 96 w 183"/>
              <a:gd name="T73" fmla="*/ 8 h 38"/>
              <a:gd name="T74" fmla="*/ 89 w 183"/>
              <a:gd name="T75" fmla="*/ 5 h 38"/>
              <a:gd name="T76" fmla="*/ 82 w 183"/>
              <a:gd name="T77" fmla="*/ 3 h 38"/>
              <a:gd name="T78" fmla="*/ 74 w 183"/>
              <a:gd name="T79" fmla="*/ 1 h 38"/>
              <a:gd name="T80" fmla="*/ 67 w 183"/>
              <a:gd name="T81" fmla="*/ 0 h 38"/>
              <a:gd name="T82" fmla="*/ 59 w 183"/>
              <a:gd name="T83" fmla="*/ 1 h 38"/>
              <a:gd name="T84" fmla="*/ 52 w 183"/>
              <a:gd name="T85" fmla="*/ 1 h 38"/>
              <a:gd name="T86" fmla="*/ 45 w 183"/>
              <a:gd name="T87" fmla="*/ 1 h 38"/>
              <a:gd name="T88" fmla="*/ 37 w 183"/>
              <a:gd name="T89" fmla="*/ 1 h 38"/>
              <a:gd name="T90" fmla="*/ 30 w 183"/>
              <a:gd name="T91" fmla="*/ 3 h 38"/>
              <a:gd name="T92" fmla="*/ 23 w 183"/>
              <a:gd name="T93" fmla="*/ 6 h 38"/>
              <a:gd name="T94" fmla="*/ 15 w 183"/>
              <a:gd name="T95" fmla="*/ 9 h 38"/>
              <a:gd name="T96" fmla="*/ 8 w 183"/>
              <a:gd name="T97" fmla="*/ 11 h 38"/>
              <a:gd name="T98" fmla="*/ 0 w 183"/>
              <a:gd name="T99" fmla="*/ 1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3" h="38">
                <a:moveTo>
                  <a:pt x="0" y="26"/>
                </a:moveTo>
                <a:lnTo>
                  <a:pt x="2" y="26"/>
                </a:lnTo>
                <a:lnTo>
                  <a:pt x="4" y="26"/>
                </a:lnTo>
                <a:lnTo>
                  <a:pt x="6" y="27"/>
                </a:lnTo>
                <a:lnTo>
                  <a:pt x="8" y="27"/>
                </a:lnTo>
                <a:lnTo>
                  <a:pt x="10" y="28"/>
                </a:lnTo>
                <a:lnTo>
                  <a:pt x="12" y="28"/>
                </a:lnTo>
                <a:lnTo>
                  <a:pt x="13" y="29"/>
                </a:lnTo>
                <a:lnTo>
                  <a:pt x="15" y="30"/>
                </a:lnTo>
                <a:lnTo>
                  <a:pt x="17" y="31"/>
                </a:lnTo>
                <a:lnTo>
                  <a:pt x="19" y="31"/>
                </a:lnTo>
                <a:lnTo>
                  <a:pt x="21" y="32"/>
                </a:lnTo>
                <a:lnTo>
                  <a:pt x="23" y="33"/>
                </a:lnTo>
                <a:lnTo>
                  <a:pt x="24" y="34"/>
                </a:lnTo>
                <a:lnTo>
                  <a:pt x="26" y="35"/>
                </a:lnTo>
                <a:lnTo>
                  <a:pt x="28" y="36"/>
                </a:lnTo>
                <a:lnTo>
                  <a:pt x="30" y="36"/>
                </a:lnTo>
                <a:lnTo>
                  <a:pt x="32" y="37"/>
                </a:lnTo>
                <a:lnTo>
                  <a:pt x="34" y="37"/>
                </a:lnTo>
                <a:lnTo>
                  <a:pt x="35" y="38"/>
                </a:lnTo>
                <a:lnTo>
                  <a:pt x="37" y="38"/>
                </a:lnTo>
                <a:lnTo>
                  <a:pt x="39" y="38"/>
                </a:lnTo>
                <a:lnTo>
                  <a:pt x="41" y="38"/>
                </a:lnTo>
                <a:lnTo>
                  <a:pt x="43" y="38"/>
                </a:lnTo>
                <a:lnTo>
                  <a:pt x="45" y="38"/>
                </a:lnTo>
                <a:lnTo>
                  <a:pt x="47" y="38"/>
                </a:lnTo>
                <a:lnTo>
                  <a:pt x="48" y="38"/>
                </a:lnTo>
                <a:lnTo>
                  <a:pt x="50" y="38"/>
                </a:lnTo>
                <a:lnTo>
                  <a:pt x="52" y="38"/>
                </a:lnTo>
                <a:lnTo>
                  <a:pt x="54" y="38"/>
                </a:lnTo>
                <a:lnTo>
                  <a:pt x="56" y="38"/>
                </a:lnTo>
                <a:lnTo>
                  <a:pt x="58" y="38"/>
                </a:lnTo>
                <a:lnTo>
                  <a:pt x="59" y="38"/>
                </a:lnTo>
                <a:lnTo>
                  <a:pt x="61" y="38"/>
                </a:lnTo>
                <a:lnTo>
                  <a:pt x="63" y="38"/>
                </a:lnTo>
                <a:lnTo>
                  <a:pt x="65" y="38"/>
                </a:lnTo>
                <a:lnTo>
                  <a:pt x="67" y="38"/>
                </a:lnTo>
                <a:lnTo>
                  <a:pt x="69" y="38"/>
                </a:lnTo>
                <a:lnTo>
                  <a:pt x="71" y="38"/>
                </a:lnTo>
                <a:lnTo>
                  <a:pt x="72" y="38"/>
                </a:lnTo>
                <a:lnTo>
                  <a:pt x="74" y="38"/>
                </a:lnTo>
                <a:lnTo>
                  <a:pt x="76" y="38"/>
                </a:lnTo>
                <a:lnTo>
                  <a:pt x="78" y="37"/>
                </a:lnTo>
                <a:lnTo>
                  <a:pt x="80" y="37"/>
                </a:lnTo>
                <a:lnTo>
                  <a:pt x="82" y="36"/>
                </a:lnTo>
                <a:lnTo>
                  <a:pt x="83" y="36"/>
                </a:lnTo>
                <a:lnTo>
                  <a:pt x="85" y="35"/>
                </a:lnTo>
                <a:lnTo>
                  <a:pt x="87" y="34"/>
                </a:lnTo>
                <a:lnTo>
                  <a:pt x="89" y="33"/>
                </a:lnTo>
                <a:lnTo>
                  <a:pt x="91" y="33"/>
                </a:lnTo>
                <a:lnTo>
                  <a:pt x="93" y="32"/>
                </a:lnTo>
                <a:lnTo>
                  <a:pt x="95" y="31"/>
                </a:lnTo>
                <a:lnTo>
                  <a:pt x="96" y="31"/>
                </a:lnTo>
                <a:lnTo>
                  <a:pt x="98" y="30"/>
                </a:lnTo>
                <a:lnTo>
                  <a:pt x="100" y="30"/>
                </a:lnTo>
                <a:lnTo>
                  <a:pt x="102" y="29"/>
                </a:lnTo>
                <a:lnTo>
                  <a:pt x="104" y="29"/>
                </a:lnTo>
                <a:lnTo>
                  <a:pt x="106" y="29"/>
                </a:lnTo>
                <a:lnTo>
                  <a:pt x="107" y="28"/>
                </a:lnTo>
                <a:lnTo>
                  <a:pt x="109" y="28"/>
                </a:lnTo>
                <a:lnTo>
                  <a:pt x="111" y="28"/>
                </a:lnTo>
                <a:lnTo>
                  <a:pt x="113" y="27"/>
                </a:lnTo>
                <a:lnTo>
                  <a:pt x="115" y="27"/>
                </a:lnTo>
                <a:lnTo>
                  <a:pt x="117" y="27"/>
                </a:lnTo>
                <a:lnTo>
                  <a:pt x="118" y="26"/>
                </a:lnTo>
                <a:lnTo>
                  <a:pt x="120" y="26"/>
                </a:lnTo>
                <a:lnTo>
                  <a:pt x="122" y="25"/>
                </a:lnTo>
                <a:lnTo>
                  <a:pt x="124" y="25"/>
                </a:lnTo>
                <a:lnTo>
                  <a:pt x="126" y="25"/>
                </a:lnTo>
                <a:lnTo>
                  <a:pt x="128" y="24"/>
                </a:lnTo>
                <a:lnTo>
                  <a:pt x="130" y="24"/>
                </a:lnTo>
                <a:lnTo>
                  <a:pt x="131" y="24"/>
                </a:lnTo>
                <a:lnTo>
                  <a:pt x="133" y="23"/>
                </a:lnTo>
                <a:lnTo>
                  <a:pt x="135" y="23"/>
                </a:lnTo>
                <a:lnTo>
                  <a:pt x="137" y="23"/>
                </a:lnTo>
                <a:lnTo>
                  <a:pt x="139" y="23"/>
                </a:lnTo>
                <a:lnTo>
                  <a:pt x="141" y="22"/>
                </a:lnTo>
                <a:lnTo>
                  <a:pt x="142" y="22"/>
                </a:lnTo>
                <a:lnTo>
                  <a:pt x="144" y="22"/>
                </a:lnTo>
                <a:lnTo>
                  <a:pt x="146" y="22"/>
                </a:lnTo>
                <a:lnTo>
                  <a:pt x="148" y="22"/>
                </a:lnTo>
                <a:lnTo>
                  <a:pt x="150" y="22"/>
                </a:lnTo>
                <a:lnTo>
                  <a:pt x="152" y="22"/>
                </a:lnTo>
                <a:lnTo>
                  <a:pt x="154" y="22"/>
                </a:lnTo>
                <a:lnTo>
                  <a:pt x="155" y="21"/>
                </a:lnTo>
                <a:lnTo>
                  <a:pt x="157" y="21"/>
                </a:lnTo>
                <a:lnTo>
                  <a:pt x="159" y="21"/>
                </a:lnTo>
                <a:lnTo>
                  <a:pt x="161" y="21"/>
                </a:lnTo>
                <a:lnTo>
                  <a:pt x="163" y="21"/>
                </a:lnTo>
                <a:lnTo>
                  <a:pt x="165" y="21"/>
                </a:lnTo>
                <a:lnTo>
                  <a:pt x="166" y="21"/>
                </a:lnTo>
                <a:lnTo>
                  <a:pt x="168" y="21"/>
                </a:lnTo>
                <a:lnTo>
                  <a:pt x="170" y="21"/>
                </a:lnTo>
                <a:lnTo>
                  <a:pt x="172" y="21"/>
                </a:lnTo>
                <a:lnTo>
                  <a:pt x="174" y="21"/>
                </a:lnTo>
                <a:lnTo>
                  <a:pt x="176" y="21"/>
                </a:lnTo>
                <a:lnTo>
                  <a:pt x="178" y="21"/>
                </a:lnTo>
                <a:lnTo>
                  <a:pt x="179" y="21"/>
                </a:lnTo>
                <a:lnTo>
                  <a:pt x="181" y="21"/>
                </a:lnTo>
                <a:lnTo>
                  <a:pt x="183" y="21"/>
                </a:lnTo>
                <a:lnTo>
                  <a:pt x="183" y="18"/>
                </a:lnTo>
                <a:lnTo>
                  <a:pt x="181" y="18"/>
                </a:lnTo>
                <a:lnTo>
                  <a:pt x="179" y="18"/>
                </a:lnTo>
                <a:lnTo>
                  <a:pt x="178" y="18"/>
                </a:lnTo>
                <a:lnTo>
                  <a:pt x="176" y="18"/>
                </a:lnTo>
                <a:lnTo>
                  <a:pt x="174" y="18"/>
                </a:lnTo>
                <a:lnTo>
                  <a:pt x="172" y="18"/>
                </a:lnTo>
                <a:lnTo>
                  <a:pt x="170" y="18"/>
                </a:lnTo>
                <a:lnTo>
                  <a:pt x="168" y="18"/>
                </a:lnTo>
                <a:lnTo>
                  <a:pt x="166" y="18"/>
                </a:lnTo>
                <a:lnTo>
                  <a:pt x="165" y="18"/>
                </a:lnTo>
                <a:lnTo>
                  <a:pt x="163" y="18"/>
                </a:lnTo>
                <a:lnTo>
                  <a:pt x="161" y="18"/>
                </a:lnTo>
                <a:lnTo>
                  <a:pt x="159" y="18"/>
                </a:lnTo>
                <a:lnTo>
                  <a:pt x="157" y="17"/>
                </a:lnTo>
                <a:lnTo>
                  <a:pt x="155" y="17"/>
                </a:lnTo>
                <a:lnTo>
                  <a:pt x="154" y="17"/>
                </a:lnTo>
                <a:lnTo>
                  <a:pt x="152" y="17"/>
                </a:lnTo>
                <a:lnTo>
                  <a:pt x="150" y="17"/>
                </a:lnTo>
                <a:lnTo>
                  <a:pt x="148" y="17"/>
                </a:lnTo>
                <a:lnTo>
                  <a:pt x="146" y="17"/>
                </a:lnTo>
                <a:lnTo>
                  <a:pt x="144" y="17"/>
                </a:lnTo>
                <a:lnTo>
                  <a:pt x="142" y="16"/>
                </a:lnTo>
                <a:lnTo>
                  <a:pt x="141" y="16"/>
                </a:lnTo>
                <a:lnTo>
                  <a:pt x="139" y="16"/>
                </a:lnTo>
                <a:lnTo>
                  <a:pt x="137" y="16"/>
                </a:lnTo>
                <a:lnTo>
                  <a:pt x="135" y="16"/>
                </a:lnTo>
                <a:lnTo>
                  <a:pt x="133" y="15"/>
                </a:lnTo>
                <a:lnTo>
                  <a:pt x="131" y="15"/>
                </a:lnTo>
                <a:lnTo>
                  <a:pt x="130" y="15"/>
                </a:lnTo>
                <a:lnTo>
                  <a:pt x="128" y="15"/>
                </a:lnTo>
                <a:lnTo>
                  <a:pt x="126" y="14"/>
                </a:lnTo>
                <a:lnTo>
                  <a:pt x="124" y="14"/>
                </a:lnTo>
                <a:lnTo>
                  <a:pt x="122" y="13"/>
                </a:lnTo>
                <a:lnTo>
                  <a:pt x="120" y="13"/>
                </a:lnTo>
                <a:lnTo>
                  <a:pt x="118" y="13"/>
                </a:lnTo>
                <a:lnTo>
                  <a:pt x="117" y="12"/>
                </a:lnTo>
                <a:lnTo>
                  <a:pt x="115" y="12"/>
                </a:lnTo>
                <a:lnTo>
                  <a:pt x="113" y="12"/>
                </a:lnTo>
                <a:lnTo>
                  <a:pt x="111" y="11"/>
                </a:lnTo>
                <a:lnTo>
                  <a:pt x="109" y="11"/>
                </a:lnTo>
                <a:lnTo>
                  <a:pt x="107" y="11"/>
                </a:lnTo>
                <a:lnTo>
                  <a:pt x="106" y="10"/>
                </a:lnTo>
                <a:lnTo>
                  <a:pt x="104" y="10"/>
                </a:lnTo>
                <a:lnTo>
                  <a:pt x="102" y="10"/>
                </a:lnTo>
                <a:lnTo>
                  <a:pt x="100" y="9"/>
                </a:lnTo>
                <a:lnTo>
                  <a:pt x="98" y="9"/>
                </a:lnTo>
                <a:lnTo>
                  <a:pt x="96" y="8"/>
                </a:lnTo>
                <a:lnTo>
                  <a:pt x="95" y="7"/>
                </a:lnTo>
                <a:lnTo>
                  <a:pt x="93" y="7"/>
                </a:lnTo>
                <a:lnTo>
                  <a:pt x="91" y="6"/>
                </a:lnTo>
                <a:lnTo>
                  <a:pt x="89" y="5"/>
                </a:lnTo>
                <a:lnTo>
                  <a:pt x="87" y="5"/>
                </a:lnTo>
                <a:lnTo>
                  <a:pt x="85" y="4"/>
                </a:lnTo>
                <a:lnTo>
                  <a:pt x="83" y="3"/>
                </a:lnTo>
                <a:lnTo>
                  <a:pt x="82" y="3"/>
                </a:lnTo>
                <a:lnTo>
                  <a:pt x="80" y="2"/>
                </a:lnTo>
                <a:lnTo>
                  <a:pt x="78" y="1"/>
                </a:lnTo>
                <a:lnTo>
                  <a:pt x="76" y="1"/>
                </a:lnTo>
                <a:lnTo>
                  <a:pt x="74" y="1"/>
                </a:lnTo>
                <a:lnTo>
                  <a:pt x="72" y="0"/>
                </a:lnTo>
                <a:lnTo>
                  <a:pt x="71" y="0"/>
                </a:lnTo>
                <a:lnTo>
                  <a:pt x="69" y="0"/>
                </a:lnTo>
                <a:lnTo>
                  <a:pt x="67" y="0"/>
                </a:lnTo>
                <a:lnTo>
                  <a:pt x="65" y="0"/>
                </a:lnTo>
                <a:lnTo>
                  <a:pt x="63" y="1"/>
                </a:lnTo>
                <a:lnTo>
                  <a:pt x="61" y="1"/>
                </a:lnTo>
                <a:lnTo>
                  <a:pt x="59" y="1"/>
                </a:lnTo>
                <a:lnTo>
                  <a:pt x="58" y="1"/>
                </a:lnTo>
                <a:lnTo>
                  <a:pt x="56" y="1"/>
                </a:lnTo>
                <a:lnTo>
                  <a:pt x="54" y="1"/>
                </a:lnTo>
                <a:lnTo>
                  <a:pt x="52" y="1"/>
                </a:lnTo>
                <a:lnTo>
                  <a:pt x="50" y="1"/>
                </a:lnTo>
                <a:lnTo>
                  <a:pt x="48" y="1"/>
                </a:lnTo>
                <a:lnTo>
                  <a:pt x="47" y="1"/>
                </a:lnTo>
                <a:lnTo>
                  <a:pt x="45" y="1"/>
                </a:lnTo>
                <a:lnTo>
                  <a:pt x="43" y="0"/>
                </a:lnTo>
                <a:lnTo>
                  <a:pt x="41" y="0"/>
                </a:lnTo>
                <a:lnTo>
                  <a:pt x="39" y="1"/>
                </a:lnTo>
                <a:lnTo>
                  <a:pt x="37" y="1"/>
                </a:lnTo>
                <a:lnTo>
                  <a:pt x="35" y="1"/>
                </a:lnTo>
                <a:lnTo>
                  <a:pt x="34" y="1"/>
                </a:lnTo>
                <a:lnTo>
                  <a:pt x="32" y="2"/>
                </a:lnTo>
                <a:lnTo>
                  <a:pt x="30" y="3"/>
                </a:lnTo>
                <a:lnTo>
                  <a:pt x="28" y="3"/>
                </a:lnTo>
                <a:lnTo>
                  <a:pt x="26" y="4"/>
                </a:lnTo>
                <a:lnTo>
                  <a:pt x="24" y="5"/>
                </a:lnTo>
                <a:lnTo>
                  <a:pt x="23" y="6"/>
                </a:lnTo>
                <a:lnTo>
                  <a:pt x="21" y="7"/>
                </a:lnTo>
                <a:lnTo>
                  <a:pt x="19" y="7"/>
                </a:lnTo>
                <a:lnTo>
                  <a:pt x="17" y="8"/>
                </a:lnTo>
                <a:lnTo>
                  <a:pt x="15" y="9"/>
                </a:lnTo>
                <a:lnTo>
                  <a:pt x="13" y="10"/>
                </a:lnTo>
                <a:lnTo>
                  <a:pt x="12" y="10"/>
                </a:lnTo>
                <a:lnTo>
                  <a:pt x="10" y="11"/>
                </a:lnTo>
                <a:lnTo>
                  <a:pt x="8" y="11"/>
                </a:lnTo>
                <a:lnTo>
                  <a:pt x="6" y="12"/>
                </a:lnTo>
                <a:lnTo>
                  <a:pt x="4" y="12"/>
                </a:lnTo>
                <a:lnTo>
                  <a:pt x="2" y="13"/>
                </a:lnTo>
                <a:lnTo>
                  <a:pt x="0" y="13"/>
                </a:lnTo>
                <a:lnTo>
                  <a:pt x="0" y="26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6" name="Line 118"/>
          <p:cNvSpPr>
            <a:spLocks noChangeShapeType="1"/>
          </p:cNvSpPr>
          <p:nvPr/>
        </p:nvSpPr>
        <p:spPr bwMode="auto">
          <a:xfrm>
            <a:off x="2324100" y="2741613"/>
            <a:ext cx="12192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7" name="Rectangle 119"/>
          <p:cNvSpPr>
            <a:spLocks noChangeArrowheads="1"/>
          </p:cNvSpPr>
          <p:nvPr/>
        </p:nvSpPr>
        <p:spPr bwMode="auto">
          <a:xfrm>
            <a:off x="2676525" y="2732088"/>
            <a:ext cx="342900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8" name="Rectangle 120"/>
          <p:cNvSpPr>
            <a:spLocks noChangeArrowheads="1"/>
          </p:cNvSpPr>
          <p:nvPr/>
        </p:nvSpPr>
        <p:spPr bwMode="auto">
          <a:xfrm>
            <a:off x="2676525" y="2732088"/>
            <a:ext cx="342900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9" name="Rectangle 121"/>
          <p:cNvSpPr>
            <a:spLocks noChangeArrowheads="1"/>
          </p:cNvSpPr>
          <p:nvPr/>
        </p:nvSpPr>
        <p:spPr bwMode="auto">
          <a:xfrm>
            <a:off x="3009900" y="27130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0" name="Rectangle 122"/>
          <p:cNvSpPr>
            <a:spLocks noChangeArrowheads="1"/>
          </p:cNvSpPr>
          <p:nvPr/>
        </p:nvSpPr>
        <p:spPr bwMode="auto">
          <a:xfrm>
            <a:off x="3009900" y="27701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1" name="Rectangle 123"/>
          <p:cNvSpPr>
            <a:spLocks noChangeArrowheads="1"/>
          </p:cNvSpPr>
          <p:nvPr/>
        </p:nvSpPr>
        <p:spPr bwMode="auto">
          <a:xfrm>
            <a:off x="3000375" y="27225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2" name="Rectangle 124"/>
          <p:cNvSpPr>
            <a:spLocks noChangeArrowheads="1"/>
          </p:cNvSpPr>
          <p:nvPr/>
        </p:nvSpPr>
        <p:spPr bwMode="auto">
          <a:xfrm>
            <a:off x="3000375" y="27606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3" name="Rectangle 125"/>
          <p:cNvSpPr>
            <a:spLocks noChangeArrowheads="1"/>
          </p:cNvSpPr>
          <p:nvPr/>
        </p:nvSpPr>
        <p:spPr bwMode="auto">
          <a:xfrm>
            <a:off x="2990850" y="2732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4" name="Rectangle 126"/>
          <p:cNvSpPr>
            <a:spLocks noChangeArrowheads="1"/>
          </p:cNvSpPr>
          <p:nvPr/>
        </p:nvSpPr>
        <p:spPr bwMode="auto">
          <a:xfrm>
            <a:off x="2990850" y="27511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5" name="Rectangle 127"/>
          <p:cNvSpPr>
            <a:spLocks noChangeArrowheads="1"/>
          </p:cNvSpPr>
          <p:nvPr/>
        </p:nvSpPr>
        <p:spPr bwMode="auto">
          <a:xfrm>
            <a:off x="2990850" y="2741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6" name="Rectangle 128"/>
          <p:cNvSpPr>
            <a:spLocks noChangeArrowheads="1"/>
          </p:cNvSpPr>
          <p:nvPr/>
        </p:nvSpPr>
        <p:spPr bwMode="auto">
          <a:xfrm>
            <a:off x="2990850" y="2741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7" name="Oval 129"/>
          <p:cNvSpPr>
            <a:spLocks noChangeArrowheads="1"/>
          </p:cNvSpPr>
          <p:nvPr/>
        </p:nvSpPr>
        <p:spPr bwMode="auto">
          <a:xfrm>
            <a:off x="2990850" y="27130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8" name="Rectangle 130"/>
          <p:cNvSpPr>
            <a:spLocks noChangeArrowheads="1"/>
          </p:cNvSpPr>
          <p:nvPr/>
        </p:nvSpPr>
        <p:spPr bwMode="auto">
          <a:xfrm>
            <a:off x="1309688" y="1893888"/>
            <a:ext cx="240129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Population 1-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theta 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99" name="Line 131"/>
          <p:cNvSpPr>
            <a:spLocks noChangeShapeType="1"/>
          </p:cNvSpPr>
          <p:nvPr/>
        </p:nvSpPr>
        <p:spPr bwMode="auto">
          <a:xfrm>
            <a:off x="5334000" y="5827713"/>
            <a:ext cx="30099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0" name="Line 132"/>
          <p:cNvSpPr>
            <a:spLocks noChangeShapeType="1"/>
          </p:cNvSpPr>
          <p:nvPr/>
        </p:nvSpPr>
        <p:spPr bwMode="auto">
          <a:xfrm>
            <a:off x="5334000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1" name="Line 133"/>
          <p:cNvSpPr>
            <a:spLocks noChangeShapeType="1"/>
          </p:cNvSpPr>
          <p:nvPr/>
        </p:nvSpPr>
        <p:spPr bwMode="auto">
          <a:xfrm>
            <a:off x="593407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2" name="Line 134"/>
          <p:cNvSpPr>
            <a:spLocks noChangeShapeType="1"/>
          </p:cNvSpPr>
          <p:nvPr/>
        </p:nvSpPr>
        <p:spPr bwMode="auto">
          <a:xfrm>
            <a:off x="6534150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3" name="Line 135"/>
          <p:cNvSpPr>
            <a:spLocks noChangeShapeType="1"/>
          </p:cNvSpPr>
          <p:nvPr/>
        </p:nvSpPr>
        <p:spPr bwMode="auto">
          <a:xfrm>
            <a:off x="713422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4" name="Line 136"/>
          <p:cNvSpPr>
            <a:spLocks noChangeShapeType="1"/>
          </p:cNvSpPr>
          <p:nvPr/>
        </p:nvSpPr>
        <p:spPr bwMode="auto">
          <a:xfrm>
            <a:off x="774382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5" name="Line 137"/>
          <p:cNvSpPr>
            <a:spLocks noChangeShapeType="1"/>
          </p:cNvSpPr>
          <p:nvPr/>
        </p:nvSpPr>
        <p:spPr bwMode="auto">
          <a:xfrm>
            <a:off x="8343900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6" name="Rectangle 138"/>
          <p:cNvSpPr>
            <a:spLocks noChangeArrowheads="1"/>
          </p:cNvSpPr>
          <p:nvPr/>
        </p:nvSpPr>
        <p:spPr bwMode="auto">
          <a:xfrm>
            <a:off x="5233988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07" name="Rectangle 139"/>
          <p:cNvSpPr>
            <a:spLocks noChangeArrowheads="1"/>
          </p:cNvSpPr>
          <p:nvPr/>
        </p:nvSpPr>
        <p:spPr bwMode="auto">
          <a:xfrm>
            <a:off x="5834063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08" name="Rectangle 140"/>
          <p:cNvSpPr>
            <a:spLocks noChangeArrowheads="1"/>
          </p:cNvSpPr>
          <p:nvPr/>
        </p:nvSpPr>
        <p:spPr bwMode="auto">
          <a:xfrm>
            <a:off x="6381750" y="59801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09" name="Rectangle 141"/>
          <p:cNvSpPr>
            <a:spLocks noChangeArrowheads="1"/>
          </p:cNvSpPr>
          <p:nvPr/>
        </p:nvSpPr>
        <p:spPr bwMode="auto">
          <a:xfrm>
            <a:off x="6981825" y="59801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10" name="Rectangle 142"/>
          <p:cNvSpPr>
            <a:spLocks noChangeArrowheads="1"/>
          </p:cNvSpPr>
          <p:nvPr/>
        </p:nvSpPr>
        <p:spPr bwMode="auto">
          <a:xfrm>
            <a:off x="7591425" y="59801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11" name="Rectangle 143"/>
          <p:cNvSpPr>
            <a:spLocks noChangeArrowheads="1"/>
          </p:cNvSpPr>
          <p:nvPr/>
        </p:nvSpPr>
        <p:spPr bwMode="auto">
          <a:xfrm>
            <a:off x="8191500" y="59801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12" name="Line 144"/>
          <p:cNvSpPr>
            <a:spLocks noChangeShapeType="1"/>
          </p:cNvSpPr>
          <p:nvPr/>
        </p:nvSpPr>
        <p:spPr bwMode="auto">
          <a:xfrm flipV="1">
            <a:off x="5324475" y="2741613"/>
            <a:ext cx="0" cy="27241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3" name="Line 145"/>
          <p:cNvSpPr>
            <a:spLocks noChangeShapeType="1"/>
          </p:cNvSpPr>
          <p:nvPr/>
        </p:nvSpPr>
        <p:spPr bwMode="auto">
          <a:xfrm flipH="1">
            <a:off x="5238750" y="546576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4" name="Line 146"/>
          <p:cNvSpPr>
            <a:spLocks noChangeShapeType="1"/>
          </p:cNvSpPr>
          <p:nvPr/>
        </p:nvSpPr>
        <p:spPr bwMode="auto">
          <a:xfrm flipH="1">
            <a:off x="5238750" y="50180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5" name="Line 147"/>
          <p:cNvSpPr>
            <a:spLocks noChangeShapeType="1"/>
          </p:cNvSpPr>
          <p:nvPr/>
        </p:nvSpPr>
        <p:spPr bwMode="auto">
          <a:xfrm flipH="1">
            <a:off x="5238750" y="45608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6" name="Line 148"/>
          <p:cNvSpPr>
            <a:spLocks noChangeShapeType="1"/>
          </p:cNvSpPr>
          <p:nvPr/>
        </p:nvSpPr>
        <p:spPr bwMode="auto">
          <a:xfrm flipH="1">
            <a:off x="5238750" y="41036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7" name="Line 149"/>
          <p:cNvSpPr>
            <a:spLocks noChangeShapeType="1"/>
          </p:cNvSpPr>
          <p:nvPr/>
        </p:nvSpPr>
        <p:spPr bwMode="auto">
          <a:xfrm flipH="1">
            <a:off x="5238750" y="36560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8" name="Line 150"/>
          <p:cNvSpPr>
            <a:spLocks noChangeShapeType="1"/>
          </p:cNvSpPr>
          <p:nvPr/>
        </p:nvSpPr>
        <p:spPr bwMode="auto">
          <a:xfrm flipH="1">
            <a:off x="5238750" y="31988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9" name="Line 151"/>
          <p:cNvSpPr>
            <a:spLocks noChangeShapeType="1"/>
          </p:cNvSpPr>
          <p:nvPr/>
        </p:nvSpPr>
        <p:spPr bwMode="auto">
          <a:xfrm flipH="1">
            <a:off x="5238750" y="27416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0" name="Rectangle 152"/>
          <p:cNvSpPr>
            <a:spLocks noChangeArrowheads="1"/>
          </p:cNvSpPr>
          <p:nvPr/>
        </p:nvSpPr>
        <p:spPr bwMode="auto">
          <a:xfrm rot="16200000">
            <a:off x="4910138" y="5335588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1" name="Rectangle 153"/>
          <p:cNvSpPr>
            <a:spLocks noChangeArrowheads="1"/>
          </p:cNvSpPr>
          <p:nvPr/>
        </p:nvSpPr>
        <p:spPr bwMode="auto">
          <a:xfrm rot="16200000">
            <a:off x="4910138" y="48879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2" name="Rectangle 154"/>
          <p:cNvSpPr>
            <a:spLocks noChangeArrowheads="1"/>
          </p:cNvSpPr>
          <p:nvPr/>
        </p:nvSpPr>
        <p:spPr bwMode="auto">
          <a:xfrm rot="16200000">
            <a:off x="4910138" y="44307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3" name="Rectangle 155"/>
          <p:cNvSpPr>
            <a:spLocks noChangeArrowheads="1"/>
          </p:cNvSpPr>
          <p:nvPr/>
        </p:nvSpPr>
        <p:spPr bwMode="auto">
          <a:xfrm rot="16200000">
            <a:off x="4852988" y="3973513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4" name="Rectangle 156"/>
          <p:cNvSpPr>
            <a:spLocks noChangeArrowheads="1"/>
          </p:cNvSpPr>
          <p:nvPr/>
        </p:nvSpPr>
        <p:spPr bwMode="auto">
          <a:xfrm rot="16200000">
            <a:off x="4852988" y="3068638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n64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5" name="Rectangle 157"/>
          <p:cNvSpPr>
            <a:spLocks noChangeArrowheads="1"/>
          </p:cNvSpPr>
          <p:nvPr/>
        </p:nvSpPr>
        <p:spPr bwMode="auto">
          <a:xfrm>
            <a:off x="5324475" y="2389188"/>
            <a:ext cx="3381375" cy="34385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6" name="Freeform 158"/>
          <p:cNvSpPr>
            <a:spLocks/>
          </p:cNvSpPr>
          <p:nvPr/>
        </p:nvSpPr>
        <p:spPr bwMode="auto">
          <a:xfrm>
            <a:off x="5448300" y="5284788"/>
            <a:ext cx="123825" cy="361950"/>
          </a:xfrm>
          <a:custGeom>
            <a:avLst/>
            <a:gdLst>
              <a:gd name="T0" fmla="*/ 6 w 78"/>
              <a:gd name="T1" fmla="*/ 132 h 228"/>
              <a:gd name="T2" fmla="*/ 6 w 78"/>
              <a:gd name="T3" fmla="*/ 126 h 228"/>
              <a:gd name="T4" fmla="*/ 12 w 78"/>
              <a:gd name="T5" fmla="*/ 126 h 228"/>
              <a:gd name="T6" fmla="*/ 12 w 78"/>
              <a:gd name="T7" fmla="*/ 126 h 228"/>
              <a:gd name="T8" fmla="*/ 18 w 78"/>
              <a:gd name="T9" fmla="*/ 120 h 228"/>
              <a:gd name="T10" fmla="*/ 18 w 78"/>
              <a:gd name="T11" fmla="*/ 120 h 228"/>
              <a:gd name="T12" fmla="*/ 24 w 78"/>
              <a:gd name="T13" fmla="*/ 120 h 228"/>
              <a:gd name="T14" fmla="*/ 24 w 78"/>
              <a:gd name="T15" fmla="*/ 120 h 228"/>
              <a:gd name="T16" fmla="*/ 30 w 78"/>
              <a:gd name="T17" fmla="*/ 114 h 228"/>
              <a:gd name="T18" fmla="*/ 30 w 78"/>
              <a:gd name="T19" fmla="*/ 114 h 228"/>
              <a:gd name="T20" fmla="*/ 36 w 78"/>
              <a:gd name="T21" fmla="*/ 114 h 228"/>
              <a:gd name="T22" fmla="*/ 36 w 78"/>
              <a:gd name="T23" fmla="*/ 114 h 228"/>
              <a:gd name="T24" fmla="*/ 42 w 78"/>
              <a:gd name="T25" fmla="*/ 114 h 228"/>
              <a:gd name="T26" fmla="*/ 42 w 78"/>
              <a:gd name="T27" fmla="*/ 114 h 228"/>
              <a:gd name="T28" fmla="*/ 48 w 78"/>
              <a:gd name="T29" fmla="*/ 120 h 228"/>
              <a:gd name="T30" fmla="*/ 48 w 78"/>
              <a:gd name="T31" fmla="*/ 120 h 228"/>
              <a:gd name="T32" fmla="*/ 54 w 78"/>
              <a:gd name="T33" fmla="*/ 120 h 228"/>
              <a:gd name="T34" fmla="*/ 54 w 78"/>
              <a:gd name="T35" fmla="*/ 126 h 228"/>
              <a:gd name="T36" fmla="*/ 60 w 78"/>
              <a:gd name="T37" fmla="*/ 138 h 228"/>
              <a:gd name="T38" fmla="*/ 60 w 78"/>
              <a:gd name="T39" fmla="*/ 150 h 228"/>
              <a:gd name="T40" fmla="*/ 66 w 78"/>
              <a:gd name="T41" fmla="*/ 168 h 228"/>
              <a:gd name="T42" fmla="*/ 66 w 78"/>
              <a:gd name="T43" fmla="*/ 192 h 228"/>
              <a:gd name="T44" fmla="*/ 72 w 78"/>
              <a:gd name="T45" fmla="*/ 210 h 228"/>
              <a:gd name="T46" fmla="*/ 72 w 78"/>
              <a:gd name="T47" fmla="*/ 228 h 228"/>
              <a:gd name="T48" fmla="*/ 78 w 78"/>
              <a:gd name="T49" fmla="*/ 228 h 228"/>
              <a:gd name="T50" fmla="*/ 78 w 78"/>
              <a:gd name="T51" fmla="*/ 6 h 228"/>
              <a:gd name="T52" fmla="*/ 72 w 78"/>
              <a:gd name="T53" fmla="*/ 18 h 228"/>
              <a:gd name="T54" fmla="*/ 72 w 78"/>
              <a:gd name="T55" fmla="*/ 36 h 228"/>
              <a:gd name="T56" fmla="*/ 66 w 78"/>
              <a:gd name="T57" fmla="*/ 54 h 228"/>
              <a:gd name="T58" fmla="*/ 66 w 78"/>
              <a:gd name="T59" fmla="*/ 78 h 228"/>
              <a:gd name="T60" fmla="*/ 60 w 78"/>
              <a:gd name="T61" fmla="*/ 90 h 228"/>
              <a:gd name="T62" fmla="*/ 60 w 78"/>
              <a:gd name="T63" fmla="*/ 102 h 228"/>
              <a:gd name="T64" fmla="*/ 54 w 78"/>
              <a:gd name="T65" fmla="*/ 108 h 228"/>
              <a:gd name="T66" fmla="*/ 54 w 78"/>
              <a:gd name="T67" fmla="*/ 114 h 228"/>
              <a:gd name="T68" fmla="*/ 48 w 78"/>
              <a:gd name="T69" fmla="*/ 114 h 228"/>
              <a:gd name="T70" fmla="*/ 48 w 78"/>
              <a:gd name="T71" fmla="*/ 114 h 228"/>
              <a:gd name="T72" fmla="*/ 42 w 78"/>
              <a:gd name="T73" fmla="*/ 114 h 228"/>
              <a:gd name="T74" fmla="*/ 36 w 78"/>
              <a:gd name="T75" fmla="*/ 114 h 228"/>
              <a:gd name="T76" fmla="*/ 36 w 78"/>
              <a:gd name="T77" fmla="*/ 114 h 228"/>
              <a:gd name="T78" fmla="*/ 30 w 78"/>
              <a:gd name="T79" fmla="*/ 114 h 228"/>
              <a:gd name="T80" fmla="*/ 30 w 78"/>
              <a:gd name="T81" fmla="*/ 114 h 228"/>
              <a:gd name="T82" fmla="*/ 24 w 78"/>
              <a:gd name="T83" fmla="*/ 114 h 228"/>
              <a:gd name="T84" fmla="*/ 24 w 78"/>
              <a:gd name="T85" fmla="*/ 114 h 228"/>
              <a:gd name="T86" fmla="*/ 18 w 78"/>
              <a:gd name="T87" fmla="*/ 114 h 228"/>
              <a:gd name="T88" fmla="*/ 18 w 78"/>
              <a:gd name="T89" fmla="*/ 114 h 228"/>
              <a:gd name="T90" fmla="*/ 12 w 78"/>
              <a:gd name="T91" fmla="*/ 108 h 228"/>
              <a:gd name="T92" fmla="*/ 12 w 78"/>
              <a:gd name="T93" fmla="*/ 108 h 228"/>
              <a:gd name="T94" fmla="*/ 6 w 78"/>
              <a:gd name="T95" fmla="*/ 102 h 228"/>
              <a:gd name="T96" fmla="*/ 6 w 78"/>
              <a:gd name="T97" fmla="*/ 102 h 228"/>
              <a:gd name="T98" fmla="*/ 0 w 78"/>
              <a:gd name="T99" fmla="*/ 10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8" h="228">
                <a:moveTo>
                  <a:pt x="0" y="132"/>
                </a:moveTo>
                <a:lnTo>
                  <a:pt x="0" y="132"/>
                </a:lnTo>
                <a:lnTo>
                  <a:pt x="6" y="132"/>
                </a:lnTo>
                <a:lnTo>
                  <a:pt x="6" y="132"/>
                </a:lnTo>
                <a:lnTo>
                  <a:pt x="6" y="132"/>
                </a:lnTo>
                <a:lnTo>
                  <a:pt x="6" y="132"/>
                </a:lnTo>
                <a:lnTo>
                  <a:pt x="6" y="132"/>
                </a:lnTo>
                <a:lnTo>
                  <a:pt x="6" y="126"/>
                </a:lnTo>
                <a:lnTo>
                  <a:pt x="6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30" y="120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8" y="114"/>
                </a:lnTo>
                <a:lnTo>
                  <a:pt x="48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20"/>
                </a:lnTo>
                <a:lnTo>
                  <a:pt x="54" y="120"/>
                </a:lnTo>
                <a:lnTo>
                  <a:pt x="54" y="120"/>
                </a:lnTo>
                <a:lnTo>
                  <a:pt x="54" y="120"/>
                </a:lnTo>
                <a:lnTo>
                  <a:pt x="54" y="120"/>
                </a:lnTo>
                <a:lnTo>
                  <a:pt x="54" y="126"/>
                </a:lnTo>
                <a:lnTo>
                  <a:pt x="54" y="126"/>
                </a:lnTo>
                <a:lnTo>
                  <a:pt x="54" y="126"/>
                </a:lnTo>
                <a:lnTo>
                  <a:pt x="54" y="126"/>
                </a:lnTo>
                <a:lnTo>
                  <a:pt x="60" y="132"/>
                </a:lnTo>
                <a:lnTo>
                  <a:pt x="60" y="132"/>
                </a:lnTo>
                <a:lnTo>
                  <a:pt x="60" y="138"/>
                </a:lnTo>
                <a:lnTo>
                  <a:pt x="60" y="138"/>
                </a:lnTo>
                <a:lnTo>
                  <a:pt x="60" y="144"/>
                </a:lnTo>
                <a:lnTo>
                  <a:pt x="60" y="144"/>
                </a:lnTo>
                <a:lnTo>
                  <a:pt x="60" y="150"/>
                </a:lnTo>
                <a:lnTo>
                  <a:pt x="60" y="150"/>
                </a:lnTo>
                <a:lnTo>
                  <a:pt x="66" y="156"/>
                </a:lnTo>
                <a:lnTo>
                  <a:pt x="66" y="162"/>
                </a:lnTo>
                <a:lnTo>
                  <a:pt x="66" y="168"/>
                </a:lnTo>
                <a:lnTo>
                  <a:pt x="66" y="168"/>
                </a:lnTo>
                <a:lnTo>
                  <a:pt x="66" y="174"/>
                </a:lnTo>
                <a:lnTo>
                  <a:pt x="66" y="180"/>
                </a:lnTo>
                <a:lnTo>
                  <a:pt x="66" y="186"/>
                </a:lnTo>
                <a:lnTo>
                  <a:pt x="66" y="192"/>
                </a:lnTo>
                <a:lnTo>
                  <a:pt x="72" y="198"/>
                </a:lnTo>
                <a:lnTo>
                  <a:pt x="72" y="204"/>
                </a:lnTo>
                <a:lnTo>
                  <a:pt x="72" y="204"/>
                </a:lnTo>
                <a:lnTo>
                  <a:pt x="72" y="210"/>
                </a:lnTo>
                <a:lnTo>
                  <a:pt x="72" y="216"/>
                </a:lnTo>
                <a:lnTo>
                  <a:pt x="72" y="222"/>
                </a:lnTo>
                <a:lnTo>
                  <a:pt x="72" y="222"/>
                </a:lnTo>
                <a:lnTo>
                  <a:pt x="72" y="228"/>
                </a:lnTo>
                <a:lnTo>
                  <a:pt x="78" y="228"/>
                </a:lnTo>
                <a:lnTo>
                  <a:pt x="78" y="228"/>
                </a:lnTo>
                <a:lnTo>
                  <a:pt x="78" y="228"/>
                </a:lnTo>
                <a:lnTo>
                  <a:pt x="78" y="228"/>
                </a:lnTo>
                <a:lnTo>
                  <a:pt x="78" y="0"/>
                </a:lnTo>
                <a:lnTo>
                  <a:pt x="78" y="0"/>
                </a:lnTo>
                <a:lnTo>
                  <a:pt x="78" y="6"/>
                </a:lnTo>
                <a:lnTo>
                  <a:pt x="78" y="6"/>
                </a:lnTo>
                <a:lnTo>
                  <a:pt x="72" y="6"/>
                </a:lnTo>
                <a:lnTo>
                  <a:pt x="72" y="12"/>
                </a:lnTo>
                <a:lnTo>
                  <a:pt x="72" y="12"/>
                </a:lnTo>
                <a:lnTo>
                  <a:pt x="72" y="18"/>
                </a:lnTo>
                <a:lnTo>
                  <a:pt x="72" y="24"/>
                </a:lnTo>
                <a:lnTo>
                  <a:pt x="72" y="24"/>
                </a:lnTo>
                <a:lnTo>
                  <a:pt x="72" y="30"/>
                </a:lnTo>
                <a:lnTo>
                  <a:pt x="72" y="36"/>
                </a:lnTo>
                <a:lnTo>
                  <a:pt x="66" y="42"/>
                </a:lnTo>
                <a:lnTo>
                  <a:pt x="66" y="48"/>
                </a:lnTo>
                <a:lnTo>
                  <a:pt x="66" y="54"/>
                </a:lnTo>
                <a:lnTo>
                  <a:pt x="66" y="54"/>
                </a:lnTo>
                <a:lnTo>
                  <a:pt x="66" y="60"/>
                </a:lnTo>
                <a:lnTo>
                  <a:pt x="66" y="66"/>
                </a:lnTo>
                <a:lnTo>
                  <a:pt x="66" y="72"/>
                </a:lnTo>
                <a:lnTo>
                  <a:pt x="66" y="78"/>
                </a:lnTo>
                <a:lnTo>
                  <a:pt x="60" y="78"/>
                </a:lnTo>
                <a:lnTo>
                  <a:pt x="60" y="84"/>
                </a:lnTo>
                <a:lnTo>
                  <a:pt x="60" y="90"/>
                </a:lnTo>
                <a:lnTo>
                  <a:pt x="60" y="90"/>
                </a:lnTo>
                <a:lnTo>
                  <a:pt x="60" y="96"/>
                </a:lnTo>
                <a:lnTo>
                  <a:pt x="60" y="96"/>
                </a:lnTo>
                <a:lnTo>
                  <a:pt x="60" y="102"/>
                </a:lnTo>
                <a:lnTo>
                  <a:pt x="60" y="102"/>
                </a:lnTo>
                <a:lnTo>
                  <a:pt x="54" y="102"/>
                </a:lnTo>
                <a:lnTo>
                  <a:pt x="54" y="108"/>
                </a:lnTo>
                <a:lnTo>
                  <a:pt x="54" y="108"/>
                </a:lnTo>
                <a:lnTo>
                  <a:pt x="54" y="108"/>
                </a:lnTo>
                <a:lnTo>
                  <a:pt x="54" y="108"/>
                </a:lnTo>
                <a:lnTo>
                  <a:pt x="54" y="114"/>
                </a:lnTo>
                <a:lnTo>
                  <a:pt x="54" y="114"/>
                </a:lnTo>
                <a:lnTo>
                  <a:pt x="54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18" y="114"/>
                </a:lnTo>
                <a:lnTo>
                  <a:pt x="18" y="114"/>
                </a:lnTo>
                <a:lnTo>
                  <a:pt x="18" y="114"/>
                </a:lnTo>
                <a:lnTo>
                  <a:pt x="18" y="114"/>
                </a:lnTo>
                <a:lnTo>
                  <a:pt x="18" y="114"/>
                </a:lnTo>
                <a:lnTo>
                  <a:pt x="18" y="114"/>
                </a:lnTo>
                <a:lnTo>
                  <a:pt x="18" y="108"/>
                </a:lnTo>
                <a:lnTo>
                  <a:pt x="18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0" y="102"/>
                </a:lnTo>
                <a:lnTo>
                  <a:pt x="0" y="102"/>
                </a:lnTo>
                <a:lnTo>
                  <a:pt x="0" y="132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7" name="Freeform 159"/>
          <p:cNvSpPr>
            <a:spLocks/>
          </p:cNvSpPr>
          <p:nvPr/>
        </p:nvSpPr>
        <p:spPr bwMode="auto">
          <a:xfrm>
            <a:off x="5448300" y="5284788"/>
            <a:ext cx="123825" cy="361950"/>
          </a:xfrm>
          <a:custGeom>
            <a:avLst/>
            <a:gdLst>
              <a:gd name="T0" fmla="*/ 1 w 13"/>
              <a:gd name="T1" fmla="*/ 22 h 38"/>
              <a:gd name="T2" fmla="*/ 1 w 13"/>
              <a:gd name="T3" fmla="*/ 21 h 38"/>
              <a:gd name="T4" fmla="*/ 2 w 13"/>
              <a:gd name="T5" fmla="*/ 21 h 38"/>
              <a:gd name="T6" fmla="*/ 2 w 13"/>
              <a:gd name="T7" fmla="*/ 21 h 38"/>
              <a:gd name="T8" fmla="*/ 3 w 13"/>
              <a:gd name="T9" fmla="*/ 20 h 38"/>
              <a:gd name="T10" fmla="*/ 3 w 13"/>
              <a:gd name="T11" fmla="*/ 20 h 38"/>
              <a:gd name="T12" fmla="*/ 4 w 13"/>
              <a:gd name="T13" fmla="*/ 20 h 38"/>
              <a:gd name="T14" fmla="*/ 4 w 13"/>
              <a:gd name="T15" fmla="*/ 20 h 38"/>
              <a:gd name="T16" fmla="*/ 5 w 13"/>
              <a:gd name="T17" fmla="*/ 19 h 38"/>
              <a:gd name="T18" fmla="*/ 5 w 13"/>
              <a:gd name="T19" fmla="*/ 19 h 38"/>
              <a:gd name="T20" fmla="*/ 6 w 13"/>
              <a:gd name="T21" fmla="*/ 19 h 38"/>
              <a:gd name="T22" fmla="*/ 6 w 13"/>
              <a:gd name="T23" fmla="*/ 19 h 38"/>
              <a:gd name="T24" fmla="*/ 7 w 13"/>
              <a:gd name="T25" fmla="*/ 19 h 38"/>
              <a:gd name="T26" fmla="*/ 7 w 13"/>
              <a:gd name="T27" fmla="*/ 19 h 38"/>
              <a:gd name="T28" fmla="*/ 8 w 13"/>
              <a:gd name="T29" fmla="*/ 20 h 38"/>
              <a:gd name="T30" fmla="*/ 8 w 13"/>
              <a:gd name="T31" fmla="*/ 20 h 38"/>
              <a:gd name="T32" fmla="*/ 9 w 13"/>
              <a:gd name="T33" fmla="*/ 20 h 38"/>
              <a:gd name="T34" fmla="*/ 9 w 13"/>
              <a:gd name="T35" fmla="*/ 21 h 38"/>
              <a:gd name="T36" fmla="*/ 10 w 13"/>
              <a:gd name="T37" fmla="*/ 23 h 38"/>
              <a:gd name="T38" fmla="*/ 10 w 13"/>
              <a:gd name="T39" fmla="*/ 25 h 38"/>
              <a:gd name="T40" fmla="*/ 11 w 13"/>
              <a:gd name="T41" fmla="*/ 28 h 38"/>
              <a:gd name="T42" fmla="*/ 11 w 13"/>
              <a:gd name="T43" fmla="*/ 32 h 38"/>
              <a:gd name="T44" fmla="*/ 12 w 13"/>
              <a:gd name="T45" fmla="*/ 35 h 38"/>
              <a:gd name="T46" fmla="*/ 12 w 13"/>
              <a:gd name="T47" fmla="*/ 38 h 38"/>
              <a:gd name="T48" fmla="*/ 13 w 13"/>
              <a:gd name="T49" fmla="*/ 38 h 38"/>
              <a:gd name="T50" fmla="*/ 13 w 13"/>
              <a:gd name="T51" fmla="*/ 1 h 38"/>
              <a:gd name="T52" fmla="*/ 12 w 13"/>
              <a:gd name="T53" fmla="*/ 3 h 38"/>
              <a:gd name="T54" fmla="*/ 12 w 13"/>
              <a:gd name="T55" fmla="*/ 6 h 38"/>
              <a:gd name="T56" fmla="*/ 11 w 13"/>
              <a:gd name="T57" fmla="*/ 9 h 38"/>
              <a:gd name="T58" fmla="*/ 11 w 13"/>
              <a:gd name="T59" fmla="*/ 13 h 38"/>
              <a:gd name="T60" fmla="*/ 10 w 13"/>
              <a:gd name="T61" fmla="*/ 15 h 38"/>
              <a:gd name="T62" fmla="*/ 10 w 13"/>
              <a:gd name="T63" fmla="*/ 17 h 38"/>
              <a:gd name="T64" fmla="*/ 9 w 13"/>
              <a:gd name="T65" fmla="*/ 18 h 38"/>
              <a:gd name="T66" fmla="*/ 9 w 13"/>
              <a:gd name="T67" fmla="*/ 19 h 38"/>
              <a:gd name="T68" fmla="*/ 8 w 13"/>
              <a:gd name="T69" fmla="*/ 19 h 38"/>
              <a:gd name="T70" fmla="*/ 8 w 13"/>
              <a:gd name="T71" fmla="*/ 19 h 38"/>
              <a:gd name="T72" fmla="*/ 7 w 13"/>
              <a:gd name="T73" fmla="*/ 19 h 38"/>
              <a:gd name="T74" fmla="*/ 6 w 13"/>
              <a:gd name="T75" fmla="*/ 19 h 38"/>
              <a:gd name="T76" fmla="*/ 6 w 13"/>
              <a:gd name="T77" fmla="*/ 19 h 38"/>
              <a:gd name="T78" fmla="*/ 5 w 13"/>
              <a:gd name="T79" fmla="*/ 19 h 38"/>
              <a:gd name="T80" fmla="*/ 5 w 13"/>
              <a:gd name="T81" fmla="*/ 19 h 38"/>
              <a:gd name="T82" fmla="*/ 4 w 13"/>
              <a:gd name="T83" fmla="*/ 19 h 38"/>
              <a:gd name="T84" fmla="*/ 4 w 13"/>
              <a:gd name="T85" fmla="*/ 19 h 38"/>
              <a:gd name="T86" fmla="*/ 3 w 13"/>
              <a:gd name="T87" fmla="*/ 19 h 38"/>
              <a:gd name="T88" fmla="*/ 3 w 13"/>
              <a:gd name="T89" fmla="*/ 19 h 38"/>
              <a:gd name="T90" fmla="*/ 2 w 13"/>
              <a:gd name="T91" fmla="*/ 18 h 38"/>
              <a:gd name="T92" fmla="*/ 2 w 13"/>
              <a:gd name="T93" fmla="*/ 18 h 38"/>
              <a:gd name="T94" fmla="*/ 1 w 13"/>
              <a:gd name="T95" fmla="*/ 17 h 38"/>
              <a:gd name="T96" fmla="*/ 1 w 13"/>
              <a:gd name="T97" fmla="*/ 17 h 38"/>
              <a:gd name="T98" fmla="*/ 0 w 13"/>
              <a:gd name="T99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" h="38">
                <a:moveTo>
                  <a:pt x="0" y="22"/>
                </a:moveTo>
                <a:lnTo>
                  <a:pt x="0" y="22"/>
                </a:lnTo>
                <a:lnTo>
                  <a:pt x="1" y="22"/>
                </a:lnTo>
                <a:lnTo>
                  <a:pt x="1" y="22"/>
                </a:lnTo>
                <a:lnTo>
                  <a:pt x="1" y="22"/>
                </a:lnTo>
                <a:lnTo>
                  <a:pt x="1" y="22"/>
                </a:lnTo>
                <a:lnTo>
                  <a:pt x="1" y="22"/>
                </a:lnTo>
                <a:lnTo>
                  <a:pt x="1" y="21"/>
                </a:lnTo>
                <a:lnTo>
                  <a:pt x="1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5" y="20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8" y="19"/>
                </a:lnTo>
                <a:lnTo>
                  <a:pt x="8" y="20"/>
                </a:lnTo>
                <a:lnTo>
                  <a:pt x="8" y="20"/>
                </a:lnTo>
                <a:lnTo>
                  <a:pt x="8" y="20"/>
                </a:lnTo>
                <a:lnTo>
                  <a:pt x="8" y="20"/>
                </a:lnTo>
                <a:lnTo>
                  <a:pt x="8" y="20"/>
                </a:lnTo>
                <a:lnTo>
                  <a:pt x="8" y="20"/>
                </a:lnTo>
                <a:lnTo>
                  <a:pt x="8" y="20"/>
                </a:lnTo>
                <a:lnTo>
                  <a:pt x="9" y="20"/>
                </a:lnTo>
                <a:lnTo>
                  <a:pt x="9" y="20"/>
                </a:lnTo>
                <a:lnTo>
                  <a:pt x="9" y="20"/>
                </a:lnTo>
                <a:lnTo>
                  <a:pt x="9" y="20"/>
                </a:lnTo>
                <a:lnTo>
                  <a:pt x="9" y="21"/>
                </a:lnTo>
                <a:lnTo>
                  <a:pt x="9" y="21"/>
                </a:lnTo>
                <a:lnTo>
                  <a:pt x="9" y="21"/>
                </a:lnTo>
                <a:lnTo>
                  <a:pt x="9" y="21"/>
                </a:lnTo>
                <a:lnTo>
                  <a:pt x="10" y="22"/>
                </a:lnTo>
                <a:lnTo>
                  <a:pt x="10" y="22"/>
                </a:lnTo>
                <a:lnTo>
                  <a:pt x="10" y="23"/>
                </a:lnTo>
                <a:lnTo>
                  <a:pt x="10" y="23"/>
                </a:lnTo>
                <a:lnTo>
                  <a:pt x="10" y="24"/>
                </a:lnTo>
                <a:lnTo>
                  <a:pt x="10" y="24"/>
                </a:lnTo>
                <a:lnTo>
                  <a:pt x="10" y="25"/>
                </a:lnTo>
                <a:lnTo>
                  <a:pt x="10" y="25"/>
                </a:lnTo>
                <a:lnTo>
                  <a:pt x="11" y="26"/>
                </a:lnTo>
                <a:lnTo>
                  <a:pt x="11" y="27"/>
                </a:lnTo>
                <a:lnTo>
                  <a:pt x="11" y="28"/>
                </a:lnTo>
                <a:lnTo>
                  <a:pt x="11" y="28"/>
                </a:lnTo>
                <a:lnTo>
                  <a:pt x="11" y="29"/>
                </a:lnTo>
                <a:lnTo>
                  <a:pt x="11" y="30"/>
                </a:lnTo>
                <a:lnTo>
                  <a:pt x="11" y="31"/>
                </a:lnTo>
                <a:lnTo>
                  <a:pt x="11" y="32"/>
                </a:lnTo>
                <a:lnTo>
                  <a:pt x="12" y="33"/>
                </a:lnTo>
                <a:lnTo>
                  <a:pt x="12" y="34"/>
                </a:lnTo>
                <a:lnTo>
                  <a:pt x="12" y="34"/>
                </a:lnTo>
                <a:lnTo>
                  <a:pt x="12" y="35"/>
                </a:lnTo>
                <a:lnTo>
                  <a:pt x="12" y="36"/>
                </a:lnTo>
                <a:lnTo>
                  <a:pt x="12" y="37"/>
                </a:lnTo>
                <a:lnTo>
                  <a:pt x="12" y="37"/>
                </a:lnTo>
                <a:lnTo>
                  <a:pt x="12" y="38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3" y="0"/>
                </a:lnTo>
                <a:lnTo>
                  <a:pt x="13" y="0"/>
                </a:lnTo>
                <a:lnTo>
                  <a:pt x="13" y="1"/>
                </a:lnTo>
                <a:lnTo>
                  <a:pt x="13" y="1"/>
                </a:lnTo>
                <a:lnTo>
                  <a:pt x="12" y="1"/>
                </a:lnTo>
                <a:lnTo>
                  <a:pt x="12" y="2"/>
                </a:lnTo>
                <a:lnTo>
                  <a:pt x="12" y="2"/>
                </a:lnTo>
                <a:lnTo>
                  <a:pt x="12" y="3"/>
                </a:lnTo>
                <a:lnTo>
                  <a:pt x="12" y="4"/>
                </a:lnTo>
                <a:lnTo>
                  <a:pt x="12" y="4"/>
                </a:lnTo>
                <a:lnTo>
                  <a:pt x="12" y="5"/>
                </a:lnTo>
                <a:lnTo>
                  <a:pt x="12" y="6"/>
                </a:lnTo>
                <a:lnTo>
                  <a:pt x="11" y="7"/>
                </a:lnTo>
                <a:lnTo>
                  <a:pt x="11" y="8"/>
                </a:lnTo>
                <a:lnTo>
                  <a:pt x="11" y="9"/>
                </a:lnTo>
                <a:lnTo>
                  <a:pt x="11" y="9"/>
                </a:lnTo>
                <a:lnTo>
                  <a:pt x="11" y="10"/>
                </a:lnTo>
                <a:lnTo>
                  <a:pt x="11" y="11"/>
                </a:lnTo>
                <a:lnTo>
                  <a:pt x="11" y="12"/>
                </a:lnTo>
                <a:lnTo>
                  <a:pt x="11" y="13"/>
                </a:lnTo>
                <a:lnTo>
                  <a:pt x="10" y="13"/>
                </a:lnTo>
                <a:lnTo>
                  <a:pt x="10" y="14"/>
                </a:lnTo>
                <a:lnTo>
                  <a:pt x="10" y="15"/>
                </a:lnTo>
                <a:lnTo>
                  <a:pt x="10" y="15"/>
                </a:lnTo>
                <a:lnTo>
                  <a:pt x="10" y="16"/>
                </a:lnTo>
                <a:lnTo>
                  <a:pt x="10" y="16"/>
                </a:lnTo>
                <a:lnTo>
                  <a:pt x="10" y="17"/>
                </a:lnTo>
                <a:lnTo>
                  <a:pt x="10" y="17"/>
                </a:lnTo>
                <a:lnTo>
                  <a:pt x="9" y="17"/>
                </a:lnTo>
                <a:lnTo>
                  <a:pt x="9" y="18"/>
                </a:lnTo>
                <a:lnTo>
                  <a:pt x="9" y="18"/>
                </a:lnTo>
                <a:lnTo>
                  <a:pt x="9" y="18"/>
                </a:lnTo>
                <a:lnTo>
                  <a:pt x="9" y="18"/>
                </a:lnTo>
                <a:lnTo>
                  <a:pt x="9" y="19"/>
                </a:lnTo>
                <a:lnTo>
                  <a:pt x="9" y="19"/>
                </a:lnTo>
                <a:lnTo>
                  <a:pt x="9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3" y="19"/>
                </a:lnTo>
                <a:lnTo>
                  <a:pt x="3" y="19"/>
                </a:lnTo>
                <a:lnTo>
                  <a:pt x="3" y="19"/>
                </a:lnTo>
                <a:lnTo>
                  <a:pt x="3" y="19"/>
                </a:lnTo>
                <a:lnTo>
                  <a:pt x="3" y="19"/>
                </a:lnTo>
                <a:lnTo>
                  <a:pt x="3" y="19"/>
                </a:lnTo>
                <a:lnTo>
                  <a:pt x="3" y="18"/>
                </a:lnTo>
                <a:lnTo>
                  <a:pt x="3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0" y="17"/>
                </a:lnTo>
                <a:lnTo>
                  <a:pt x="0" y="17"/>
                </a:lnTo>
                <a:lnTo>
                  <a:pt x="0" y="22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8" name="Line 160"/>
          <p:cNvSpPr>
            <a:spLocks noChangeShapeType="1"/>
          </p:cNvSpPr>
          <p:nvPr/>
        </p:nvSpPr>
        <p:spPr bwMode="auto">
          <a:xfrm>
            <a:off x="5572125" y="5465763"/>
            <a:ext cx="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9" name="Rectangle 161"/>
          <p:cNvSpPr>
            <a:spLocks noChangeArrowheads="1"/>
          </p:cNvSpPr>
          <p:nvPr/>
        </p:nvSpPr>
        <p:spPr bwMode="auto">
          <a:xfrm>
            <a:off x="5572125" y="5456238"/>
            <a:ext cx="1588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0" name="Rectangle 162"/>
          <p:cNvSpPr>
            <a:spLocks noChangeArrowheads="1"/>
          </p:cNvSpPr>
          <p:nvPr/>
        </p:nvSpPr>
        <p:spPr bwMode="auto">
          <a:xfrm>
            <a:off x="5572125" y="5456238"/>
            <a:ext cx="1588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1" name="Rectangle 163"/>
          <p:cNvSpPr>
            <a:spLocks noChangeArrowheads="1"/>
          </p:cNvSpPr>
          <p:nvPr/>
        </p:nvSpPr>
        <p:spPr bwMode="auto">
          <a:xfrm>
            <a:off x="5562600" y="54371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" name="Rectangle 164"/>
          <p:cNvSpPr>
            <a:spLocks noChangeArrowheads="1"/>
          </p:cNvSpPr>
          <p:nvPr/>
        </p:nvSpPr>
        <p:spPr bwMode="auto">
          <a:xfrm>
            <a:off x="5562600" y="54943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3" name="Rectangle 165"/>
          <p:cNvSpPr>
            <a:spLocks noChangeArrowheads="1"/>
          </p:cNvSpPr>
          <p:nvPr/>
        </p:nvSpPr>
        <p:spPr bwMode="auto">
          <a:xfrm>
            <a:off x="5553075" y="544671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4" name="Rectangle 166"/>
          <p:cNvSpPr>
            <a:spLocks noChangeArrowheads="1"/>
          </p:cNvSpPr>
          <p:nvPr/>
        </p:nvSpPr>
        <p:spPr bwMode="auto">
          <a:xfrm>
            <a:off x="5553075" y="548481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5" name="Rectangle 167"/>
          <p:cNvSpPr>
            <a:spLocks noChangeArrowheads="1"/>
          </p:cNvSpPr>
          <p:nvPr/>
        </p:nvSpPr>
        <p:spPr bwMode="auto">
          <a:xfrm>
            <a:off x="5543550" y="54562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6" name="Rectangle 168"/>
          <p:cNvSpPr>
            <a:spLocks noChangeArrowheads="1"/>
          </p:cNvSpPr>
          <p:nvPr/>
        </p:nvSpPr>
        <p:spPr bwMode="auto">
          <a:xfrm>
            <a:off x="5543550" y="54752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7" name="Rectangle 169"/>
          <p:cNvSpPr>
            <a:spLocks noChangeArrowheads="1"/>
          </p:cNvSpPr>
          <p:nvPr/>
        </p:nvSpPr>
        <p:spPr bwMode="auto">
          <a:xfrm>
            <a:off x="5543550" y="54657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8" name="Rectangle 170"/>
          <p:cNvSpPr>
            <a:spLocks noChangeArrowheads="1"/>
          </p:cNvSpPr>
          <p:nvPr/>
        </p:nvSpPr>
        <p:spPr bwMode="auto">
          <a:xfrm>
            <a:off x="5543550" y="54657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9" name="Oval 171"/>
          <p:cNvSpPr>
            <a:spLocks noChangeArrowheads="1"/>
          </p:cNvSpPr>
          <p:nvPr/>
        </p:nvSpPr>
        <p:spPr bwMode="auto">
          <a:xfrm>
            <a:off x="5543550" y="543718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0" name="Freeform 172"/>
          <p:cNvSpPr>
            <a:spLocks/>
          </p:cNvSpPr>
          <p:nvPr/>
        </p:nvSpPr>
        <p:spPr bwMode="auto">
          <a:xfrm>
            <a:off x="5572125" y="4837113"/>
            <a:ext cx="238125" cy="361950"/>
          </a:xfrm>
          <a:custGeom>
            <a:avLst/>
            <a:gdLst>
              <a:gd name="T0" fmla="*/ 6 w 150"/>
              <a:gd name="T1" fmla="*/ 126 h 228"/>
              <a:gd name="T2" fmla="*/ 12 w 150"/>
              <a:gd name="T3" fmla="*/ 126 h 228"/>
              <a:gd name="T4" fmla="*/ 18 w 150"/>
              <a:gd name="T5" fmla="*/ 126 h 228"/>
              <a:gd name="T6" fmla="*/ 24 w 150"/>
              <a:gd name="T7" fmla="*/ 126 h 228"/>
              <a:gd name="T8" fmla="*/ 30 w 150"/>
              <a:gd name="T9" fmla="*/ 126 h 228"/>
              <a:gd name="T10" fmla="*/ 36 w 150"/>
              <a:gd name="T11" fmla="*/ 126 h 228"/>
              <a:gd name="T12" fmla="*/ 42 w 150"/>
              <a:gd name="T13" fmla="*/ 138 h 228"/>
              <a:gd name="T14" fmla="*/ 48 w 150"/>
              <a:gd name="T15" fmla="*/ 150 h 228"/>
              <a:gd name="T16" fmla="*/ 54 w 150"/>
              <a:gd name="T17" fmla="*/ 162 h 228"/>
              <a:gd name="T18" fmla="*/ 60 w 150"/>
              <a:gd name="T19" fmla="*/ 180 h 228"/>
              <a:gd name="T20" fmla="*/ 66 w 150"/>
              <a:gd name="T21" fmla="*/ 198 h 228"/>
              <a:gd name="T22" fmla="*/ 72 w 150"/>
              <a:gd name="T23" fmla="*/ 204 h 228"/>
              <a:gd name="T24" fmla="*/ 78 w 150"/>
              <a:gd name="T25" fmla="*/ 204 h 228"/>
              <a:gd name="T26" fmla="*/ 84 w 150"/>
              <a:gd name="T27" fmla="*/ 198 h 228"/>
              <a:gd name="T28" fmla="*/ 90 w 150"/>
              <a:gd name="T29" fmla="*/ 186 h 228"/>
              <a:gd name="T30" fmla="*/ 96 w 150"/>
              <a:gd name="T31" fmla="*/ 168 h 228"/>
              <a:gd name="T32" fmla="*/ 102 w 150"/>
              <a:gd name="T33" fmla="*/ 156 h 228"/>
              <a:gd name="T34" fmla="*/ 108 w 150"/>
              <a:gd name="T35" fmla="*/ 150 h 228"/>
              <a:gd name="T36" fmla="*/ 114 w 150"/>
              <a:gd name="T37" fmla="*/ 150 h 228"/>
              <a:gd name="T38" fmla="*/ 120 w 150"/>
              <a:gd name="T39" fmla="*/ 156 h 228"/>
              <a:gd name="T40" fmla="*/ 126 w 150"/>
              <a:gd name="T41" fmla="*/ 168 h 228"/>
              <a:gd name="T42" fmla="*/ 132 w 150"/>
              <a:gd name="T43" fmla="*/ 186 h 228"/>
              <a:gd name="T44" fmla="*/ 138 w 150"/>
              <a:gd name="T45" fmla="*/ 210 h 228"/>
              <a:gd name="T46" fmla="*/ 144 w 150"/>
              <a:gd name="T47" fmla="*/ 222 h 228"/>
              <a:gd name="T48" fmla="*/ 150 w 150"/>
              <a:gd name="T49" fmla="*/ 228 h 228"/>
              <a:gd name="T50" fmla="*/ 150 w 150"/>
              <a:gd name="T51" fmla="*/ 0 h 228"/>
              <a:gd name="T52" fmla="*/ 144 w 150"/>
              <a:gd name="T53" fmla="*/ 12 h 228"/>
              <a:gd name="T54" fmla="*/ 132 w 150"/>
              <a:gd name="T55" fmla="*/ 30 h 228"/>
              <a:gd name="T56" fmla="*/ 126 w 150"/>
              <a:gd name="T57" fmla="*/ 48 h 228"/>
              <a:gd name="T58" fmla="*/ 120 w 150"/>
              <a:gd name="T59" fmla="*/ 66 h 228"/>
              <a:gd name="T60" fmla="*/ 114 w 150"/>
              <a:gd name="T61" fmla="*/ 78 h 228"/>
              <a:gd name="T62" fmla="*/ 108 w 150"/>
              <a:gd name="T63" fmla="*/ 78 h 228"/>
              <a:gd name="T64" fmla="*/ 102 w 150"/>
              <a:gd name="T65" fmla="*/ 72 h 228"/>
              <a:gd name="T66" fmla="*/ 96 w 150"/>
              <a:gd name="T67" fmla="*/ 60 h 228"/>
              <a:gd name="T68" fmla="*/ 90 w 150"/>
              <a:gd name="T69" fmla="*/ 42 h 228"/>
              <a:gd name="T70" fmla="*/ 84 w 150"/>
              <a:gd name="T71" fmla="*/ 30 h 228"/>
              <a:gd name="T72" fmla="*/ 78 w 150"/>
              <a:gd name="T73" fmla="*/ 18 h 228"/>
              <a:gd name="T74" fmla="*/ 72 w 150"/>
              <a:gd name="T75" fmla="*/ 18 h 228"/>
              <a:gd name="T76" fmla="*/ 66 w 150"/>
              <a:gd name="T77" fmla="*/ 24 h 228"/>
              <a:gd name="T78" fmla="*/ 60 w 150"/>
              <a:gd name="T79" fmla="*/ 42 h 228"/>
              <a:gd name="T80" fmla="*/ 54 w 150"/>
              <a:gd name="T81" fmla="*/ 54 h 228"/>
              <a:gd name="T82" fmla="*/ 48 w 150"/>
              <a:gd name="T83" fmla="*/ 72 h 228"/>
              <a:gd name="T84" fmla="*/ 42 w 150"/>
              <a:gd name="T85" fmla="*/ 84 h 228"/>
              <a:gd name="T86" fmla="*/ 36 w 150"/>
              <a:gd name="T87" fmla="*/ 96 h 228"/>
              <a:gd name="T88" fmla="*/ 30 w 150"/>
              <a:gd name="T89" fmla="*/ 102 h 228"/>
              <a:gd name="T90" fmla="*/ 24 w 150"/>
              <a:gd name="T91" fmla="*/ 102 h 228"/>
              <a:gd name="T92" fmla="*/ 18 w 150"/>
              <a:gd name="T93" fmla="*/ 102 h 228"/>
              <a:gd name="T94" fmla="*/ 12 w 150"/>
              <a:gd name="T95" fmla="*/ 96 h 228"/>
              <a:gd name="T96" fmla="*/ 6 w 150"/>
              <a:gd name="T97" fmla="*/ 96 h 228"/>
              <a:gd name="T98" fmla="*/ 0 w 150"/>
              <a:gd name="T99" fmla="*/ 96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50" h="228">
                <a:moveTo>
                  <a:pt x="0" y="126"/>
                </a:moveTo>
                <a:lnTo>
                  <a:pt x="0" y="126"/>
                </a:lnTo>
                <a:lnTo>
                  <a:pt x="6" y="126"/>
                </a:lnTo>
                <a:lnTo>
                  <a:pt x="6" y="126"/>
                </a:lnTo>
                <a:lnTo>
                  <a:pt x="6" y="126"/>
                </a:lnTo>
                <a:lnTo>
                  <a:pt x="6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8" y="126"/>
                </a:lnTo>
                <a:lnTo>
                  <a:pt x="18" y="126"/>
                </a:lnTo>
                <a:lnTo>
                  <a:pt x="18" y="126"/>
                </a:lnTo>
                <a:lnTo>
                  <a:pt x="18" y="126"/>
                </a:lnTo>
                <a:lnTo>
                  <a:pt x="24" y="126"/>
                </a:lnTo>
                <a:lnTo>
                  <a:pt x="24" y="126"/>
                </a:lnTo>
                <a:lnTo>
                  <a:pt x="24" y="126"/>
                </a:lnTo>
                <a:lnTo>
                  <a:pt x="24" y="126"/>
                </a:lnTo>
                <a:lnTo>
                  <a:pt x="30" y="126"/>
                </a:lnTo>
                <a:lnTo>
                  <a:pt x="30" y="126"/>
                </a:lnTo>
                <a:lnTo>
                  <a:pt x="30" y="126"/>
                </a:lnTo>
                <a:lnTo>
                  <a:pt x="30" y="126"/>
                </a:lnTo>
                <a:lnTo>
                  <a:pt x="36" y="126"/>
                </a:lnTo>
                <a:lnTo>
                  <a:pt x="36" y="126"/>
                </a:lnTo>
                <a:lnTo>
                  <a:pt x="36" y="132"/>
                </a:lnTo>
                <a:lnTo>
                  <a:pt x="36" y="132"/>
                </a:lnTo>
                <a:lnTo>
                  <a:pt x="42" y="132"/>
                </a:lnTo>
                <a:lnTo>
                  <a:pt x="42" y="138"/>
                </a:lnTo>
                <a:lnTo>
                  <a:pt x="42" y="138"/>
                </a:lnTo>
                <a:lnTo>
                  <a:pt x="42" y="144"/>
                </a:lnTo>
                <a:lnTo>
                  <a:pt x="48" y="144"/>
                </a:lnTo>
                <a:lnTo>
                  <a:pt x="48" y="150"/>
                </a:lnTo>
                <a:lnTo>
                  <a:pt x="48" y="150"/>
                </a:lnTo>
                <a:lnTo>
                  <a:pt x="48" y="156"/>
                </a:lnTo>
                <a:lnTo>
                  <a:pt x="54" y="162"/>
                </a:lnTo>
                <a:lnTo>
                  <a:pt x="54" y="162"/>
                </a:lnTo>
                <a:lnTo>
                  <a:pt x="54" y="168"/>
                </a:lnTo>
                <a:lnTo>
                  <a:pt x="54" y="174"/>
                </a:lnTo>
                <a:lnTo>
                  <a:pt x="60" y="174"/>
                </a:lnTo>
                <a:lnTo>
                  <a:pt x="60" y="180"/>
                </a:lnTo>
                <a:lnTo>
                  <a:pt x="60" y="186"/>
                </a:lnTo>
                <a:lnTo>
                  <a:pt x="60" y="186"/>
                </a:lnTo>
                <a:lnTo>
                  <a:pt x="66" y="192"/>
                </a:lnTo>
                <a:lnTo>
                  <a:pt x="66" y="198"/>
                </a:lnTo>
                <a:lnTo>
                  <a:pt x="66" y="198"/>
                </a:lnTo>
                <a:lnTo>
                  <a:pt x="66" y="204"/>
                </a:lnTo>
                <a:lnTo>
                  <a:pt x="72" y="204"/>
                </a:lnTo>
                <a:lnTo>
                  <a:pt x="72" y="204"/>
                </a:lnTo>
                <a:lnTo>
                  <a:pt x="72" y="204"/>
                </a:lnTo>
                <a:lnTo>
                  <a:pt x="78" y="204"/>
                </a:lnTo>
                <a:lnTo>
                  <a:pt x="78" y="204"/>
                </a:lnTo>
                <a:lnTo>
                  <a:pt x="78" y="204"/>
                </a:lnTo>
                <a:lnTo>
                  <a:pt x="78" y="204"/>
                </a:lnTo>
                <a:lnTo>
                  <a:pt x="84" y="204"/>
                </a:lnTo>
                <a:lnTo>
                  <a:pt x="84" y="204"/>
                </a:lnTo>
                <a:lnTo>
                  <a:pt x="84" y="198"/>
                </a:lnTo>
                <a:lnTo>
                  <a:pt x="84" y="198"/>
                </a:lnTo>
                <a:lnTo>
                  <a:pt x="90" y="192"/>
                </a:lnTo>
                <a:lnTo>
                  <a:pt x="90" y="192"/>
                </a:lnTo>
                <a:lnTo>
                  <a:pt x="90" y="186"/>
                </a:lnTo>
                <a:lnTo>
                  <a:pt x="90" y="180"/>
                </a:lnTo>
                <a:lnTo>
                  <a:pt x="96" y="180"/>
                </a:lnTo>
                <a:lnTo>
                  <a:pt x="96" y="174"/>
                </a:lnTo>
                <a:lnTo>
                  <a:pt x="96" y="168"/>
                </a:lnTo>
                <a:lnTo>
                  <a:pt x="96" y="168"/>
                </a:lnTo>
                <a:lnTo>
                  <a:pt x="102" y="162"/>
                </a:lnTo>
                <a:lnTo>
                  <a:pt x="102" y="162"/>
                </a:lnTo>
                <a:lnTo>
                  <a:pt x="102" y="156"/>
                </a:lnTo>
                <a:lnTo>
                  <a:pt x="102" y="156"/>
                </a:lnTo>
                <a:lnTo>
                  <a:pt x="108" y="150"/>
                </a:lnTo>
                <a:lnTo>
                  <a:pt x="108" y="150"/>
                </a:lnTo>
                <a:lnTo>
                  <a:pt x="108" y="150"/>
                </a:lnTo>
                <a:lnTo>
                  <a:pt x="108" y="150"/>
                </a:lnTo>
                <a:lnTo>
                  <a:pt x="114" y="144"/>
                </a:lnTo>
                <a:lnTo>
                  <a:pt x="114" y="144"/>
                </a:lnTo>
                <a:lnTo>
                  <a:pt x="114" y="150"/>
                </a:lnTo>
                <a:lnTo>
                  <a:pt x="114" y="150"/>
                </a:lnTo>
                <a:lnTo>
                  <a:pt x="120" y="150"/>
                </a:lnTo>
                <a:lnTo>
                  <a:pt x="120" y="150"/>
                </a:lnTo>
                <a:lnTo>
                  <a:pt x="120" y="156"/>
                </a:lnTo>
                <a:lnTo>
                  <a:pt x="120" y="156"/>
                </a:lnTo>
                <a:lnTo>
                  <a:pt x="126" y="162"/>
                </a:lnTo>
                <a:lnTo>
                  <a:pt x="126" y="168"/>
                </a:lnTo>
                <a:lnTo>
                  <a:pt x="126" y="168"/>
                </a:lnTo>
                <a:lnTo>
                  <a:pt x="126" y="174"/>
                </a:lnTo>
                <a:lnTo>
                  <a:pt x="132" y="180"/>
                </a:lnTo>
                <a:lnTo>
                  <a:pt x="132" y="186"/>
                </a:lnTo>
                <a:lnTo>
                  <a:pt x="132" y="186"/>
                </a:lnTo>
                <a:lnTo>
                  <a:pt x="132" y="192"/>
                </a:lnTo>
                <a:lnTo>
                  <a:pt x="138" y="198"/>
                </a:lnTo>
                <a:lnTo>
                  <a:pt x="138" y="204"/>
                </a:lnTo>
                <a:lnTo>
                  <a:pt x="138" y="210"/>
                </a:lnTo>
                <a:lnTo>
                  <a:pt x="144" y="210"/>
                </a:lnTo>
                <a:lnTo>
                  <a:pt x="144" y="216"/>
                </a:lnTo>
                <a:lnTo>
                  <a:pt x="144" y="216"/>
                </a:lnTo>
                <a:lnTo>
                  <a:pt x="144" y="222"/>
                </a:lnTo>
                <a:lnTo>
                  <a:pt x="150" y="222"/>
                </a:lnTo>
                <a:lnTo>
                  <a:pt x="150" y="228"/>
                </a:lnTo>
                <a:lnTo>
                  <a:pt x="150" y="228"/>
                </a:lnTo>
                <a:lnTo>
                  <a:pt x="150" y="228"/>
                </a:lnTo>
                <a:lnTo>
                  <a:pt x="150" y="0"/>
                </a:lnTo>
                <a:lnTo>
                  <a:pt x="150" y="0"/>
                </a:lnTo>
                <a:lnTo>
                  <a:pt x="150" y="0"/>
                </a:lnTo>
                <a:lnTo>
                  <a:pt x="150" y="0"/>
                </a:lnTo>
                <a:lnTo>
                  <a:pt x="144" y="6"/>
                </a:lnTo>
                <a:lnTo>
                  <a:pt x="144" y="6"/>
                </a:lnTo>
                <a:lnTo>
                  <a:pt x="144" y="12"/>
                </a:lnTo>
                <a:lnTo>
                  <a:pt x="144" y="12"/>
                </a:lnTo>
                <a:lnTo>
                  <a:pt x="138" y="18"/>
                </a:lnTo>
                <a:lnTo>
                  <a:pt x="138" y="24"/>
                </a:lnTo>
                <a:lnTo>
                  <a:pt x="138" y="24"/>
                </a:lnTo>
                <a:lnTo>
                  <a:pt x="132" y="30"/>
                </a:lnTo>
                <a:lnTo>
                  <a:pt x="132" y="36"/>
                </a:lnTo>
                <a:lnTo>
                  <a:pt x="132" y="42"/>
                </a:lnTo>
                <a:lnTo>
                  <a:pt x="132" y="48"/>
                </a:lnTo>
                <a:lnTo>
                  <a:pt x="126" y="48"/>
                </a:lnTo>
                <a:lnTo>
                  <a:pt x="126" y="54"/>
                </a:lnTo>
                <a:lnTo>
                  <a:pt x="126" y="60"/>
                </a:lnTo>
                <a:lnTo>
                  <a:pt x="126" y="66"/>
                </a:lnTo>
                <a:lnTo>
                  <a:pt x="120" y="66"/>
                </a:lnTo>
                <a:lnTo>
                  <a:pt x="120" y="72"/>
                </a:lnTo>
                <a:lnTo>
                  <a:pt x="120" y="72"/>
                </a:lnTo>
                <a:lnTo>
                  <a:pt x="120" y="72"/>
                </a:lnTo>
                <a:lnTo>
                  <a:pt x="114" y="78"/>
                </a:lnTo>
                <a:lnTo>
                  <a:pt x="114" y="78"/>
                </a:lnTo>
                <a:lnTo>
                  <a:pt x="114" y="78"/>
                </a:lnTo>
                <a:lnTo>
                  <a:pt x="114" y="78"/>
                </a:lnTo>
                <a:lnTo>
                  <a:pt x="108" y="78"/>
                </a:lnTo>
                <a:lnTo>
                  <a:pt x="108" y="78"/>
                </a:lnTo>
                <a:lnTo>
                  <a:pt x="108" y="78"/>
                </a:lnTo>
                <a:lnTo>
                  <a:pt x="108" y="72"/>
                </a:lnTo>
                <a:lnTo>
                  <a:pt x="102" y="72"/>
                </a:lnTo>
                <a:lnTo>
                  <a:pt x="102" y="66"/>
                </a:lnTo>
                <a:lnTo>
                  <a:pt x="102" y="66"/>
                </a:lnTo>
                <a:lnTo>
                  <a:pt x="102" y="60"/>
                </a:lnTo>
                <a:lnTo>
                  <a:pt x="96" y="60"/>
                </a:lnTo>
                <a:lnTo>
                  <a:pt x="96" y="54"/>
                </a:lnTo>
                <a:lnTo>
                  <a:pt x="96" y="48"/>
                </a:lnTo>
                <a:lnTo>
                  <a:pt x="96" y="48"/>
                </a:lnTo>
                <a:lnTo>
                  <a:pt x="90" y="42"/>
                </a:lnTo>
                <a:lnTo>
                  <a:pt x="90" y="42"/>
                </a:lnTo>
                <a:lnTo>
                  <a:pt x="90" y="36"/>
                </a:lnTo>
                <a:lnTo>
                  <a:pt x="90" y="30"/>
                </a:lnTo>
                <a:lnTo>
                  <a:pt x="84" y="30"/>
                </a:lnTo>
                <a:lnTo>
                  <a:pt x="84" y="24"/>
                </a:lnTo>
                <a:lnTo>
                  <a:pt x="84" y="24"/>
                </a:lnTo>
                <a:lnTo>
                  <a:pt x="84" y="24"/>
                </a:lnTo>
                <a:lnTo>
                  <a:pt x="78" y="18"/>
                </a:lnTo>
                <a:lnTo>
                  <a:pt x="78" y="18"/>
                </a:lnTo>
                <a:lnTo>
                  <a:pt x="78" y="18"/>
                </a:lnTo>
                <a:lnTo>
                  <a:pt x="78" y="18"/>
                </a:lnTo>
                <a:lnTo>
                  <a:pt x="72" y="18"/>
                </a:lnTo>
                <a:lnTo>
                  <a:pt x="72" y="18"/>
                </a:lnTo>
                <a:lnTo>
                  <a:pt x="72" y="24"/>
                </a:lnTo>
                <a:lnTo>
                  <a:pt x="66" y="24"/>
                </a:lnTo>
                <a:lnTo>
                  <a:pt x="66" y="24"/>
                </a:lnTo>
                <a:lnTo>
                  <a:pt x="66" y="30"/>
                </a:lnTo>
                <a:lnTo>
                  <a:pt x="66" y="30"/>
                </a:lnTo>
                <a:lnTo>
                  <a:pt x="60" y="36"/>
                </a:lnTo>
                <a:lnTo>
                  <a:pt x="60" y="42"/>
                </a:lnTo>
                <a:lnTo>
                  <a:pt x="60" y="42"/>
                </a:lnTo>
                <a:lnTo>
                  <a:pt x="60" y="48"/>
                </a:lnTo>
                <a:lnTo>
                  <a:pt x="54" y="54"/>
                </a:lnTo>
                <a:lnTo>
                  <a:pt x="54" y="54"/>
                </a:lnTo>
                <a:lnTo>
                  <a:pt x="54" y="60"/>
                </a:lnTo>
                <a:lnTo>
                  <a:pt x="54" y="66"/>
                </a:lnTo>
                <a:lnTo>
                  <a:pt x="48" y="72"/>
                </a:lnTo>
                <a:lnTo>
                  <a:pt x="48" y="72"/>
                </a:lnTo>
                <a:lnTo>
                  <a:pt x="48" y="78"/>
                </a:lnTo>
                <a:lnTo>
                  <a:pt x="48" y="78"/>
                </a:lnTo>
                <a:lnTo>
                  <a:pt x="42" y="84"/>
                </a:lnTo>
                <a:lnTo>
                  <a:pt x="42" y="84"/>
                </a:lnTo>
                <a:lnTo>
                  <a:pt x="42" y="90"/>
                </a:lnTo>
                <a:lnTo>
                  <a:pt x="42" y="90"/>
                </a:lnTo>
                <a:lnTo>
                  <a:pt x="36" y="96"/>
                </a:lnTo>
                <a:lnTo>
                  <a:pt x="36" y="96"/>
                </a:lnTo>
                <a:lnTo>
                  <a:pt x="36" y="96"/>
                </a:lnTo>
                <a:lnTo>
                  <a:pt x="36" y="96"/>
                </a:lnTo>
                <a:lnTo>
                  <a:pt x="30" y="102"/>
                </a:lnTo>
                <a:lnTo>
                  <a:pt x="30" y="102"/>
                </a:lnTo>
                <a:lnTo>
                  <a:pt x="30" y="102"/>
                </a:lnTo>
                <a:lnTo>
                  <a:pt x="30" y="102"/>
                </a:lnTo>
                <a:lnTo>
                  <a:pt x="24" y="102"/>
                </a:lnTo>
                <a:lnTo>
                  <a:pt x="24" y="102"/>
                </a:lnTo>
                <a:lnTo>
                  <a:pt x="24" y="102"/>
                </a:lnTo>
                <a:lnTo>
                  <a:pt x="24" y="102"/>
                </a:lnTo>
                <a:lnTo>
                  <a:pt x="18" y="102"/>
                </a:lnTo>
                <a:lnTo>
                  <a:pt x="18" y="102"/>
                </a:lnTo>
                <a:lnTo>
                  <a:pt x="18" y="102"/>
                </a:lnTo>
                <a:lnTo>
                  <a:pt x="18" y="102"/>
                </a:lnTo>
                <a:lnTo>
                  <a:pt x="12" y="102"/>
                </a:lnTo>
                <a:lnTo>
                  <a:pt x="12" y="96"/>
                </a:lnTo>
                <a:lnTo>
                  <a:pt x="12" y="96"/>
                </a:lnTo>
                <a:lnTo>
                  <a:pt x="12" y="96"/>
                </a:lnTo>
                <a:lnTo>
                  <a:pt x="6" y="96"/>
                </a:lnTo>
                <a:lnTo>
                  <a:pt x="6" y="96"/>
                </a:lnTo>
                <a:lnTo>
                  <a:pt x="6" y="96"/>
                </a:lnTo>
                <a:lnTo>
                  <a:pt x="6" y="96"/>
                </a:lnTo>
                <a:lnTo>
                  <a:pt x="0" y="96"/>
                </a:lnTo>
                <a:lnTo>
                  <a:pt x="0" y="96"/>
                </a:lnTo>
                <a:lnTo>
                  <a:pt x="0" y="126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1" name="Freeform 173"/>
          <p:cNvSpPr>
            <a:spLocks/>
          </p:cNvSpPr>
          <p:nvPr/>
        </p:nvSpPr>
        <p:spPr bwMode="auto">
          <a:xfrm>
            <a:off x="5572125" y="4837113"/>
            <a:ext cx="238125" cy="361950"/>
          </a:xfrm>
          <a:custGeom>
            <a:avLst/>
            <a:gdLst>
              <a:gd name="T0" fmla="*/ 1 w 25"/>
              <a:gd name="T1" fmla="*/ 21 h 38"/>
              <a:gd name="T2" fmla="*/ 2 w 25"/>
              <a:gd name="T3" fmla="*/ 21 h 38"/>
              <a:gd name="T4" fmla="*/ 3 w 25"/>
              <a:gd name="T5" fmla="*/ 21 h 38"/>
              <a:gd name="T6" fmla="*/ 4 w 25"/>
              <a:gd name="T7" fmla="*/ 21 h 38"/>
              <a:gd name="T8" fmla="*/ 5 w 25"/>
              <a:gd name="T9" fmla="*/ 21 h 38"/>
              <a:gd name="T10" fmla="*/ 6 w 25"/>
              <a:gd name="T11" fmla="*/ 21 h 38"/>
              <a:gd name="T12" fmla="*/ 7 w 25"/>
              <a:gd name="T13" fmla="*/ 23 h 38"/>
              <a:gd name="T14" fmla="*/ 8 w 25"/>
              <a:gd name="T15" fmla="*/ 25 h 38"/>
              <a:gd name="T16" fmla="*/ 9 w 25"/>
              <a:gd name="T17" fmla="*/ 27 h 38"/>
              <a:gd name="T18" fmla="*/ 10 w 25"/>
              <a:gd name="T19" fmla="*/ 30 h 38"/>
              <a:gd name="T20" fmla="*/ 11 w 25"/>
              <a:gd name="T21" fmla="*/ 33 h 38"/>
              <a:gd name="T22" fmla="*/ 12 w 25"/>
              <a:gd name="T23" fmla="*/ 34 h 38"/>
              <a:gd name="T24" fmla="*/ 13 w 25"/>
              <a:gd name="T25" fmla="*/ 34 h 38"/>
              <a:gd name="T26" fmla="*/ 14 w 25"/>
              <a:gd name="T27" fmla="*/ 33 h 38"/>
              <a:gd name="T28" fmla="*/ 15 w 25"/>
              <a:gd name="T29" fmla="*/ 31 h 38"/>
              <a:gd name="T30" fmla="*/ 16 w 25"/>
              <a:gd name="T31" fmla="*/ 28 h 38"/>
              <a:gd name="T32" fmla="*/ 17 w 25"/>
              <a:gd name="T33" fmla="*/ 26 h 38"/>
              <a:gd name="T34" fmla="*/ 18 w 25"/>
              <a:gd name="T35" fmla="*/ 25 h 38"/>
              <a:gd name="T36" fmla="*/ 19 w 25"/>
              <a:gd name="T37" fmla="*/ 25 h 38"/>
              <a:gd name="T38" fmla="*/ 20 w 25"/>
              <a:gd name="T39" fmla="*/ 26 h 38"/>
              <a:gd name="T40" fmla="*/ 21 w 25"/>
              <a:gd name="T41" fmla="*/ 28 h 38"/>
              <a:gd name="T42" fmla="*/ 22 w 25"/>
              <a:gd name="T43" fmla="*/ 31 h 38"/>
              <a:gd name="T44" fmla="*/ 23 w 25"/>
              <a:gd name="T45" fmla="*/ 35 h 38"/>
              <a:gd name="T46" fmla="*/ 24 w 25"/>
              <a:gd name="T47" fmla="*/ 37 h 38"/>
              <a:gd name="T48" fmla="*/ 25 w 25"/>
              <a:gd name="T49" fmla="*/ 38 h 38"/>
              <a:gd name="T50" fmla="*/ 25 w 25"/>
              <a:gd name="T51" fmla="*/ 0 h 38"/>
              <a:gd name="T52" fmla="*/ 24 w 25"/>
              <a:gd name="T53" fmla="*/ 2 h 38"/>
              <a:gd name="T54" fmla="*/ 22 w 25"/>
              <a:gd name="T55" fmla="*/ 5 h 38"/>
              <a:gd name="T56" fmla="*/ 21 w 25"/>
              <a:gd name="T57" fmla="*/ 8 h 38"/>
              <a:gd name="T58" fmla="*/ 20 w 25"/>
              <a:gd name="T59" fmla="*/ 11 h 38"/>
              <a:gd name="T60" fmla="*/ 19 w 25"/>
              <a:gd name="T61" fmla="*/ 13 h 38"/>
              <a:gd name="T62" fmla="*/ 18 w 25"/>
              <a:gd name="T63" fmla="*/ 13 h 38"/>
              <a:gd name="T64" fmla="*/ 17 w 25"/>
              <a:gd name="T65" fmla="*/ 12 h 38"/>
              <a:gd name="T66" fmla="*/ 16 w 25"/>
              <a:gd name="T67" fmla="*/ 10 h 38"/>
              <a:gd name="T68" fmla="*/ 15 w 25"/>
              <a:gd name="T69" fmla="*/ 7 h 38"/>
              <a:gd name="T70" fmla="*/ 14 w 25"/>
              <a:gd name="T71" fmla="*/ 5 h 38"/>
              <a:gd name="T72" fmla="*/ 13 w 25"/>
              <a:gd name="T73" fmla="*/ 3 h 38"/>
              <a:gd name="T74" fmla="*/ 12 w 25"/>
              <a:gd name="T75" fmla="*/ 3 h 38"/>
              <a:gd name="T76" fmla="*/ 11 w 25"/>
              <a:gd name="T77" fmla="*/ 4 h 38"/>
              <a:gd name="T78" fmla="*/ 10 w 25"/>
              <a:gd name="T79" fmla="*/ 7 h 38"/>
              <a:gd name="T80" fmla="*/ 9 w 25"/>
              <a:gd name="T81" fmla="*/ 9 h 38"/>
              <a:gd name="T82" fmla="*/ 8 w 25"/>
              <a:gd name="T83" fmla="*/ 12 h 38"/>
              <a:gd name="T84" fmla="*/ 7 w 25"/>
              <a:gd name="T85" fmla="*/ 14 h 38"/>
              <a:gd name="T86" fmla="*/ 6 w 25"/>
              <a:gd name="T87" fmla="*/ 16 h 38"/>
              <a:gd name="T88" fmla="*/ 5 w 25"/>
              <a:gd name="T89" fmla="*/ 17 h 38"/>
              <a:gd name="T90" fmla="*/ 4 w 25"/>
              <a:gd name="T91" fmla="*/ 17 h 38"/>
              <a:gd name="T92" fmla="*/ 3 w 25"/>
              <a:gd name="T93" fmla="*/ 17 h 38"/>
              <a:gd name="T94" fmla="*/ 2 w 25"/>
              <a:gd name="T95" fmla="*/ 16 h 38"/>
              <a:gd name="T96" fmla="*/ 1 w 25"/>
              <a:gd name="T97" fmla="*/ 16 h 38"/>
              <a:gd name="T98" fmla="*/ 0 w 25"/>
              <a:gd name="T99" fmla="*/ 16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" h="38">
                <a:moveTo>
                  <a:pt x="0" y="21"/>
                </a:moveTo>
                <a:lnTo>
                  <a:pt x="0" y="21"/>
                </a:lnTo>
                <a:lnTo>
                  <a:pt x="1" y="21"/>
                </a:lnTo>
                <a:lnTo>
                  <a:pt x="1" y="21"/>
                </a:lnTo>
                <a:lnTo>
                  <a:pt x="1" y="21"/>
                </a:lnTo>
                <a:lnTo>
                  <a:pt x="1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3" y="21"/>
                </a:lnTo>
                <a:lnTo>
                  <a:pt x="3" y="21"/>
                </a:lnTo>
                <a:lnTo>
                  <a:pt x="3" y="21"/>
                </a:lnTo>
                <a:lnTo>
                  <a:pt x="3" y="21"/>
                </a:lnTo>
                <a:lnTo>
                  <a:pt x="4" y="21"/>
                </a:lnTo>
                <a:lnTo>
                  <a:pt x="4" y="21"/>
                </a:lnTo>
                <a:lnTo>
                  <a:pt x="4" y="21"/>
                </a:lnTo>
                <a:lnTo>
                  <a:pt x="4" y="21"/>
                </a:lnTo>
                <a:lnTo>
                  <a:pt x="5" y="21"/>
                </a:lnTo>
                <a:lnTo>
                  <a:pt x="5" y="21"/>
                </a:lnTo>
                <a:lnTo>
                  <a:pt x="5" y="21"/>
                </a:lnTo>
                <a:lnTo>
                  <a:pt x="5" y="21"/>
                </a:lnTo>
                <a:lnTo>
                  <a:pt x="6" y="21"/>
                </a:lnTo>
                <a:lnTo>
                  <a:pt x="6" y="21"/>
                </a:lnTo>
                <a:lnTo>
                  <a:pt x="6" y="22"/>
                </a:lnTo>
                <a:lnTo>
                  <a:pt x="6" y="22"/>
                </a:lnTo>
                <a:lnTo>
                  <a:pt x="7" y="22"/>
                </a:lnTo>
                <a:lnTo>
                  <a:pt x="7" y="23"/>
                </a:lnTo>
                <a:lnTo>
                  <a:pt x="7" y="23"/>
                </a:lnTo>
                <a:lnTo>
                  <a:pt x="7" y="24"/>
                </a:lnTo>
                <a:lnTo>
                  <a:pt x="8" y="24"/>
                </a:lnTo>
                <a:lnTo>
                  <a:pt x="8" y="25"/>
                </a:lnTo>
                <a:lnTo>
                  <a:pt x="8" y="25"/>
                </a:lnTo>
                <a:lnTo>
                  <a:pt x="8" y="26"/>
                </a:lnTo>
                <a:lnTo>
                  <a:pt x="9" y="27"/>
                </a:lnTo>
                <a:lnTo>
                  <a:pt x="9" y="27"/>
                </a:lnTo>
                <a:lnTo>
                  <a:pt x="9" y="28"/>
                </a:lnTo>
                <a:lnTo>
                  <a:pt x="9" y="29"/>
                </a:lnTo>
                <a:lnTo>
                  <a:pt x="10" y="29"/>
                </a:lnTo>
                <a:lnTo>
                  <a:pt x="10" y="30"/>
                </a:lnTo>
                <a:lnTo>
                  <a:pt x="10" y="31"/>
                </a:lnTo>
                <a:lnTo>
                  <a:pt x="10" y="31"/>
                </a:lnTo>
                <a:lnTo>
                  <a:pt x="11" y="32"/>
                </a:lnTo>
                <a:lnTo>
                  <a:pt x="11" y="33"/>
                </a:lnTo>
                <a:lnTo>
                  <a:pt x="11" y="33"/>
                </a:lnTo>
                <a:lnTo>
                  <a:pt x="11" y="34"/>
                </a:lnTo>
                <a:lnTo>
                  <a:pt x="12" y="34"/>
                </a:lnTo>
                <a:lnTo>
                  <a:pt x="12" y="34"/>
                </a:lnTo>
                <a:lnTo>
                  <a:pt x="12" y="34"/>
                </a:lnTo>
                <a:lnTo>
                  <a:pt x="13" y="34"/>
                </a:lnTo>
                <a:lnTo>
                  <a:pt x="13" y="34"/>
                </a:lnTo>
                <a:lnTo>
                  <a:pt x="13" y="34"/>
                </a:lnTo>
                <a:lnTo>
                  <a:pt x="13" y="34"/>
                </a:lnTo>
                <a:lnTo>
                  <a:pt x="14" y="34"/>
                </a:lnTo>
                <a:lnTo>
                  <a:pt x="14" y="34"/>
                </a:lnTo>
                <a:lnTo>
                  <a:pt x="14" y="33"/>
                </a:lnTo>
                <a:lnTo>
                  <a:pt x="14" y="33"/>
                </a:lnTo>
                <a:lnTo>
                  <a:pt x="15" y="32"/>
                </a:lnTo>
                <a:lnTo>
                  <a:pt x="15" y="32"/>
                </a:lnTo>
                <a:lnTo>
                  <a:pt x="15" y="31"/>
                </a:lnTo>
                <a:lnTo>
                  <a:pt x="15" y="30"/>
                </a:lnTo>
                <a:lnTo>
                  <a:pt x="16" y="30"/>
                </a:lnTo>
                <a:lnTo>
                  <a:pt x="16" y="29"/>
                </a:lnTo>
                <a:lnTo>
                  <a:pt x="16" y="28"/>
                </a:lnTo>
                <a:lnTo>
                  <a:pt x="16" y="28"/>
                </a:lnTo>
                <a:lnTo>
                  <a:pt x="17" y="27"/>
                </a:lnTo>
                <a:lnTo>
                  <a:pt x="17" y="27"/>
                </a:lnTo>
                <a:lnTo>
                  <a:pt x="17" y="26"/>
                </a:lnTo>
                <a:lnTo>
                  <a:pt x="17" y="26"/>
                </a:lnTo>
                <a:lnTo>
                  <a:pt x="18" y="25"/>
                </a:lnTo>
                <a:lnTo>
                  <a:pt x="18" y="25"/>
                </a:lnTo>
                <a:lnTo>
                  <a:pt x="18" y="25"/>
                </a:lnTo>
                <a:lnTo>
                  <a:pt x="18" y="25"/>
                </a:lnTo>
                <a:lnTo>
                  <a:pt x="19" y="24"/>
                </a:lnTo>
                <a:lnTo>
                  <a:pt x="19" y="24"/>
                </a:lnTo>
                <a:lnTo>
                  <a:pt x="19" y="25"/>
                </a:lnTo>
                <a:lnTo>
                  <a:pt x="19" y="25"/>
                </a:lnTo>
                <a:lnTo>
                  <a:pt x="20" y="25"/>
                </a:lnTo>
                <a:lnTo>
                  <a:pt x="20" y="25"/>
                </a:lnTo>
                <a:lnTo>
                  <a:pt x="20" y="26"/>
                </a:lnTo>
                <a:lnTo>
                  <a:pt x="20" y="26"/>
                </a:lnTo>
                <a:lnTo>
                  <a:pt x="21" y="27"/>
                </a:lnTo>
                <a:lnTo>
                  <a:pt x="21" y="28"/>
                </a:lnTo>
                <a:lnTo>
                  <a:pt x="21" y="28"/>
                </a:lnTo>
                <a:lnTo>
                  <a:pt x="21" y="29"/>
                </a:lnTo>
                <a:lnTo>
                  <a:pt x="22" y="30"/>
                </a:lnTo>
                <a:lnTo>
                  <a:pt x="22" y="31"/>
                </a:lnTo>
                <a:lnTo>
                  <a:pt x="22" y="31"/>
                </a:lnTo>
                <a:lnTo>
                  <a:pt x="22" y="32"/>
                </a:lnTo>
                <a:lnTo>
                  <a:pt x="23" y="33"/>
                </a:lnTo>
                <a:lnTo>
                  <a:pt x="23" y="34"/>
                </a:lnTo>
                <a:lnTo>
                  <a:pt x="23" y="35"/>
                </a:lnTo>
                <a:lnTo>
                  <a:pt x="24" y="35"/>
                </a:lnTo>
                <a:lnTo>
                  <a:pt x="24" y="36"/>
                </a:lnTo>
                <a:lnTo>
                  <a:pt x="24" y="36"/>
                </a:lnTo>
                <a:lnTo>
                  <a:pt x="24" y="37"/>
                </a:lnTo>
                <a:lnTo>
                  <a:pt x="25" y="37"/>
                </a:lnTo>
                <a:lnTo>
                  <a:pt x="25" y="38"/>
                </a:lnTo>
                <a:lnTo>
                  <a:pt x="25" y="38"/>
                </a:lnTo>
                <a:lnTo>
                  <a:pt x="25" y="38"/>
                </a:lnTo>
                <a:lnTo>
                  <a:pt x="25" y="0"/>
                </a:lnTo>
                <a:lnTo>
                  <a:pt x="25" y="0"/>
                </a:lnTo>
                <a:lnTo>
                  <a:pt x="25" y="0"/>
                </a:lnTo>
                <a:lnTo>
                  <a:pt x="25" y="0"/>
                </a:lnTo>
                <a:lnTo>
                  <a:pt x="24" y="1"/>
                </a:lnTo>
                <a:lnTo>
                  <a:pt x="24" y="1"/>
                </a:lnTo>
                <a:lnTo>
                  <a:pt x="24" y="2"/>
                </a:lnTo>
                <a:lnTo>
                  <a:pt x="24" y="2"/>
                </a:lnTo>
                <a:lnTo>
                  <a:pt x="23" y="3"/>
                </a:lnTo>
                <a:lnTo>
                  <a:pt x="23" y="4"/>
                </a:lnTo>
                <a:lnTo>
                  <a:pt x="23" y="4"/>
                </a:lnTo>
                <a:lnTo>
                  <a:pt x="22" y="5"/>
                </a:lnTo>
                <a:lnTo>
                  <a:pt x="22" y="6"/>
                </a:lnTo>
                <a:lnTo>
                  <a:pt x="22" y="7"/>
                </a:lnTo>
                <a:lnTo>
                  <a:pt x="22" y="8"/>
                </a:lnTo>
                <a:lnTo>
                  <a:pt x="21" y="8"/>
                </a:lnTo>
                <a:lnTo>
                  <a:pt x="21" y="9"/>
                </a:lnTo>
                <a:lnTo>
                  <a:pt x="21" y="10"/>
                </a:lnTo>
                <a:lnTo>
                  <a:pt x="21" y="11"/>
                </a:lnTo>
                <a:lnTo>
                  <a:pt x="20" y="11"/>
                </a:lnTo>
                <a:lnTo>
                  <a:pt x="20" y="12"/>
                </a:lnTo>
                <a:lnTo>
                  <a:pt x="20" y="12"/>
                </a:lnTo>
                <a:lnTo>
                  <a:pt x="20" y="12"/>
                </a:lnTo>
                <a:lnTo>
                  <a:pt x="19" y="13"/>
                </a:lnTo>
                <a:lnTo>
                  <a:pt x="19" y="13"/>
                </a:lnTo>
                <a:lnTo>
                  <a:pt x="19" y="13"/>
                </a:lnTo>
                <a:lnTo>
                  <a:pt x="19" y="13"/>
                </a:lnTo>
                <a:lnTo>
                  <a:pt x="18" y="13"/>
                </a:lnTo>
                <a:lnTo>
                  <a:pt x="18" y="13"/>
                </a:lnTo>
                <a:lnTo>
                  <a:pt x="18" y="13"/>
                </a:lnTo>
                <a:lnTo>
                  <a:pt x="18" y="12"/>
                </a:lnTo>
                <a:lnTo>
                  <a:pt x="17" y="12"/>
                </a:lnTo>
                <a:lnTo>
                  <a:pt x="17" y="11"/>
                </a:lnTo>
                <a:lnTo>
                  <a:pt x="17" y="11"/>
                </a:lnTo>
                <a:lnTo>
                  <a:pt x="17" y="10"/>
                </a:lnTo>
                <a:lnTo>
                  <a:pt x="16" y="10"/>
                </a:lnTo>
                <a:lnTo>
                  <a:pt x="16" y="9"/>
                </a:lnTo>
                <a:lnTo>
                  <a:pt x="16" y="8"/>
                </a:lnTo>
                <a:lnTo>
                  <a:pt x="16" y="8"/>
                </a:lnTo>
                <a:lnTo>
                  <a:pt x="15" y="7"/>
                </a:lnTo>
                <a:lnTo>
                  <a:pt x="15" y="7"/>
                </a:lnTo>
                <a:lnTo>
                  <a:pt x="15" y="6"/>
                </a:lnTo>
                <a:lnTo>
                  <a:pt x="15" y="5"/>
                </a:lnTo>
                <a:lnTo>
                  <a:pt x="14" y="5"/>
                </a:lnTo>
                <a:lnTo>
                  <a:pt x="14" y="4"/>
                </a:lnTo>
                <a:lnTo>
                  <a:pt x="14" y="4"/>
                </a:lnTo>
                <a:lnTo>
                  <a:pt x="14" y="4"/>
                </a:lnTo>
                <a:lnTo>
                  <a:pt x="13" y="3"/>
                </a:lnTo>
                <a:lnTo>
                  <a:pt x="13" y="3"/>
                </a:lnTo>
                <a:lnTo>
                  <a:pt x="13" y="3"/>
                </a:lnTo>
                <a:lnTo>
                  <a:pt x="13" y="3"/>
                </a:lnTo>
                <a:lnTo>
                  <a:pt x="12" y="3"/>
                </a:lnTo>
                <a:lnTo>
                  <a:pt x="12" y="3"/>
                </a:lnTo>
                <a:lnTo>
                  <a:pt x="12" y="4"/>
                </a:lnTo>
                <a:lnTo>
                  <a:pt x="11" y="4"/>
                </a:lnTo>
                <a:lnTo>
                  <a:pt x="11" y="4"/>
                </a:lnTo>
                <a:lnTo>
                  <a:pt x="11" y="5"/>
                </a:lnTo>
                <a:lnTo>
                  <a:pt x="11" y="5"/>
                </a:lnTo>
                <a:lnTo>
                  <a:pt x="10" y="6"/>
                </a:lnTo>
                <a:lnTo>
                  <a:pt x="10" y="7"/>
                </a:lnTo>
                <a:lnTo>
                  <a:pt x="10" y="7"/>
                </a:lnTo>
                <a:lnTo>
                  <a:pt x="10" y="8"/>
                </a:lnTo>
                <a:lnTo>
                  <a:pt x="9" y="9"/>
                </a:lnTo>
                <a:lnTo>
                  <a:pt x="9" y="9"/>
                </a:lnTo>
                <a:lnTo>
                  <a:pt x="9" y="10"/>
                </a:lnTo>
                <a:lnTo>
                  <a:pt x="9" y="11"/>
                </a:lnTo>
                <a:lnTo>
                  <a:pt x="8" y="12"/>
                </a:lnTo>
                <a:lnTo>
                  <a:pt x="8" y="12"/>
                </a:lnTo>
                <a:lnTo>
                  <a:pt x="8" y="13"/>
                </a:lnTo>
                <a:lnTo>
                  <a:pt x="8" y="13"/>
                </a:lnTo>
                <a:lnTo>
                  <a:pt x="7" y="14"/>
                </a:lnTo>
                <a:lnTo>
                  <a:pt x="7" y="14"/>
                </a:lnTo>
                <a:lnTo>
                  <a:pt x="7" y="15"/>
                </a:lnTo>
                <a:lnTo>
                  <a:pt x="7" y="15"/>
                </a:lnTo>
                <a:lnTo>
                  <a:pt x="6" y="16"/>
                </a:lnTo>
                <a:lnTo>
                  <a:pt x="6" y="16"/>
                </a:lnTo>
                <a:lnTo>
                  <a:pt x="6" y="16"/>
                </a:lnTo>
                <a:lnTo>
                  <a:pt x="6" y="16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4" y="17"/>
                </a:lnTo>
                <a:lnTo>
                  <a:pt x="4" y="17"/>
                </a:lnTo>
                <a:lnTo>
                  <a:pt x="4" y="17"/>
                </a:lnTo>
                <a:lnTo>
                  <a:pt x="4" y="17"/>
                </a:lnTo>
                <a:lnTo>
                  <a:pt x="3" y="17"/>
                </a:lnTo>
                <a:lnTo>
                  <a:pt x="3" y="17"/>
                </a:lnTo>
                <a:lnTo>
                  <a:pt x="3" y="17"/>
                </a:lnTo>
                <a:lnTo>
                  <a:pt x="3" y="17"/>
                </a:lnTo>
                <a:lnTo>
                  <a:pt x="2" y="17"/>
                </a:lnTo>
                <a:lnTo>
                  <a:pt x="2" y="16"/>
                </a:lnTo>
                <a:lnTo>
                  <a:pt x="2" y="16"/>
                </a:lnTo>
                <a:lnTo>
                  <a:pt x="2" y="16"/>
                </a:lnTo>
                <a:lnTo>
                  <a:pt x="1" y="16"/>
                </a:lnTo>
                <a:lnTo>
                  <a:pt x="1" y="16"/>
                </a:lnTo>
                <a:lnTo>
                  <a:pt x="1" y="16"/>
                </a:lnTo>
                <a:lnTo>
                  <a:pt x="1" y="16"/>
                </a:lnTo>
                <a:lnTo>
                  <a:pt x="0" y="16"/>
                </a:lnTo>
                <a:lnTo>
                  <a:pt x="0" y="16"/>
                </a:lnTo>
                <a:lnTo>
                  <a:pt x="0" y="21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2" name="Line 174"/>
          <p:cNvSpPr>
            <a:spLocks noChangeShapeType="1"/>
          </p:cNvSpPr>
          <p:nvPr/>
        </p:nvSpPr>
        <p:spPr bwMode="auto">
          <a:xfrm>
            <a:off x="5572125" y="5018088"/>
            <a:ext cx="2381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3" name="Rectangle 175"/>
          <p:cNvSpPr>
            <a:spLocks noChangeArrowheads="1"/>
          </p:cNvSpPr>
          <p:nvPr/>
        </p:nvSpPr>
        <p:spPr bwMode="auto">
          <a:xfrm>
            <a:off x="5695950" y="5008563"/>
            <a:ext cx="114300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4" name="Rectangle 176"/>
          <p:cNvSpPr>
            <a:spLocks noChangeArrowheads="1"/>
          </p:cNvSpPr>
          <p:nvPr/>
        </p:nvSpPr>
        <p:spPr bwMode="auto">
          <a:xfrm>
            <a:off x="5695950" y="5008563"/>
            <a:ext cx="114300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5" name="Rectangle 177"/>
          <p:cNvSpPr>
            <a:spLocks noChangeArrowheads="1"/>
          </p:cNvSpPr>
          <p:nvPr/>
        </p:nvSpPr>
        <p:spPr bwMode="auto">
          <a:xfrm>
            <a:off x="5800725" y="49895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6" name="Rectangle 178"/>
          <p:cNvSpPr>
            <a:spLocks noChangeArrowheads="1"/>
          </p:cNvSpPr>
          <p:nvPr/>
        </p:nvSpPr>
        <p:spPr bwMode="auto">
          <a:xfrm>
            <a:off x="5800725" y="50466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7" name="Rectangle 179"/>
          <p:cNvSpPr>
            <a:spLocks noChangeArrowheads="1"/>
          </p:cNvSpPr>
          <p:nvPr/>
        </p:nvSpPr>
        <p:spPr bwMode="auto">
          <a:xfrm>
            <a:off x="5791200" y="49990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8" name="Rectangle 180"/>
          <p:cNvSpPr>
            <a:spLocks noChangeArrowheads="1"/>
          </p:cNvSpPr>
          <p:nvPr/>
        </p:nvSpPr>
        <p:spPr bwMode="auto">
          <a:xfrm>
            <a:off x="5791200" y="50371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9" name="Rectangle 181"/>
          <p:cNvSpPr>
            <a:spLocks noChangeArrowheads="1"/>
          </p:cNvSpPr>
          <p:nvPr/>
        </p:nvSpPr>
        <p:spPr bwMode="auto">
          <a:xfrm>
            <a:off x="5781675" y="50085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0" name="Rectangle 182"/>
          <p:cNvSpPr>
            <a:spLocks noChangeArrowheads="1"/>
          </p:cNvSpPr>
          <p:nvPr/>
        </p:nvSpPr>
        <p:spPr bwMode="auto">
          <a:xfrm>
            <a:off x="5781675" y="5027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1" name="Rectangle 183"/>
          <p:cNvSpPr>
            <a:spLocks noChangeArrowheads="1"/>
          </p:cNvSpPr>
          <p:nvPr/>
        </p:nvSpPr>
        <p:spPr bwMode="auto">
          <a:xfrm>
            <a:off x="5781675" y="5018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2" name="Rectangle 184"/>
          <p:cNvSpPr>
            <a:spLocks noChangeArrowheads="1"/>
          </p:cNvSpPr>
          <p:nvPr/>
        </p:nvSpPr>
        <p:spPr bwMode="auto">
          <a:xfrm>
            <a:off x="5781675" y="5018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" name="Oval 185"/>
          <p:cNvSpPr>
            <a:spLocks noChangeArrowheads="1"/>
          </p:cNvSpPr>
          <p:nvPr/>
        </p:nvSpPr>
        <p:spPr bwMode="auto">
          <a:xfrm>
            <a:off x="5781675" y="49895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" name="Freeform 186"/>
          <p:cNvSpPr>
            <a:spLocks/>
          </p:cNvSpPr>
          <p:nvPr/>
        </p:nvSpPr>
        <p:spPr bwMode="auto">
          <a:xfrm>
            <a:off x="5810250" y="4379913"/>
            <a:ext cx="485775" cy="361950"/>
          </a:xfrm>
          <a:custGeom>
            <a:avLst/>
            <a:gdLst>
              <a:gd name="T0" fmla="*/ 12 w 306"/>
              <a:gd name="T1" fmla="*/ 138 h 228"/>
              <a:gd name="T2" fmla="*/ 24 w 306"/>
              <a:gd name="T3" fmla="*/ 144 h 228"/>
              <a:gd name="T4" fmla="*/ 36 w 306"/>
              <a:gd name="T5" fmla="*/ 156 h 228"/>
              <a:gd name="T6" fmla="*/ 48 w 306"/>
              <a:gd name="T7" fmla="*/ 168 h 228"/>
              <a:gd name="T8" fmla="*/ 60 w 306"/>
              <a:gd name="T9" fmla="*/ 186 h 228"/>
              <a:gd name="T10" fmla="*/ 72 w 306"/>
              <a:gd name="T11" fmla="*/ 204 h 228"/>
              <a:gd name="T12" fmla="*/ 84 w 306"/>
              <a:gd name="T13" fmla="*/ 204 h 228"/>
              <a:gd name="T14" fmla="*/ 96 w 306"/>
              <a:gd name="T15" fmla="*/ 198 h 228"/>
              <a:gd name="T16" fmla="*/ 108 w 306"/>
              <a:gd name="T17" fmla="*/ 198 h 228"/>
              <a:gd name="T18" fmla="*/ 120 w 306"/>
              <a:gd name="T19" fmla="*/ 198 h 228"/>
              <a:gd name="T20" fmla="*/ 132 w 306"/>
              <a:gd name="T21" fmla="*/ 216 h 228"/>
              <a:gd name="T22" fmla="*/ 144 w 306"/>
              <a:gd name="T23" fmla="*/ 228 h 228"/>
              <a:gd name="T24" fmla="*/ 156 w 306"/>
              <a:gd name="T25" fmla="*/ 228 h 228"/>
              <a:gd name="T26" fmla="*/ 168 w 306"/>
              <a:gd name="T27" fmla="*/ 216 h 228"/>
              <a:gd name="T28" fmla="*/ 180 w 306"/>
              <a:gd name="T29" fmla="*/ 192 h 228"/>
              <a:gd name="T30" fmla="*/ 192 w 306"/>
              <a:gd name="T31" fmla="*/ 180 h 228"/>
              <a:gd name="T32" fmla="*/ 210 w 306"/>
              <a:gd name="T33" fmla="*/ 168 h 228"/>
              <a:gd name="T34" fmla="*/ 222 w 306"/>
              <a:gd name="T35" fmla="*/ 168 h 228"/>
              <a:gd name="T36" fmla="*/ 234 w 306"/>
              <a:gd name="T37" fmla="*/ 168 h 228"/>
              <a:gd name="T38" fmla="*/ 246 w 306"/>
              <a:gd name="T39" fmla="*/ 156 h 228"/>
              <a:gd name="T40" fmla="*/ 258 w 306"/>
              <a:gd name="T41" fmla="*/ 150 h 228"/>
              <a:gd name="T42" fmla="*/ 270 w 306"/>
              <a:gd name="T43" fmla="*/ 138 h 228"/>
              <a:gd name="T44" fmla="*/ 282 w 306"/>
              <a:gd name="T45" fmla="*/ 126 h 228"/>
              <a:gd name="T46" fmla="*/ 294 w 306"/>
              <a:gd name="T47" fmla="*/ 126 h 228"/>
              <a:gd name="T48" fmla="*/ 306 w 306"/>
              <a:gd name="T49" fmla="*/ 120 h 228"/>
              <a:gd name="T50" fmla="*/ 294 w 306"/>
              <a:gd name="T51" fmla="*/ 108 h 228"/>
              <a:gd name="T52" fmla="*/ 282 w 306"/>
              <a:gd name="T53" fmla="*/ 102 h 228"/>
              <a:gd name="T54" fmla="*/ 270 w 306"/>
              <a:gd name="T55" fmla="*/ 96 h 228"/>
              <a:gd name="T56" fmla="*/ 258 w 306"/>
              <a:gd name="T57" fmla="*/ 84 h 228"/>
              <a:gd name="T58" fmla="*/ 246 w 306"/>
              <a:gd name="T59" fmla="*/ 72 h 228"/>
              <a:gd name="T60" fmla="*/ 234 w 306"/>
              <a:gd name="T61" fmla="*/ 66 h 228"/>
              <a:gd name="T62" fmla="*/ 222 w 306"/>
              <a:gd name="T63" fmla="*/ 60 h 228"/>
              <a:gd name="T64" fmla="*/ 210 w 306"/>
              <a:gd name="T65" fmla="*/ 60 h 228"/>
              <a:gd name="T66" fmla="*/ 198 w 306"/>
              <a:gd name="T67" fmla="*/ 54 h 228"/>
              <a:gd name="T68" fmla="*/ 186 w 306"/>
              <a:gd name="T69" fmla="*/ 42 h 228"/>
              <a:gd name="T70" fmla="*/ 174 w 306"/>
              <a:gd name="T71" fmla="*/ 18 h 228"/>
              <a:gd name="T72" fmla="*/ 162 w 306"/>
              <a:gd name="T73" fmla="*/ 6 h 228"/>
              <a:gd name="T74" fmla="*/ 150 w 306"/>
              <a:gd name="T75" fmla="*/ 0 h 228"/>
              <a:gd name="T76" fmla="*/ 138 w 306"/>
              <a:gd name="T77" fmla="*/ 12 h 228"/>
              <a:gd name="T78" fmla="*/ 126 w 306"/>
              <a:gd name="T79" fmla="*/ 24 h 228"/>
              <a:gd name="T80" fmla="*/ 114 w 306"/>
              <a:gd name="T81" fmla="*/ 36 h 228"/>
              <a:gd name="T82" fmla="*/ 102 w 306"/>
              <a:gd name="T83" fmla="*/ 30 h 228"/>
              <a:gd name="T84" fmla="*/ 90 w 306"/>
              <a:gd name="T85" fmla="*/ 24 h 228"/>
              <a:gd name="T86" fmla="*/ 78 w 306"/>
              <a:gd name="T87" fmla="*/ 24 h 228"/>
              <a:gd name="T88" fmla="*/ 66 w 306"/>
              <a:gd name="T89" fmla="*/ 36 h 228"/>
              <a:gd name="T90" fmla="*/ 48 w 306"/>
              <a:gd name="T91" fmla="*/ 54 h 228"/>
              <a:gd name="T92" fmla="*/ 36 w 306"/>
              <a:gd name="T93" fmla="*/ 72 h 228"/>
              <a:gd name="T94" fmla="*/ 24 w 306"/>
              <a:gd name="T95" fmla="*/ 84 h 228"/>
              <a:gd name="T96" fmla="*/ 12 w 306"/>
              <a:gd name="T97" fmla="*/ 90 h 228"/>
              <a:gd name="T98" fmla="*/ 0 w 306"/>
              <a:gd name="T99" fmla="*/ 9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06" h="228">
                <a:moveTo>
                  <a:pt x="0" y="138"/>
                </a:moveTo>
                <a:lnTo>
                  <a:pt x="6" y="138"/>
                </a:lnTo>
                <a:lnTo>
                  <a:pt x="6" y="138"/>
                </a:lnTo>
                <a:lnTo>
                  <a:pt x="12" y="138"/>
                </a:lnTo>
                <a:lnTo>
                  <a:pt x="12" y="138"/>
                </a:lnTo>
                <a:lnTo>
                  <a:pt x="18" y="138"/>
                </a:lnTo>
                <a:lnTo>
                  <a:pt x="18" y="144"/>
                </a:lnTo>
                <a:lnTo>
                  <a:pt x="24" y="144"/>
                </a:lnTo>
                <a:lnTo>
                  <a:pt x="24" y="144"/>
                </a:lnTo>
                <a:lnTo>
                  <a:pt x="30" y="150"/>
                </a:lnTo>
                <a:lnTo>
                  <a:pt x="30" y="150"/>
                </a:lnTo>
                <a:lnTo>
                  <a:pt x="36" y="156"/>
                </a:lnTo>
                <a:lnTo>
                  <a:pt x="36" y="156"/>
                </a:lnTo>
                <a:lnTo>
                  <a:pt x="42" y="162"/>
                </a:lnTo>
                <a:lnTo>
                  <a:pt x="42" y="168"/>
                </a:lnTo>
                <a:lnTo>
                  <a:pt x="48" y="168"/>
                </a:lnTo>
                <a:lnTo>
                  <a:pt x="48" y="174"/>
                </a:lnTo>
                <a:lnTo>
                  <a:pt x="54" y="180"/>
                </a:lnTo>
                <a:lnTo>
                  <a:pt x="54" y="186"/>
                </a:lnTo>
                <a:lnTo>
                  <a:pt x="60" y="186"/>
                </a:lnTo>
                <a:lnTo>
                  <a:pt x="66" y="192"/>
                </a:lnTo>
                <a:lnTo>
                  <a:pt x="66" y="198"/>
                </a:lnTo>
                <a:lnTo>
                  <a:pt x="72" y="198"/>
                </a:lnTo>
                <a:lnTo>
                  <a:pt x="72" y="204"/>
                </a:lnTo>
                <a:lnTo>
                  <a:pt x="78" y="204"/>
                </a:lnTo>
                <a:lnTo>
                  <a:pt x="78" y="204"/>
                </a:lnTo>
                <a:lnTo>
                  <a:pt x="84" y="204"/>
                </a:lnTo>
                <a:lnTo>
                  <a:pt x="84" y="204"/>
                </a:lnTo>
                <a:lnTo>
                  <a:pt x="90" y="204"/>
                </a:lnTo>
                <a:lnTo>
                  <a:pt x="90" y="204"/>
                </a:lnTo>
                <a:lnTo>
                  <a:pt x="96" y="198"/>
                </a:lnTo>
                <a:lnTo>
                  <a:pt x="96" y="198"/>
                </a:lnTo>
                <a:lnTo>
                  <a:pt x="102" y="198"/>
                </a:lnTo>
                <a:lnTo>
                  <a:pt x="102" y="198"/>
                </a:lnTo>
                <a:lnTo>
                  <a:pt x="108" y="198"/>
                </a:lnTo>
                <a:lnTo>
                  <a:pt x="108" y="198"/>
                </a:lnTo>
                <a:lnTo>
                  <a:pt x="114" y="198"/>
                </a:lnTo>
                <a:lnTo>
                  <a:pt x="114" y="198"/>
                </a:lnTo>
                <a:lnTo>
                  <a:pt x="120" y="198"/>
                </a:lnTo>
                <a:lnTo>
                  <a:pt x="120" y="198"/>
                </a:lnTo>
                <a:lnTo>
                  <a:pt x="126" y="204"/>
                </a:lnTo>
                <a:lnTo>
                  <a:pt x="126" y="204"/>
                </a:lnTo>
                <a:lnTo>
                  <a:pt x="132" y="210"/>
                </a:lnTo>
                <a:lnTo>
                  <a:pt x="132" y="216"/>
                </a:lnTo>
                <a:lnTo>
                  <a:pt x="138" y="216"/>
                </a:lnTo>
                <a:lnTo>
                  <a:pt x="138" y="222"/>
                </a:lnTo>
                <a:lnTo>
                  <a:pt x="144" y="222"/>
                </a:lnTo>
                <a:lnTo>
                  <a:pt x="144" y="228"/>
                </a:lnTo>
                <a:lnTo>
                  <a:pt x="150" y="228"/>
                </a:lnTo>
                <a:lnTo>
                  <a:pt x="150" y="228"/>
                </a:lnTo>
                <a:lnTo>
                  <a:pt x="156" y="228"/>
                </a:lnTo>
                <a:lnTo>
                  <a:pt x="156" y="228"/>
                </a:lnTo>
                <a:lnTo>
                  <a:pt x="162" y="222"/>
                </a:lnTo>
                <a:lnTo>
                  <a:pt x="162" y="222"/>
                </a:lnTo>
                <a:lnTo>
                  <a:pt x="168" y="216"/>
                </a:lnTo>
                <a:lnTo>
                  <a:pt x="168" y="216"/>
                </a:lnTo>
                <a:lnTo>
                  <a:pt x="174" y="210"/>
                </a:lnTo>
                <a:lnTo>
                  <a:pt x="174" y="204"/>
                </a:lnTo>
                <a:lnTo>
                  <a:pt x="180" y="198"/>
                </a:lnTo>
                <a:lnTo>
                  <a:pt x="180" y="192"/>
                </a:lnTo>
                <a:lnTo>
                  <a:pt x="186" y="186"/>
                </a:lnTo>
                <a:lnTo>
                  <a:pt x="186" y="186"/>
                </a:lnTo>
                <a:lnTo>
                  <a:pt x="192" y="180"/>
                </a:lnTo>
                <a:lnTo>
                  <a:pt x="192" y="180"/>
                </a:lnTo>
                <a:lnTo>
                  <a:pt x="198" y="174"/>
                </a:lnTo>
                <a:lnTo>
                  <a:pt x="198" y="174"/>
                </a:lnTo>
                <a:lnTo>
                  <a:pt x="204" y="168"/>
                </a:lnTo>
                <a:lnTo>
                  <a:pt x="210" y="168"/>
                </a:lnTo>
                <a:lnTo>
                  <a:pt x="210" y="168"/>
                </a:lnTo>
                <a:lnTo>
                  <a:pt x="216" y="168"/>
                </a:lnTo>
                <a:lnTo>
                  <a:pt x="216" y="168"/>
                </a:lnTo>
                <a:lnTo>
                  <a:pt x="222" y="168"/>
                </a:lnTo>
                <a:lnTo>
                  <a:pt x="222" y="168"/>
                </a:lnTo>
                <a:lnTo>
                  <a:pt x="228" y="168"/>
                </a:lnTo>
                <a:lnTo>
                  <a:pt x="228" y="168"/>
                </a:lnTo>
                <a:lnTo>
                  <a:pt x="234" y="168"/>
                </a:lnTo>
                <a:lnTo>
                  <a:pt x="234" y="162"/>
                </a:lnTo>
                <a:lnTo>
                  <a:pt x="240" y="162"/>
                </a:lnTo>
                <a:lnTo>
                  <a:pt x="240" y="162"/>
                </a:lnTo>
                <a:lnTo>
                  <a:pt x="246" y="156"/>
                </a:lnTo>
                <a:lnTo>
                  <a:pt x="246" y="156"/>
                </a:lnTo>
                <a:lnTo>
                  <a:pt x="252" y="156"/>
                </a:lnTo>
                <a:lnTo>
                  <a:pt x="252" y="150"/>
                </a:lnTo>
                <a:lnTo>
                  <a:pt x="258" y="150"/>
                </a:lnTo>
                <a:lnTo>
                  <a:pt x="258" y="144"/>
                </a:lnTo>
                <a:lnTo>
                  <a:pt x="264" y="144"/>
                </a:lnTo>
                <a:lnTo>
                  <a:pt x="264" y="138"/>
                </a:lnTo>
                <a:lnTo>
                  <a:pt x="270" y="138"/>
                </a:lnTo>
                <a:lnTo>
                  <a:pt x="270" y="132"/>
                </a:lnTo>
                <a:lnTo>
                  <a:pt x="276" y="132"/>
                </a:lnTo>
                <a:lnTo>
                  <a:pt x="276" y="132"/>
                </a:lnTo>
                <a:lnTo>
                  <a:pt x="282" y="126"/>
                </a:lnTo>
                <a:lnTo>
                  <a:pt x="282" y="126"/>
                </a:lnTo>
                <a:lnTo>
                  <a:pt x="288" y="126"/>
                </a:lnTo>
                <a:lnTo>
                  <a:pt x="288" y="126"/>
                </a:lnTo>
                <a:lnTo>
                  <a:pt x="294" y="126"/>
                </a:lnTo>
                <a:lnTo>
                  <a:pt x="294" y="120"/>
                </a:lnTo>
                <a:lnTo>
                  <a:pt x="300" y="120"/>
                </a:lnTo>
                <a:lnTo>
                  <a:pt x="300" y="120"/>
                </a:lnTo>
                <a:lnTo>
                  <a:pt x="306" y="120"/>
                </a:lnTo>
                <a:lnTo>
                  <a:pt x="306" y="108"/>
                </a:lnTo>
                <a:lnTo>
                  <a:pt x="300" y="108"/>
                </a:lnTo>
                <a:lnTo>
                  <a:pt x="300" y="108"/>
                </a:lnTo>
                <a:lnTo>
                  <a:pt x="294" y="108"/>
                </a:lnTo>
                <a:lnTo>
                  <a:pt x="294" y="108"/>
                </a:lnTo>
                <a:lnTo>
                  <a:pt x="288" y="102"/>
                </a:lnTo>
                <a:lnTo>
                  <a:pt x="288" y="102"/>
                </a:lnTo>
                <a:lnTo>
                  <a:pt x="282" y="102"/>
                </a:lnTo>
                <a:lnTo>
                  <a:pt x="282" y="102"/>
                </a:lnTo>
                <a:lnTo>
                  <a:pt x="276" y="102"/>
                </a:lnTo>
                <a:lnTo>
                  <a:pt x="276" y="96"/>
                </a:lnTo>
                <a:lnTo>
                  <a:pt x="270" y="96"/>
                </a:lnTo>
                <a:lnTo>
                  <a:pt x="270" y="90"/>
                </a:lnTo>
                <a:lnTo>
                  <a:pt x="264" y="90"/>
                </a:lnTo>
                <a:lnTo>
                  <a:pt x="264" y="90"/>
                </a:lnTo>
                <a:lnTo>
                  <a:pt x="258" y="84"/>
                </a:lnTo>
                <a:lnTo>
                  <a:pt x="258" y="84"/>
                </a:lnTo>
                <a:lnTo>
                  <a:pt x="252" y="78"/>
                </a:lnTo>
                <a:lnTo>
                  <a:pt x="252" y="78"/>
                </a:lnTo>
                <a:lnTo>
                  <a:pt x="246" y="72"/>
                </a:lnTo>
                <a:lnTo>
                  <a:pt x="246" y="72"/>
                </a:lnTo>
                <a:lnTo>
                  <a:pt x="240" y="66"/>
                </a:lnTo>
                <a:lnTo>
                  <a:pt x="240" y="66"/>
                </a:lnTo>
                <a:lnTo>
                  <a:pt x="234" y="66"/>
                </a:lnTo>
                <a:lnTo>
                  <a:pt x="234" y="66"/>
                </a:lnTo>
                <a:lnTo>
                  <a:pt x="228" y="60"/>
                </a:lnTo>
                <a:lnTo>
                  <a:pt x="228" y="60"/>
                </a:lnTo>
                <a:lnTo>
                  <a:pt x="222" y="60"/>
                </a:lnTo>
                <a:lnTo>
                  <a:pt x="222" y="60"/>
                </a:lnTo>
                <a:lnTo>
                  <a:pt x="216" y="60"/>
                </a:lnTo>
                <a:lnTo>
                  <a:pt x="216" y="60"/>
                </a:lnTo>
                <a:lnTo>
                  <a:pt x="210" y="60"/>
                </a:lnTo>
                <a:lnTo>
                  <a:pt x="210" y="60"/>
                </a:lnTo>
                <a:lnTo>
                  <a:pt x="204" y="60"/>
                </a:lnTo>
                <a:lnTo>
                  <a:pt x="198" y="54"/>
                </a:lnTo>
                <a:lnTo>
                  <a:pt x="198" y="54"/>
                </a:lnTo>
                <a:lnTo>
                  <a:pt x="192" y="54"/>
                </a:lnTo>
                <a:lnTo>
                  <a:pt x="192" y="48"/>
                </a:lnTo>
                <a:lnTo>
                  <a:pt x="186" y="42"/>
                </a:lnTo>
                <a:lnTo>
                  <a:pt x="186" y="42"/>
                </a:lnTo>
                <a:lnTo>
                  <a:pt x="180" y="36"/>
                </a:lnTo>
                <a:lnTo>
                  <a:pt x="180" y="30"/>
                </a:lnTo>
                <a:lnTo>
                  <a:pt x="174" y="24"/>
                </a:lnTo>
                <a:lnTo>
                  <a:pt x="174" y="18"/>
                </a:lnTo>
                <a:lnTo>
                  <a:pt x="168" y="18"/>
                </a:lnTo>
                <a:lnTo>
                  <a:pt x="168" y="12"/>
                </a:lnTo>
                <a:lnTo>
                  <a:pt x="162" y="6"/>
                </a:lnTo>
                <a:lnTo>
                  <a:pt x="162" y="6"/>
                </a:lnTo>
                <a:lnTo>
                  <a:pt x="156" y="0"/>
                </a:lnTo>
                <a:lnTo>
                  <a:pt x="156" y="0"/>
                </a:lnTo>
                <a:lnTo>
                  <a:pt x="150" y="0"/>
                </a:lnTo>
                <a:lnTo>
                  <a:pt x="150" y="0"/>
                </a:lnTo>
                <a:lnTo>
                  <a:pt x="144" y="0"/>
                </a:lnTo>
                <a:lnTo>
                  <a:pt x="144" y="6"/>
                </a:lnTo>
                <a:lnTo>
                  <a:pt x="138" y="6"/>
                </a:lnTo>
                <a:lnTo>
                  <a:pt x="138" y="12"/>
                </a:lnTo>
                <a:lnTo>
                  <a:pt x="132" y="12"/>
                </a:lnTo>
                <a:lnTo>
                  <a:pt x="132" y="18"/>
                </a:lnTo>
                <a:lnTo>
                  <a:pt x="126" y="24"/>
                </a:lnTo>
                <a:lnTo>
                  <a:pt x="126" y="24"/>
                </a:lnTo>
                <a:lnTo>
                  <a:pt x="120" y="30"/>
                </a:lnTo>
                <a:lnTo>
                  <a:pt x="120" y="30"/>
                </a:lnTo>
                <a:lnTo>
                  <a:pt x="114" y="30"/>
                </a:lnTo>
                <a:lnTo>
                  <a:pt x="114" y="36"/>
                </a:lnTo>
                <a:lnTo>
                  <a:pt x="108" y="36"/>
                </a:lnTo>
                <a:lnTo>
                  <a:pt x="108" y="36"/>
                </a:lnTo>
                <a:lnTo>
                  <a:pt x="102" y="30"/>
                </a:lnTo>
                <a:lnTo>
                  <a:pt x="102" y="30"/>
                </a:lnTo>
                <a:lnTo>
                  <a:pt x="96" y="30"/>
                </a:lnTo>
                <a:lnTo>
                  <a:pt x="96" y="30"/>
                </a:lnTo>
                <a:lnTo>
                  <a:pt x="90" y="24"/>
                </a:lnTo>
                <a:lnTo>
                  <a:pt x="90" y="24"/>
                </a:lnTo>
                <a:lnTo>
                  <a:pt x="84" y="24"/>
                </a:lnTo>
                <a:lnTo>
                  <a:pt x="84" y="24"/>
                </a:lnTo>
                <a:lnTo>
                  <a:pt x="78" y="24"/>
                </a:lnTo>
                <a:lnTo>
                  <a:pt x="78" y="24"/>
                </a:lnTo>
                <a:lnTo>
                  <a:pt x="72" y="24"/>
                </a:lnTo>
                <a:lnTo>
                  <a:pt x="72" y="30"/>
                </a:lnTo>
                <a:lnTo>
                  <a:pt x="66" y="30"/>
                </a:lnTo>
                <a:lnTo>
                  <a:pt x="66" y="36"/>
                </a:lnTo>
                <a:lnTo>
                  <a:pt x="60" y="42"/>
                </a:lnTo>
                <a:lnTo>
                  <a:pt x="54" y="42"/>
                </a:lnTo>
                <a:lnTo>
                  <a:pt x="54" y="48"/>
                </a:lnTo>
                <a:lnTo>
                  <a:pt x="48" y="54"/>
                </a:lnTo>
                <a:lnTo>
                  <a:pt x="48" y="60"/>
                </a:lnTo>
                <a:lnTo>
                  <a:pt x="42" y="66"/>
                </a:lnTo>
                <a:lnTo>
                  <a:pt x="42" y="66"/>
                </a:lnTo>
                <a:lnTo>
                  <a:pt x="36" y="72"/>
                </a:lnTo>
                <a:lnTo>
                  <a:pt x="36" y="78"/>
                </a:lnTo>
                <a:lnTo>
                  <a:pt x="30" y="78"/>
                </a:lnTo>
                <a:lnTo>
                  <a:pt x="30" y="84"/>
                </a:lnTo>
                <a:lnTo>
                  <a:pt x="24" y="84"/>
                </a:lnTo>
                <a:lnTo>
                  <a:pt x="24" y="84"/>
                </a:lnTo>
                <a:lnTo>
                  <a:pt x="18" y="90"/>
                </a:lnTo>
                <a:lnTo>
                  <a:pt x="18" y="90"/>
                </a:lnTo>
                <a:lnTo>
                  <a:pt x="12" y="90"/>
                </a:lnTo>
                <a:lnTo>
                  <a:pt x="12" y="90"/>
                </a:lnTo>
                <a:lnTo>
                  <a:pt x="6" y="90"/>
                </a:lnTo>
                <a:lnTo>
                  <a:pt x="6" y="90"/>
                </a:lnTo>
                <a:lnTo>
                  <a:pt x="0" y="90"/>
                </a:lnTo>
                <a:lnTo>
                  <a:pt x="0" y="138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5" name="Freeform 187"/>
          <p:cNvSpPr>
            <a:spLocks/>
          </p:cNvSpPr>
          <p:nvPr/>
        </p:nvSpPr>
        <p:spPr bwMode="auto">
          <a:xfrm>
            <a:off x="5810250" y="4379913"/>
            <a:ext cx="485775" cy="361950"/>
          </a:xfrm>
          <a:custGeom>
            <a:avLst/>
            <a:gdLst>
              <a:gd name="T0" fmla="*/ 2 w 51"/>
              <a:gd name="T1" fmla="*/ 23 h 38"/>
              <a:gd name="T2" fmla="*/ 4 w 51"/>
              <a:gd name="T3" fmla="*/ 24 h 38"/>
              <a:gd name="T4" fmla="*/ 6 w 51"/>
              <a:gd name="T5" fmla="*/ 26 h 38"/>
              <a:gd name="T6" fmla="*/ 8 w 51"/>
              <a:gd name="T7" fmla="*/ 28 h 38"/>
              <a:gd name="T8" fmla="*/ 10 w 51"/>
              <a:gd name="T9" fmla="*/ 31 h 38"/>
              <a:gd name="T10" fmla="*/ 12 w 51"/>
              <a:gd name="T11" fmla="*/ 34 h 38"/>
              <a:gd name="T12" fmla="*/ 14 w 51"/>
              <a:gd name="T13" fmla="*/ 34 h 38"/>
              <a:gd name="T14" fmla="*/ 16 w 51"/>
              <a:gd name="T15" fmla="*/ 33 h 38"/>
              <a:gd name="T16" fmla="*/ 18 w 51"/>
              <a:gd name="T17" fmla="*/ 33 h 38"/>
              <a:gd name="T18" fmla="*/ 20 w 51"/>
              <a:gd name="T19" fmla="*/ 33 h 38"/>
              <a:gd name="T20" fmla="*/ 22 w 51"/>
              <a:gd name="T21" fmla="*/ 36 h 38"/>
              <a:gd name="T22" fmla="*/ 24 w 51"/>
              <a:gd name="T23" fmla="*/ 38 h 38"/>
              <a:gd name="T24" fmla="*/ 26 w 51"/>
              <a:gd name="T25" fmla="*/ 38 h 38"/>
              <a:gd name="T26" fmla="*/ 28 w 51"/>
              <a:gd name="T27" fmla="*/ 36 h 38"/>
              <a:gd name="T28" fmla="*/ 30 w 51"/>
              <a:gd name="T29" fmla="*/ 32 h 38"/>
              <a:gd name="T30" fmla="*/ 32 w 51"/>
              <a:gd name="T31" fmla="*/ 30 h 38"/>
              <a:gd name="T32" fmla="*/ 35 w 51"/>
              <a:gd name="T33" fmla="*/ 28 h 38"/>
              <a:gd name="T34" fmla="*/ 37 w 51"/>
              <a:gd name="T35" fmla="*/ 28 h 38"/>
              <a:gd name="T36" fmla="*/ 39 w 51"/>
              <a:gd name="T37" fmla="*/ 28 h 38"/>
              <a:gd name="T38" fmla="*/ 41 w 51"/>
              <a:gd name="T39" fmla="*/ 26 h 38"/>
              <a:gd name="T40" fmla="*/ 43 w 51"/>
              <a:gd name="T41" fmla="*/ 25 h 38"/>
              <a:gd name="T42" fmla="*/ 45 w 51"/>
              <a:gd name="T43" fmla="*/ 23 h 38"/>
              <a:gd name="T44" fmla="*/ 47 w 51"/>
              <a:gd name="T45" fmla="*/ 21 h 38"/>
              <a:gd name="T46" fmla="*/ 49 w 51"/>
              <a:gd name="T47" fmla="*/ 21 h 38"/>
              <a:gd name="T48" fmla="*/ 51 w 51"/>
              <a:gd name="T49" fmla="*/ 20 h 38"/>
              <a:gd name="T50" fmla="*/ 49 w 51"/>
              <a:gd name="T51" fmla="*/ 18 h 38"/>
              <a:gd name="T52" fmla="*/ 47 w 51"/>
              <a:gd name="T53" fmla="*/ 17 h 38"/>
              <a:gd name="T54" fmla="*/ 45 w 51"/>
              <a:gd name="T55" fmla="*/ 16 h 38"/>
              <a:gd name="T56" fmla="*/ 43 w 51"/>
              <a:gd name="T57" fmla="*/ 14 h 38"/>
              <a:gd name="T58" fmla="*/ 41 w 51"/>
              <a:gd name="T59" fmla="*/ 12 h 38"/>
              <a:gd name="T60" fmla="*/ 39 w 51"/>
              <a:gd name="T61" fmla="*/ 11 h 38"/>
              <a:gd name="T62" fmla="*/ 37 w 51"/>
              <a:gd name="T63" fmla="*/ 10 h 38"/>
              <a:gd name="T64" fmla="*/ 35 w 51"/>
              <a:gd name="T65" fmla="*/ 10 h 38"/>
              <a:gd name="T66" fmla="*/ 33 w 51"/>
              <a:gd name="T67" fmla="*/ 9 h 38"/>
              <a:gd name="T68" fmla="*/ 31 w 51"/>
              <a:gd name="T69" fmla="*/ 7 h 38"/>
              <a:gd name="T70" fmla="*/ 29 w 51"/>
              <a:gd name="T71" fmla="*/ 3 h 38"/>
              <a:gd name="T72" fmla="*/ 27 w 51"/>
              <a:gd name="T73" fmla="*/ 1 h 38"/>
              <a:gd name="T74" fmla="*/ 25 w 51"/>
              <a:gd name="T75" fmla="*/ 0 h 38"/>
              <a:gd name="T76" fmla="*/ 23 w 51"/>
              <a:gd name="T77" fmla="*/ 2 h 38"/>
              <a:gd name="T78" fmla="*/ 21 w 51"/>
              <a:gd name="T79" fmla="*/ 4 h 38"/>
              <a:gd name="T80" fmla="*/ 19 w 51"/>
              <a:gd name="T81" fmla="*/ 6 h 38"/>
              <a:gd name="T82" fmla="*/ 17 w 51"/>
              <a:gd name="T83" fmla="*/ 5 h 38"/>
              <a:gd name="T84" fmla="*/ 15 w 51"/>
              <a:gd name="T85" fmla="*/ 4 h 38"/>
              <a:gd name="T86" fmla="*/ 13 w 51"/>
              <a:gd name="T87" fmla="*/ 4 h 38"/>
              <a:gd name="T88" fmla="*/ 11 w 51"/>
              <a:gd name="T89" fmla="*/ 6 h 38"/>
              <a:gd name="T90" fmla="*/ 8 w 51"/>
              <a:gd name="T91" fmla="*/ 9 h 38"/>
              <a:gd name="T92" fmla="*/ 6 w 51"/>
              <a:gd name="T93" fmla="*/ 12 h 38"/>
              <a:gd name="T94" fmla="*/ 4 w 51"/>
              <a:gd name="T95" fmla="*/ 14 h 38"/>
              <a:gd name="T96" fmla="*/ 2 w 51"/>
              <a:gd name="T97" fmla="*/ 15 h 38"/>
              <a:gd name="T98" fmla="*/ 0 w 51"/>
              <a:gd name="T99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1" h="38">
                <a:moveTo>
                  <a:pt x="0" y="23"/>
                </a:moveTo>
                <a:lnTo>
                  <a:pt x="1" y="23"/>
                </a:lnTo>
                <a:lnTo>
                  <a:pt x="1" y="23"/>
                </a:lnTo>
                <a:lnTo>
                  <a:pt x="2" y="23"/>
                </a:lnTo>
                <a:lnTo>
                  <a:pt x="2" y="23"/>
                </a:lnTo>
                <a:lnTo>
                  <a:pt x="3" y="23"/>
                </a:lnTo>
                <a:lnTo>
                  <a:pt x="3" y="24"/>
                </a:lnTo>
                <a:lnTo>
                  <a:pt x="4" y="24"/>
                </a:lnTo>
                <a:lnTo>
                  <a:pt x="4" y="24"/>
                </a:lnTo>
                <a:lnTo>
                  <a:pt x="5" y="25"/>
                </a:lnTo>
                <a:lnTo>
                  <a:pt x="5" y="25"/>
                </a:lnTo>
                <a:lnTo>
                  <a:pt x="6" y="26"/>
                </a:lnTo>
                <a:lnTo>
                  <a:pt x="6" y="26"/>
                </a:lnTo>
                <a:lnTo>
                  <a:pt x="7" y="27"/>
                </a:lnTo>
                <a:lnTo>
                  <a:pt x="7" y="28"/>
                </a:lnTo>
                <a:lnTo>
                  <a:pt x="8" y="28"/>
                </a:lnTo>
                <a:lnTo>
                  <a:pt x="8" y="29"/>
                </a:lnTo>
                <a:lnTo>
                  <a:pt x="9" y="30"/>
                </a:lnTo>
                <a:lnTo>
                  <a:pt x="9" y="31"/>
                </a:lnTo>
                <a:lnTo>
                  <a:pt x="10" y="31"/>
                </a:lnTo>
                <a:lnTo>
                  <a:pt x="11" y="32"/>
                </a:lnTo>
                <a:lnTo>
                  <a:pt x="11" y="33"/>
                </a:lnTo>
                <a:lnTo>
                  <a:pt x="12" y="33"/>
                </a:lnTo>
                <a:lnTo>
                  <a:pt x="12" y="34"/>
                </a:lnTo>
                <a:lnTo>
                  <a:pt x="13" y="34"/>
                </a:lnTo>
                <a:lnTo>
                  <a:pt x="13" y="34"/>
                </a:lnTo>
                <a:lnTo>
                  <a:pt x="14" y="34"/>
                </a:lnTo>
                <a:lnTo>
                  <a:pt x="14" y="34"/>
                </a:lnTo>
                <a:lnTo>
                  <a:pt x="15" y="34"/>
                </a:lnTo>
                <a:lnTo>
                  <a:pt x="15" y="34"/>
                </a:lnTo>
                <a:lnTo>
                  <a:pt x="16" y="33"/>
                </a:lnTo>
                <a:lnTo>
                  <a:pt x="16" y="33"/>
                </a:lnTo>
                <a:lnTo>
                  <a:pt x="17" y="33"/>
                </a:lnTo>
                <a:lnTo>
                  <a:pt x="17" y="33"/>
                </a:lnTo>
                <a:lnTo>
                  <a:pt x="18" y="33"/>
                </a:lnTo>
                <a:lnTo>
                  <a:pt x="18" y="33"/>
                </a:lnTo>
                <a:lnTo>
                  <a:pt x="19" y="33"/>
                </a:lnTo>
                <a:lnTo>
                  <a:pt x="19" y="33"/>
                </a:lnTo>
                <a:lnTo>
                  <a:pt x="20" y="33"/>
                </a:lnTo>
                <a:lnTo>
                  <a:pt x="20" y="33"/>
                </a:lnTo>
                <a:lnTo>
                  <a:pt x="21" y="34"/>
                </a:lnTo>
                <a:lnTo>
                  <a:pt x="21" y="34"/>
                </a:lnTo>
                <a:lnTo>
                  <a:pt x="22" y="35"/>
                </a:lnTo>
                <a:lnTo>
                  <a:pt x="22" y="36"/>
                </a:lnTo>
                <a:lnTo>
                  <a:pt x="23" y="36"/>
                </a:lnTo>
                <a:lnTo>
                  <a:pt x="23" y="37"/>
                </a:lnTo>
                <a:lnTo>
                  <a:pt x="24" y="37"/>
                </a:lnTo>
                <a:lnTo>
                  <a:pt x="24" y="38"/>
                </a:lnTo>
                <a:lnTo>
                  <a:pt x="25" y="38"/>
                </a:lnTo>
                <a:lnTo>
                  <a:pt x="25" y="38"/>
                </a:lnTo>
                <a:lnTo>
                  <a:pt x="26" y="38"/>
                </a:lnTo>
                <a:lnTo>
                  <a:pt x="26" y="38"/>
                </a:lnTo>
                <a:lnTo>
                  <a:pt x="27" y="37"/>
                </a:lnTo>
                <a:lnTo>
                  <a:pt x="27" y="37"/>
                </a:lnTo>
                <a:lnTo>
                  <a:pt x="28" y="36"/>
                </a:lnTo>
                <a:lnTo>
                  <a:pt x="28" y="36"/>
                </a:lnTo>
                <a:lnTo>
                  <a:pt x="29" y="35"/>
                </a:lnTo>
                <a:lnTo>
                  <a:pt x="29" y="34"/>
                </a:lnTo>
                <a:lnTo>
                  <a:pt x="30" y="33"/>
                </a:lnTo>
                <a:lnTo>
                  <a:pt x="30" y="32"/>
                </a:lnTo>
                <a:lnTo>
                  <a:pt x="31" y="31"/>
                </a:lnTo>
                <a:lnTo>
                  <a:pt x="31" y="31"/>
                </a:lnTo>
                <a:lnTo>
                  <a:pt x="32" y="30"/>
                </a:lnTo>
                <a:lnTo>
                  <a:pt x="32" y="30"/>
                </a:lnTo>
                <a:lnTo>
                  <a:pt x="33" y="29"/>
                </a:lnTo>
                <a:lnTo>
                  <a:pt x="33" y="29"/>
                </a:lnTo>
                <a:lnTo>
                  <a:pt x="34" y="28"/>
                </a:lnTo>
                <a:lnTo>
                  <a:pt x="35" y="28"/>
                </a:lnTo>
                <a:lnTo>
                  <a:pt x="35" y="28"/>
                </a:lnTo>
                <a:lnTo>
                  <a:pt x="36" y="28"/>
                </a:lnTo>
                <a:lnTo>
                  <a:pt x="36" y="28"/>
                </a:lnTo>
                <a:lnTo>
                  <a:pt x="37" y="28"/>
                </a:lnTo>
                <a:lnTo>
                  <a:pt x="37" y="28"/>
                </a:lnTo>
                <a:lnTo>
                  <a:pt x="38" y="28"/>
                </a:lnTo>
                <a:lnTo>
                  <a:pt x="38" y="28"/>
                </a:lnTo>
                <a:lnTo>
                  <a:pt x="39" y="28"/>
                </a:lnTo>
                <a:lnTo>
                  <a:pt x="39" y="27"/>
                </a:lnTo>
                <a:lnTo>
                  <a:pt x="40" y="27"/>
                </a:lnTo>
                <a:lnTo>
                  <a:pt x="40" y="27"/>
                </a:lnTo>
                <a:lnTo>
                  <a:pt x="41" y="26"/>
                </a:lnTo>
                <a:lnTo>
                  <a:pt x="41" y="26"/>
                </a:lnTo>
                <a:lnTo>
                  <a:pt x="42" y="26"/>
                </a:lnTo>
                <a:lnTo>
                  <a:pt x="42" y="25"/>
                </a:lnTo>
                <a:lnTo>
                  <a:pt x="43" y="25"/>
                </a:lnTo>
                <a:lnTo>
                  <a:pt x="43" y="24"/>
                </a:lnTo>
                <a:lnTo>
                  <a:pt x="44" y="24"/>
                </a:lnTo>
                <a:lnTo>
                  <a:pt x="44" y="23"/>
                </a:lnTo>
                <a:lnTo>
                  <a:pt x="45" y="23"/>
                </a:lnTo>
                <a:lnTo>
                  <a:pt x="45" y="22"/>
                </a:lnTo>
                <a:lnTo>
                  <a:pt x="46" y="22"/>
                </a:lnTo>
                <a:lnTo>
                  <a:pt x="46" y="22"/>
                </a:lnTo>
                <a:lnTo>
                  <a:pt x="47" y="21"/>
                </a:lnTo>
                <a:lnTo>
                  <a:pt x="47" y="21"/>
                </a:lnTo>
                <a:lnTo>
                  <a:pt x="48" y="21"/>
                </a:lnTo>
                <a:lnTo>
                  <a:pt x="48" y="21"/>
                </a:lnTo>
                <a:lnTo>
                  <a:pt x="49" y="21"/>
                </a:lnTo>
                <a:lnTo>
                  <a:pt x="49" y="20"/>
                </a:lnTo>
                <a:lnTo>
                  <a:pt x="50" y="20"/>
                </a:lnTo>
                <a:lnTo>
                  <a:pt x="50" y="20"/>
                </a:lnTo>
                <a:lnTo>
                  <a:pt x="51" y="20"/>
                </a:lnTo>
                <a:lnTo>
                  <a:pt x="51" y="18"/>
                </a:lnTo>
                <a:lnTo>
                  <a:pt x="50" y="18"/>
                </a:lnTo>
                <a:lnTo>
                  <a:pt x="50" y="18"/>
                </a:lnTo>
                <a:lnTo>
                  <a:pt x="49" y="18"/>
                </a:lnTo>
                <a:lnTo>
                  <a:pt x="49" y="18"/>
                </a:lnTo>
                <a:lnTo>
                  <a:pt x="48" y="17"/>
                </a:lnTo>
                <a:lnTo>
                  <a:pt x="48" y="17"/>
                </a:lnTo>
                <a:lnTo>
                  <a:pt x="47" y="17"/>
                </a:lnTo>
                <a:lnTo>
                  <a:pt x="47" y="17"/>
                </a:lnTo>
                <a:lnTo>
                  <a:pt x="46" y="17"/>
                </a:lnTo>
                <a:lnTo>
                  <a:pt x="46" y="16"/>
                </a:lnTo>
                <a:lnTo>
                  <a:pt x="45" y="16"/>
                </a:lnTo>
                <a:lnTo>
                  <a:pt x="45" y="15"/>
                </a:lnTo>
                <a:lnTo>
                  <a:pt x="44" y="15"/>
                </a:lnTo>
                <a:lnTo>
                  <a:pt x="44" y="15"/>
                </a:lnTo>
                <a:lnTo>
                  <a:pt x="43" y="14"/>
                </a:lnTo>
                <a:lnTo>
                  <a:pt x="43" y="14"/>
                </a:lnTo>
                <a:lnTo>
                  <a:pt x="42" y="13"/>
                </a:lnTo>
                <a:lnTo>
                  <a:pt x="42" y="13"/>
                </a:lnTo>
                <a:lnTo>
                  <a:pt x="41" y="12"/>
                </a:lnTo>
                <a:lnTo>
                  <a:pt x="41" y="12"/>
                </a:lnTo>
                <a:lnTo>
                  <a:pt x="40" y="11"/>
                </a:lnTo>
                <a:lnTo>
                  <a:pt x="40" y="11"/>
                </a:lnTo>
                <a:lnTo>
                  <a:pt x="39" y="11"/>
                </a:lnTo>
                <a:lnTo>
                  <a:pt x="39" y="11"/>
                </a:lnTo>
                <a:lnTo>
                  <a:pt x="38" y="10"/>
                </a:lnTo>
                <a:lnTo>
                  <a:pt x="38" y="10"/>
                </a:lnTo>
                <a:lnTo>
                  <a:pt x="37" y="10"/>
                </a:lnTo>
                <a:lnTo>
                  <a:pt x="37" y="10"/>
                </a:lnTo>
                <a:lnTo>
                  <a:pt x="36" y="10"/>
                </a:lnTo>
                <a:lnTo>
                  <a:pt x="36" y="10"/>
                </a:lnTo>
                <a:lnTo>
                  <a:pt x="35" y="10"/>
                </a:lnTo>
                <a:lnTo>
                  <a:pt x="35" y="10"/>
                </a:lnTo>
                <a:lnTo>
                  <a:pt x="34" y="10"/>
                </a:lnTo>
                <a:lnTo>
                  <a:pt x="33" y="9"/>
                </a:lnTo>
                <a:lnTo>
                  <a:pt x="33" y="9"/>
                </a:lnTo>
                <a:lnTo>
                  <a:pt x="32" y="9"/>
                </a:lnTo>
                <a:lnTo>
                  <a:pt x="32" y="8"/>
                </a:lnTo>
                <a:lnTo>
                  <a:pt x="31" y="7"/>
                </a:lnTo>
                <a:lnTo>
                  <a:pt x="31" y="7"/>
                </a:lnTo>
                <a:lnTo>
                  <a:pt x="30" y="6"/>
                </a:lnTo>
                <a:lnTo>
                  <a:pt x="30" y="5"/>
                </a:lnTo>
                <a:lnTo>
                  <a:pt x="29" y="4"/>
                </a:lnTo>
                <a:lnTo>
                  <a:pt x="29" y="3"/>
                </a:lnTo>
                <a:lnTo>
                  <a:pt x="28" y="3"/>
                </a:lnTo>
                <a:lnTo>
                  <a:pt x="28" y="2"/>
                </a:lnTo>
                <a:lnTo>
                  <a:pt x="27" y="1"/>
                </a:lnTo>
                <a:lnTo>
                  <a:pt x="27" y="1"/>
                </a:lnTo>
                <a:lnTo>
                  <a:pt x="26" y="0"/>
                </a:lnTo>
                <a:lnTo>
                  <a:pt x="26" y="0"/>
                </a:lnTo>
                <a:lnTo>
                  <a:pt x="25" y="0"/>
                </a:lnTo>
                <a:lnTo>
                  <a:pt x="25" y="0"/>
                </a:lnTo>
                <a:lnTo>
                  <a:pt x="24" y="0"/>
                </a:lnTo>
                <a:lnTo>
                  <a:pt x="24" y="1"/>
                </a:lnTo>
                <a:lnTo>
                  <a:pt x="23" y="1"/>
                </a:lnTo>
                <a:lnTo>
                  <a:pt x="23" y="2"/>
                </a:lnTo>
                <a:lnTo>
                  <a:pt x="22" y="2"/>
                </a:lnTo>
                <a:lnTo>
                  <a:pt x="22" y="3"/>
                </a:lnTo>
                <a:lnTo>
                  <a:pt x="21" y="4"/>
                </a:lnTo>
                <a:lnTo>
                  <a:pt x="21" y="4"/>
                </a:lnTo>
                <a:lnTo>
                  <a:pt x="20" y="5"/>
                </a:lnTo>
                <a:lnTo>
                  <a:pt x="20" y="5"/>
                </a:lnTo>
                <a:lnTo>
                  <a:pt x="19" y="5"/>
                </a:lnTo>
                <a:lnTo>
                  <a:pt x="19" y="6"/>
                </a:lnTo>
                <a:lnTo>
                  <a:pt x="18" y="6"/>
                </a:lnTo>
                <a:lnTo>
                  <a:pt x="18" y="6"/>
                </a:lnTo>
                <a:lnTo>
                  <a:pt x="17" y="5"/>
                </a:lnTo>
                <a:lnTo>
                  <a:pt x="17" y="5"/>
                </a:lnTo>
                <a:lnTo>
                  <a:pt x="16" y="5"/>
                </a:lnTo>
                <a:lnTo>
                  <a:pt x="16" y="5"/>
                </a:lnTo>
                <a:lnTo>
                  <a:pt x="15" y="4"/>
                </a:lnTo>
                <a:lnTo>
                  <a:pt x="15" y="4"/>
                </a:lnTo>
                <a:lnTo>
                  <a:pt x="14" y="4"/>
                </a:lnTo>
                <a:lnTo>
                  <a:pt x="14" y="4"/>
                </a:lnTo>
                <a:lnTo>
                  <a:pt x="13" y="4"/>
                </a:lnTo>
                <a:lnTo>
                  <a:pt x="13" y="4"/>
                </a:lnTo>
                <a:lnTo>
                  <a:pt x="12" y="4"/>
                </a:lnTo>
                <a:lnTo>
                  <a:pt x="12" y="5"/>
                </a:lnTo>
                <a:lnTo>
                  <a:pt x="11" y="5"/>
                </a:lnTo>
                <a:lnTo>
                  <a:pt x="11" y="6"/>
                </a:lnTo>
                <a:lnTo>
                  <a:pt x="10" y="7"/>
                </a:lnTo>
                <a:lnTo>
                  <a:pt x="9" y="7"/>
                </a:lnTo>
                <a:lnTo>
                  <a:pt x="9" y="8"/>
                </a:lnTo>
                <a:lnTo>
                  <a:pt x="8" y="9"/>
                </a:lnTo>
                <a:lnTo>
                  <a:pt x="8" y="10"/>
                </a:lnTo>
                <a:lnTo>
                  <a:pt x="7" y="11"/>
                </a:lnTo>
                <a:lnTo>
                  <a:pt x="7" y="11"/>
                </a:lnTo>
                <a:lnTo>
                  <a:pt x="6" y="12"/>
                </a:lnTo>
                <a:lnTo>
                  <a:pt x="6" y="13"/>
                </a:lnTo>
                <a:lnTo>
                  <a:pt x="5" y="13"/>
                </a:lnTo>
                <a:lnTo>
                  <a:pt x="5" y="14"/>
                </a:lnTo>
                <a:lnTo>
                  <a:pt x="4" y="14"/>
                </a:lnTo>
                <a:lnTo>
                  <a:pt x="4" y="14"/>
                </a:lnTo>
                <a:lnTo>
                  <a:pt x="3" y="15"/>
                </a:lnTo>
                <a:lnTo>
                  <a:pt x="3" y="15"/>
                </a:lnTo>
                <a:lnTo>
                  <a:pt x="2" y="15"/>
                </a:lnTo>
                <a:lnTo>
                  <a:pt x="2" y="15"/>
                </a:lnTo>
                <a:lnTo>
                  <a:pt x="1" y="15"/>
                </a:lnTo>
                <a:lnTo>
                  <a:pt x="1" y="15"/>
                </a:lnTo>
                <a:lnTo>
                  <a:pt x="0" y="15"/>
                </a:lnTo>
                <a:lnTo>
                  <a:pt x="0" y="2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6" name="Line 188"/>
          <p:cNvSpPr>
            <a:spLocks noChangeShapeType="1"/>
          </p:cNvSpPr>
          <p:nvPr/>
        </p:nvSpPr>
        <p:spPr bwMode="auto">
          <a:xfrm>
            <a:off x="5810250" y="4560888"/>
            <a:ext cx="4286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7" name="Rectangle 189"/>
          <p:cNvSpPr>
            <a:spLocks noChangeArrowheads="1"/>
          </p:cNvSpPr>
          <p:nvPr/>
        </p:nvSpPr>
        <p:spPr bwMode="auto">
          <a:xfrm>
            <a:off x="5934075" y="4551363"/>
            <a:ext cx="12382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8" name="Rectangle 190"/>
          <p:cNvSpPr>
            <a:spLocks noChangeArrowheads="1"/>
          </p:cNvSpPr>
          <p:nvPr/>
        </p:nvSpPr>
        <p:spPr bwMode="auto">
          <a:xfrm>
            <a:off x="5934075" y="4551363"/>
            <a:ext cx="123825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9" name="Rectangle 191"/>
          <p:cNvSpPr>
            <a:spLocks noChangeArrowheads="1"/>
          </p:cNvSpPr>
          <p:nvPr/>
        </p:nvSpPr>
        <p:spPr bwMode="auto">
          <a:xfrm>
            <a:off x="6048375" y="45323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0" name="Rectangle 192"/>
          <p:cNvSpPr>
            <a:spLocks noChangeArrowheads="1"/>
          </p:cNvSpPr>
          <p:nvPr/>
        </p:nvSpPr>
        <p:spPr bwMode="auto">
          <a:xfrm>
            <a:off x="6048375" y="45894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1" name="Rectangle 193"/>
          <p:cNvSpPr>
            <a:spLocks noChangeArrowheads="1"/>
          </p:cNvSpPr>
          <p:nvPr/>
        </p:nvSpPr>
        <p:spPr bwMode="auto">
          <a:xfrm>
            <a:off x="6038850" y="45418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2" name="Rectangle 194"/>
          <p:cNvSpPr>
            <a:spLocks noChangeArrowheads="1"/>
          </p:cNvSpPr>
          <p:nvPr/>
        </p:nvSpPr>
        <p:spPr bwMode="auto">
          <a:xfrm>
            <a:off x="6038850" y="45799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3" name="Rectangle 195"/>
          <p:cNvSpPr>
            <a:spLocks noChangeArrowheads="1"/>
          </p:cNvSpPr>
          <p:nvPr/>
        </p:nvSpPr>
        <p:spPr bwMode="auto">
          <a:xfrm>
            <a:off x="6029325" y="45513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4" name="Rectangle 196"/>
          <p:cNvSpPr>
            <a:spLocks noChangeArrowheads="1"/>
          </p:cNvSpPr>
          <p:nvPr/>
        </p:nvSpPr>
        <p:spPr bwMode="auto">
          <a:xfrm>
            <a:off x="6029325" y="45704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5" name="Rectangle 197"/>
          <p:cNvSpPr>
            <a:spLocks noChangeArrowheads="1"/>
          </p:cNvSpPr>
          <p:nvPr/>
        </p:nvSpPr>
        <p:spPr bwMode="auto">
          <a:xfrm>
            <a:off x="6029325" y="45608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6" name="Rectangle 198"/>
          <p:cNvSpPr>
            <a:spLocks noChangeArrowheads="1"/>
          </p:cNvSpPr>
          <p:nvPr/>
        </p:nvSpPr>
        <p:spPr bwMode="auto">
          <a:xfrm>
            <a:off x="6029325" y="45608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7" name="Oval 199"/>
          <p:cNvSpPr>
            <a:spLocks noChangeArrowheads="1"/>
          </p:cNvSpPr>
          <p:nvPr/>
        </p:nvSpPr>
        <p:spPr bwMode="auto">
          <a:xfrm>
            <a:off x="6029325" y="45323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8" name="Freeform 200"/>
          <p:cNvSpPr>
            <a:spLocks/>
          </p:cNvSpPr>
          <p:nvPr/>
        </p:nvSpPr>
        <p:spPr bwMode="auto">
          <a:xfrm>
            <a:off x="5934075" y="3922713"/>
            <a:ext cx="962025" cy="361950"/>
          </a:xfrm>
          <a:custGeom>
            <a:avLst/>
            <a:gdLst>
              <a:gd name="T0" fmla="*/ 18 w 606"/>
              <a:gd name="T1" fmla="*/ 132 h 228"/>
              <a:gd name="T2" fmla="*/ 42 w 606"/>
              <a:gd name="T3" fmla="*/ 138 h 228"/>
              <a:gd name="T4" fmla="*/ 66 w 606"/>
              <a:gd name="T5" fmla="*/ 144 h 228"/>
              <a:gd name="T6" fmla="*/ 90 w 606"/>
              <a:gd name="T7" fmla="*/ 150 h 228"/>
              <a:gd name="T8" fmla="*/ 114 w 606"/>
              <a:gd name="T9" fmla="*/ 156 h 228"/>
              <a:gd name="T10" fmla="*/ 138 w 606"/>
              <a:gd name="T11" fmla="*/ 168 h 228"/>
              <a:gd name="T12" fmla="*/ 168 w 606"/>
              <a:gd name="T13" fmla="*/ 174 h 228"/>
              <a:gd name="T14" fmla="*/ 192 w 606"/>
              <a:gd name="T15" fmla="*/ 186 h 228"/>
              <a:gd name="T16" fmla="*/ 216 w 606"/>
              <a:gd name="T17" fmla="*/ 192 h 228"/>
              <a:gd name="T18" fmla="*/ 240 w 606"/>
              <a:gd name="T19" fmla="*/ 204 h 228"/>
              <a:gd name="T20" fmla="*/ 264 w 606"/>
              <a:gd name="T21" fmla="*/ 216 h 228"/>
              <a:gd name="T22" fmla="*/ 288 w 606"/>
              <a:gd name="T23" fmla="*/ 228 h 228"/>
              <a:gd name="T24" fmla="*/ 312 w 606"/>
              <a:gd name="T25" fmla="*/ 228 h 228"/>
              <a:gd name="T26" fmla="*/ 336 w 606"/>
              <a:gd name="T27" fmla="*/ 228 h 228"/>
              <a:gd name="T28" fmla="*/ 360 w 606"/>
              <a:gd name="T29" fmla="*/ 216 h 228"/>
              <a:gd name="T30" fmla="*/ 384 w 606"/>
              <a:gd name="T31" fmla="*/ 198 h 228"/>
              <a:gd name="T32" fmla="*/ 408 w 606"/>
              <a:gd name="T33" fmla="*/ 186 h 228"/>
              <a:gd name="T34" fmla="*/ 432 w 606"/>
              <a:gd name="T35" fmla="*/ 168 h 228"/>
              <a:gd name="T36" fmla="*/ 462 w 606"/>
              <a:gd name="T37" fmla="*/ 156 h 228"/>
              <a:gd name="T38" fmla="*/ 486 w 606"/>
              <a:gd name="T39" fmla="*/ 150 h 228"/>
              <a:gd name="T40" fmla="*/ 510 w 606"/>
              <a:gd name="T41" fmla="*/ 144 h 228"/>
              <a:gd name="T42" fmla="*/ 534 w 606"/>
              <a:gd name="T43" fmla="*/ 138 h 228"/>
              <a:gd name="T44" fmla="*/ 558 w 606"/>
              <a:gd name="T45" fmla="*/ 132 h 228"/>
              <a:gd name="T46" fmla="*/ 582 w 606"/>
              <a:gd name="T47" fmla="*/ 132 h 228"/>
              <a:gd name="T48" fmla="*/ 606 w 606"/>
              <a:gd name="T49" fmla="*/ 126 h 228"/>
              <a:gd name="T50" fmla="*/ 588 w 606"/>
              <a:gd name="T51" fmla="*/ 102 h 228"/>
              <a:gd name="T52" fmla="*/ 564 w 606"/>
              <a:gd name="T53" fmla="*/ 102 h 228"/>
              <a:gd name="T54" fmla="*/ 540 w 606"/>
              <a:gd name="T55" fmla="*/ 96 h 228"/>
              <a:gd name="T56" fmla="*/ 516 w 606"/>
              <a:gd name="T57" fmla="*/ 90 h 228"/>
              <a:gd name="T58" fmla="*/ 492 w 606"/>
              <a:gd name="T59" fmla="*/ 84 h 228"/>
              <a:gd name="T60" fmla="*/ 468 w 606"/>
              <a:gd name="T61" fmla="*/ 78 h 228"/>
              <a:gd name="T62" fmla="*/ 438 w 606"/>
              <a:gd name="T63" fmla="*/ 66 h 228"/>
              <a:gd name="T64" fmla="*/ 414 w 606"/>
              <a:gd name="T65" fmla="*/ 54 h 228"/>
              <a:gd name="T66" fmla="*/ 390 w 606"/>
              <a:gd name="T67" fmla="*/ 36 h 228"/>
              <a:gd name="T68" fmla="*/ 366 w 606"/>
              <a:gd name="T69" fmla="*/ 24 h 228"/>
              <a:gd name="T70" fmla="*/ 342 w 606"/>
              <a:gd name="T71" fmla="*/ 12 h 228"/>
              <a:gd name="T72" fmla="*/ 318 w 606"/>
              <a:gd name="T73" fmla="*/ 0 h 228"/>
              <a:gd name="T74" fmla="*/ 294 w 606"/>
              <a:gd name="T75" fmla="*/ 6 h 228"/>
              <a:gd name="T76" fmla="*/ 270 w 606"/>
              <a:gd name="T77" fmla="*/ 12 h 228"/>
              <a:gd name="T78" fmla="*/ 246 w 606"/>
              <a:gd name="T79" fmla="*/ 24 h 228"/>
              <a:gd name="T80" fmla="*/ 222 w 606"/>
              <a:gd name="T81" fmla="*/ 36 h 228"/>
              <a:gd name="T82" fmla="*/ 198 w 606"/>
              <a:gd name="T83" fmla="*/ 48 h 228"/>
              <a:gd name="T84" fmla="*/ 174 w 606"/>
              <a:gd name="T85" fmla="*/ 54 h 228"/>
              <a:gd name="T86" fmla="*/ 144 w 606"/>
              <a:gd name="T87" fmla="*/ 66 h 228"/>
              <a:gd name="T88" fmla="*/ 120 w 606"/>
              <a:gd name="T89" fmla="*/ 72 h 228"/>
              <a:gd name="T90" fmla="*/ 96 w 606"/>
              <a:gd name="T91" fmla="*/ 78 h 228"/>
              <a:gd name="T92" fmla="*/ 72 w 606"/>
              <a:gd name="T93" fmla="*/ 90 h 228"/>
              <a:gd name="T94" fmla="*/ 48 w 606"/>
              <a:gd name="T95" fmla="*/ 96 h 228"/>
              <a:gd name="T96" fmla="*/ 24 w 606"/>
              <a:gd name="T97" fmla="*/ 102 h 228"/>
              <a:gd name="T98" fmla="*/ 0 w 606"/>
              <a:gd name="T99" fmla="*/ 10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06" h="228">
                <a:moveTo>
                  <a:pt x="0" y="132"/>
                </a:moveTo>
                <a:lnTo>
                  <a:pt x="6" y="132"/>
                </a:lnTo>
                <a:lnTo>
                  <a:pt x="12" y="132"/>
                </a:lnTo>
                <a:lnTo>
                  <a:pt x="18" y="132"/>
                </a:lnTo>
                <a:lnTo>
                  <a:pt x="24" y="132"/>
                </a:lnTo>
                <a:lnTo>
                  <a:pt x="30" y="132"/>
                </a:lnTo>
                <a:lnTo>
                  <a:pt x="36" y="138"/>
                </a:lnTo>
                <a:lnTo>
                  <a:pt x="42" y="138"/>
                </a:lnTo>
                <a:lnTo>
                  <a:pt x="48" y="138"/>
                </a:lnTo>
                <a:lnTo>
                  <a:pt x="54" y="138"/>
                </a:lnTo>
                <a:lnTo>
                  <a:pt x="60" y="144"/>
                </a:lnTo>
                <a:lnTo>
                  <a:pt x="66" y="144"/>
                </a:lnTo>
                <a:lnTo>
                  <a:pt x="72" y="144"/>
                </a:lnTo>
                <a:lnTo>
                  <a:pt x="78" y="144"/>
                </a:lnTo>
                <a:lnTo>
                  <a:pt x="84" y="150"/>
                </a:lnTo>
                <a:lnTo>
                  <a:pt x="90" y="150"/>
                </a:lnTo>
                <a:lnTo>
                  <a:pt x="96" y="150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62"/>
                </a:lnTo>
                <a:lnTo>
                  <a:pt x="126" y="162"/>
                </a:lnTo>
                <a:lnTo>
                  <a:pt x="132" y="168"/>
                </a:lnTo>
                <a:lnTo>
                  <a:pt x="138" y="168"/>
                </a:lnTo>
                <a:lnTo>
                  <a:pt x="144" y="168"/>
                </a:lnTo>
                <a:lnTo>
                  <a:pt x="150" y="174"/>
                </a:lnTo>
                <a:lnTo>
                  <a:pt x="156" y="174"/>
                </a:lnTo>
                <a:lnTo>
                  <a:pt x="168" y="174"/>
                </a:lnTo>
                <a:lnTo>
                  <a:pt x="174" y="180"/>
                </a:lnTo>
                <a:lnTo>
                  <a:pt x="180" y="180"/>
                </a:lnTo>
                <a:lnTo>
                  <a:pt x="186" y="180"/>
                </a:lnTo>
                <a:lnTo>
                  <a:pt x="192" y="186"/>
                </a:lnTo>
                <a:lnTo>
                  <a:pt x="198" y="186"/>
                </a:lnTo>
                <a:lnTo>
                  <a:pt x="204" y="186"/>
                </a:lnTo>
                <a:lnTo>
                  <a:pt x="210" y="192"/>
                </a:lnTo>
                <a:lnTo>
                  <a:pt x="216" y="192"/>
                </a:lnTo>
                <a:lnTo>
                  <a:pt x="222" y="198"/>
                </a:lnTo>
                <a:lnTo>
                  <a:pt x="228" y="198"/>
                </a:lnTo>
                <a:lnTo>
                  <a:pt x="234" y="204"/>
                </a:lnTo>
                <a:lnTo>
                  <a:pt x="240" y="204"/>
                </a:lnTo>
                <a:lnTo>
                  <a:pt x="246" y="210"/>
                </a:lnTo>
                <a:lnTo>
                  <a:pt x="252" y="210"/>
                </a:lnTo>
                <a:lnTo>
                  <a:pt x="258" y="216"/>
                </a:lnTo>
                <a:lnTo>
                  <a:pt x="264" y="216"/>
                </a:lnTo>
                <a:lnTo>
                  <a:pt x="270" y="222"/>
                </a:lnTo>
                <a:lnTo>
                  <a:pt x="276" y="222"/>
                </a:lnTo>
                <a:lnTo>
                  <a:pt x="282" y="228"/>
                </a:lnTo>
                <a:lnTo>
                  <a:pt x="288" y="228"/>
                </a:lnTo>
                <a:lnTo>
                  <a:pt x="294" y="228"/>
                </a:lnTo>
                <a:lnTo>
                  <a:pt x="300" y="228"/>
                </a:lnTo>
                <a:lnTo>
                  <a:pt x="306" y="228"/>
                </a:lnTo>
                <a:lnTo>
                  <a:pt x="312" y="228"/>
                </a:lnTo>
                <a:lnTo>
                  <a:pt x="318" y="228"/>
                </a:lnTo>
                <a:lnTo>
                  <a:pt x="324" y="228"/>
                </a:lnTo>
                <a:lnTo>
                  <a:pt x="330" y="228"/>
                </a:lnTo>
                <a:lnTo>
                  <a:pt x="336" y="228"/>
                </a:lnTo>
                <a:lnTo>
                  <a:pt x="342" y="222"/>
                </a:lnTo>
                <a:lnTo>
                  <a:pt x="348" y="222"/>
                </a:lnTo>
                <a:lnTo>
                  <a:pt x="354" y="216"/>
                </a:lnTo>
                <a:lnTo>
                  <a:pt x="360" y="216"/>
                </a:lnTo>
                <a:lnTo>
                  <a:pt x="366" y="210"/>
                </a:lnTo>
                <a:lnTo>
                  <a:pt x="372" y="204"/>
                </a:lnTo>
                <a:lnTo>
                  <a:pt x="378" y="204"/>
                </a:lnTo>
                <a:lnTo>
                  <a:pt x="384" y="198"/>
                </a:lnTo>
                <a:lnTo>
                  <a:pt x="390" y="192"/>
                </a:lnTo>
                <a:lnTo>
                  <a:pt x="396" y="192"/>
                </a:lnTo>
                <a:lnTo>
                  <a:pt x="402" y="186"/>
                </a:lnTo>
                <a:lnTo>
                  <a:pt x="408" y="186"/>
                </a:lnTo>
                <a:lnTo>
                  <a:pt x="414" y="180"/>
                </a:lnTo>
                <a:lnTo>
                  <a:pt x="420" y="174"/>
                </a:lnTo>
                <a:lnTo>
                  <a:pt x="426" y="174"/>
                </a:lnTo>
                <a:lnTo>
                  <a:pt x="432" y="168"/>
                </a:lnTo>
                <a:lnTo>
                  <a:pt x="438" y="168"/>
                </a:lnTo>
                <a:lnTo>
                  <a:pt x="444" y="162"/>
                </a:lnTo>
                <a:lnTo>
                  <a:pt x="456" y="162"/>
                </a:lnTo>
                <a:lnTo>
                  <a:pt x="462" y="156"/>
                </a:lnTo>
                <a:lnTo>
                  <a:pt x="468" y="156"/>
                </a:lnTo>
                <a:lnTo>
                  <a:pt x="474" y="156"/>
                </a:lnTo>
                <a:lnTo>
                  <a:pt x="480" y="150"/>
                </a:lnTo>
                <a:lnTo>
                  <a:pt x="486" y="150"/>
                </a:lnTo>
                <a:lnTo>
                  <a:pt x="492" y="150"/>
                </a:lnTo>
                <a:lnTo>
                  <a:pt x="498" y="150"/>
                </a:lnTo>
                <a:lnTo>
                  <a:pt x="504" y="144"/>
                </a:lnTo>
                <a:lnTo>
                  <a:pt x="510" y="144"/>
                </a:lnTo>
                <a:lnTo>
                  <a:pt x="516" y="144"/>
                </a:lnTo>
                <a:lnTo>
                  <a:pt x="522" y="144"/>
                </a:lnTo>
                <a:lnTo>
                  <a:pt x="528" y="144"/>
                </a:lnTo>
                <a:lnTo>
                  <a:pt x="534" y="138"/>
                </a:lnTo>
                <a:lnTo>
                  <a:pt x="540" y="138"/>
                </a:lnTo>
                <a:lnTo>
                  <a:pt x="546" y="138"/>
                </a:lnTo>
                <a:lnTo>
                  <a:pt x="552" y="138"/>
                </a:lnTo>
                <a:lnTo>
                  <a:pt x="558" y="132"/>
                </a:lnTo>
                <a:lnTo>
                  <a:pt x="564" y="132"/>
                </a:lnTo>
                <a:lnTo>
                  <a:pt x="570" y="132"/>
                </a:lnTo>
                <a:lnTo>
                  <a:pt x="576" y="132"/>
                </a:lnTo>
                <a:lnTo>
                  <a:pt x="582" y="132"/>
                </a:lnTo>
                <a:lnTo>
                  <a:pt x="588" y="126"/>
                </a:lnTo>
                <a:lnTo>
                  <a:pt x="594" y="126"/>
                </a:lnTo>
                <a:lnTo>
                  <a:pt x="600" y="126"/>
                </a:lnTo>
                <a:lnTo>
                  <a:pt x="606" y="126"/>
                </a:lnTo>
                <a:lnTo>
                  <a:pt x="606" y="108"/>
                </a:lnTo>
                <a:lnTo>
                  <a:pt x="600" y="108"/>
                </a:lnTo>
                <a:lnTo>
                  <a:pt x="594" y="108"/>
                </a:lnTo>
                <a:lnTo>
                  <a:pt x="588" y="102"/>
                </a:lnTo>
                <a:lnTo>
                  <a:pt x="582" y="102"/>
                </a:lnTo>
                <a:lnTo>
                  <a:pt x="576" y="102"/>
                </a:lnTo>
                <a:lnTo>
                  <a:pt x="570" y="102"/>
                </a:lnTo>
                <a:lnTo>
                  <a:pt x="564" y="102"/>
                </a:lnTo>
                <a:lnTo>
                  <a:pt x="558" y="96"/>
                </a:lnTo>
                <a:lnTo>
                  <a:pt x="552" y="96"/>
                </a:lnTo>
                <a:lnTo>
                  <a:pt x="546" y="96"/>
                </a:lnTo>
                <a:lnTo>
                  <a:pt x="540" y="96"/>
                </a:lnTo>
                <a:lnTo>
                  <a:pt x="534" y="90"/>
                </a:lnTo>
                <a:lnTo>
                  <a:pt x="528" y="90"/>
                </a:lnTo>
                <a:lnTo>
                  <a:pt x="522" y="90"/>
                </a:lnTo>
                <a:lnTo>
                  <a:pt x="516" y="90"/>
                </a:lnTo>
                <a:lnTo>
                  <a:pt x="510" y="90"/>
                </a:lnTo>
                <a:lnTo>
                  <a:pt x="504" y="84"/>
                </a:lnTo>
                <a:lnTo>
                  <a:pt x="498" y="84"/>
                </a:lnTo>
                <a:lnTo>
                  <a:pt x="492" y="84"/>
                </a:lnTo>
                <a:lnTo>
                  <a:pt x="486" y="84"/>
                </a:lnTo>
                <a:lnTo>
                  <a:pt x="480" y="78"/>
                </a:lnTo>
                <a:lnTo>
                  <a:pt x="474" y="78"/>
                </a:lnTo>
                <a:lnTo>
                  <a:pt x="468" y="78"/>
                </a:lnTo>
                <a:lnTo>
                  <a:pt x="462" y="72"/>
                </a:lnTo>
                <a:lnTo>
                  <a:pt x="456" y="72"/>
                </a:lnTo>
                <a:lnTo>
                  <a:pt x="444" y="72"/>
                </a:lnTo>
                <a:lnTo>
                  <a:pt x="438" y="66"/>
                </a:lnTo>
                <a:lnTo>
                  <a:pt x="432" y="66"/>
                </a:lnTo>
                <a:lnTo>
                  <a:pt x="426" y="60"/>
                </a:lnTo>
                <a:lnTo>
                  <a:pt x="420" y="60"/>
                </a:lnTo>
                <a:lnTo>
                  <a:pt x="414" y="54"/>
                </a:lnTo>
                <a:lnTo>
                  <a:pt x="408" y="48"/>
                </a:lnTo>
                <a:lnTo>
                  <a:pt x="402" y="48"/>
                </a:lnTo>
                <a:lnTo>
                  <a:pt x="396" y="42"/>
                </a:lnTo>
                <a:lnTo>
                  <a:pt x="390" y="36"/>
                </a:lnTo>
                <a:lnTo>
                  <a:pt x="384" y="36"/>
                </a:lnTo>
                <a:lnTo>
                  <a:pt x="378" y="30"/>
                </a:lnTo>
                <a:lnTo>
                  <a:pt x="372" y="24"/>
                </a:lnTo>
                <a:lnTo>
                  <a:pt x="366" y="24"/>
                </a:lnTo>
                <a:lnTo>
                  <a:pt x="360" y="18"/>
                </a:lnTo>
                <a:lnTo>
                  <a:pt x="354" y="18"/>
                </a:lnTo>
                <a:lnTo>
                  <a:pt x="348" y="12"/>
                </a:lnTo>
                <a:lnTo>
                  <a:pt x="342" y="12"/>
                </a:lnTo>
                <a:lnTo>
                  <a:pt x="336" y="6"/>
                </a:lnTo>
                <a:lnTo>
                  <a:pt x="330" y="6"/>
                </a:lnTo>
                <a:lnTo>
                  <a:pt x="324" y="6"/>
                </a:lnTo>
                <a:lnTo>
                  <a:pt x="318" y="0"/>
                </a:lnTo>
                <a:lnTo>
                  <a:pt x="312" y="0"/>
                </a:lnTo>
                <a:lnTo>
                  <a:pt x="306" y="0"/>
                </a:lnTo>
                <a:lnTo>
                  <a:pt x="300" y="0"/>
                </a:lnTo>
                <a:lnTo>
                  <a:pt x="294" y="6"/>
                </a:lnTo>
                <a:lnTo>
                  <a:pt x="288" y="6"/>
                </a:lnTo>
                <a:lnTo>
                  <a:pt x="282" y="6"/>
                </a:lnTo>
                <a:lnTo>
                  <a:pt x="276" y="12"/>
                </a:lnTo>
                <a:lnTo>
                  <a:pt x="270" y="12"/>
                </a:lnTo>
                <a:lnTo>
                  <a:pt x="264" y="18"/>
                </a:lnTo>
                <a:lnTo>
                  <a:pt x="258" y="18"/>
                </a:lnTo>
                <a:lnTo>
                  <a:pt x="252" y="24"/>
                </a:lnTo>
                <a:lnTo>
                  <a:pt x="246" y="24"/>
                </a:lnTo>
                <a:lnTo>
                  <a:pt x="240" y="30"/>
                </a:lnTo>
                <a:lnTo>
                  <a:pt x="234" y="30"/>
                </a:lnTo>
                <a:lnTo>
                  <a:pt x="228" y="36"/>
                </a:lnTo>
                <a:lnTo>
                  <a:pt x="222" y="36"/>
                </a:lnTo>
                <a:lnTo>
                  <a:pt x="216" y="42"/>
                </a:lnTo>
                <a:lnTo>
                  <a:pt x="210" y="42"/>
                </a:lnTo>
                <a:lnTo>
                  <a:pt x="204" y="48"/>
                </a:lnTo>
                <a:lnTo>
                  <a:pt x="198" y="48"/>
                </a:lnTo>
                <a:lnTo>
                  <a:pt x="192" y="48"/>
                </a:lnTo>
                <a:lnTo>
                  <a:pt x="186" y="54"/>
                </a:lnTo>
                <a:lnTo>
                  <a:pt x="180" y="54"/>
                </a:lnTo>
                <a:lnTo>
                  <a:pt x="174" y="54"/>
                </a:lnTo>
                <a:lnTo>
                  <a:pt x="168" y="60"/>
                </a:lnTo>
                <a:lnTo>
                  <a:pt x="156" y="60"/>
                </a:lnTo>
                <a:lnTo>
                  <a:pt x="150" y="60"/>
                </a:lnTo>
                <a:lnTo>
                  <a:pt x="144" y="66"/>
                </a:lnTo>
                <a:lnTo>
                  <a:pt x="138" y="66"/>
                </a:lnTo>
                <a:lnTo>
                  <a:pt x="132" y="66"/>
                </a:lnTo>
                <a:lnTo>
                  <a:pt x="126" y="72"/>
                </a:lnTo>
                <a:lnTo>
                  <a:pt x="120" y="72"/>
                </a:lnTo>
                <a:lnTo>
                  <a:pt x="114" y="72"/>
                </a:lnTo>
                <a:lnTo>
                  <a:pt x="108" y="78"/>
                </a:lnTo>
                <a:lnTo>
                  <a:pt x="102" y="78"/>
                </a:lnTo>
                <a:lnTo>
                  <a:pt x="96" y="78"/>
                </a:lnTo>
                <a:lnTo>
                  <a:pt x="90" y="84"/>
                </a:lnTo>
                <a:lnTo>
                  <a:pt x="84" y="84"/>
                </a:lnTo>
                <a:lnTo>
                  <a:pt x="78" y="84"/>
                </a:lnTo>
                <a:lnTo>
                  <a:pt x="72" y="90"/>
                </a:lnTo>
                <a:lnTo>
                  <a:pt x="66" y="90"/>
                </a:lnTo>
                <a:lnTo>
                  <a:pt x="60" y="90"/>
                </a:lnTo>
                <a:lnTo>
                  <a:pt x="54" y="90"/>
                </a:lnTo>
                <a:lnTo>
                  <a:pt x="48" y="96"/>
                </a:lnTo>
                <a:lnTo>
                  <a:pt x="42" y="96"/>
                </a:lnTo>
                <a:lnTo>
                  <a:pt x="36" y="96"/>
                </a:lnTo>
                <a:lnTo>
                  <a:pt x="30" y="96"/>
                </a:lnTo>
                <a:lnTo>
                  <a:pt x="24" y="102"/>
                </a:lnTo>
                <a:lnTo>
                  <a:pt x="18" y="102"/>
                </a:lnTo>
                <a:lnTo>
                  <a:pt x="12" y="102"/>
                </a:lnTo>
                <a:lnTo>
                  <a:pt x="6" y="102"/>
                </a:lnTo>
                <a:lnTo>
                  <a:pt x="0" y="102"/>
                </a:lnTo>
                <a:lnTo>
                  <a:pt x="0" y="132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9" name="Freeform 201"/>
          <p:cNvSpPr>
            <a:spLocks/>
          </p:cNvSpPr>
          <p:nvPr/>
        </p:nvSpPr>
        <p:spPr bwMode="auto">
          <a:xfrm>
            <a:off x="5934075" y="3922713"/>
            <a:ext cx="962025" cy="361950"/>
          </a:xfrm>
          <a:custGeom>
            <a:avLst/>
            <a:gdLst>
              <a:gd name="T0" fmla="*/ 3 w 101"/>
              <a:gd name="T1" fmla="*/ 22 h 38"/>
              <a:gd name="T2" fmla="*/ 7 w 101"/>
              <a:gd name="T3" fmla="*/ 23 h 38"/>
              <a:gd name="T4" fmla="*/ 11 w 101"/>
              <a:gd name="T5" fmla="*/ 24 h 38"/>
              <a:gd name="T6" fmla="*/ 15 w 101"/>
              <a:gd name="T7" fmla="*/ 25 h 38"/>
              <a:gd name="T8" fmla="*/ 19 w 101"/>
              <a:gd name="T9" fmla="*/ 26 h 38"/>
              <a:gd name="T10" fmla="*/ 23 w 101"/>
              <a:gd name="T11" fmla="*/ 28 h 38"/>
              <a:gd name="T12" fmla="*/ 28 w 101"/>
              <a:gd name="T13" fmla="*/ 29 h 38"/>
              <a:gd name="T14" fmla="*/ 32 w 101"/>
              <a:gd name="T15" fmla="*/ 31 h 38"/>
              <a:gd name="T16" fmla="*/ 36 w 101"/>
              <a:gd name="T17" fmla="*/ 32 h 38"/>
              <a:gd name="T18" fmla="*/ 40 w 101"/>
              <a:gd name="T19" fmla="*/ 34 h 38"/>
              <a:gd name="T20" fmla="*/ 44 w 101"/>
              <a:gd name="T21" fmla="*/ 36 h 38"/>
              <a:gd name="T22" fmla="*/ 48 w 101"/>
              <a:gd name="T23" fmla="*/ 38 h 38"/>
              <a:gd name="T24" fmla="*/ 52 w 101"/>
              <a:gd name="T25" fmla="*/ 38 h 38"/>
              <a:gd name="T26" fmla="*/ 56 w 101"/>
              <a:gd name="T27" fmla="*/ 38 h 38"/>
              <a:gd name="T28" fmla="*/ 60 w 101"/>
              <a:gd name="T29" fmla="*/ 36 h 38"/>
              <a:gd name="T30" fmla="*/ 64 w 101"/>
              <a:gd name="T31" fmla="*/ 33 h 38"/>
              <a:gd name="T32" fmla="*/ 68 w 101"/>
              <a:gd name="T33" fmla="*/ 31 h 38"/>
              <a:gd name="T34" fmla="*/ 72 w 101"/>
              <a:gd name="T35" fmla="*/ 28 h 38"/>
              <a:gd name="T36" fmla="*/ 77 w 101"/>
              <a:gd name="T37" fmla="*/ 26 h 38"/>
              <a:gd name="T38" fmla="*/ 81 w 101"/>
              <a:gd name="T39" fmla="*/ 25 h 38"/>
              <a:gd name="T40" fmla="*/ 85 w 101"/>
              <a:gd name="T41" fmla="*/ 24 h 38"/>
              <a:gd name="T42" fmla="*/ 89 w 101"/>
              <a:gd name="T43" fmla="*/ 23 h 38"/>
              <a:gd name="T44" fmla="*/ 93 w 101"/>
              <a:gd name="T45" fmla="*/ 22 h 38"/>
              <a:gd name="T46" fmla="*/ 97 w 101"/>
              <a:gd name="T47" fmla="*/ 22 h 38"/>
              <a:gd name="T48" fmla="*/ 101 w 101"/>
              <a:gd name="T49" fmla="*/ 21 h 38"/>
              <a:gd name="T50" fmla="*/ 98 w 101"/>
              <a:gd name="T51" fmla="*/ 17 h 38"/>
              <a:gd name="T52" fmla="*/ 94 w 101"/>
              <a:gd name="T53" fmla="*/ 17 h 38"/>
              <a:gd name="T54" fmla="*/ 90 w 101"/>
              <a:gd name="T55" fmla="*/ 16 h 38"/>
              <a:gd name="T56" fmla="*/ 86 w 101"/>
              <a:gd name="T57" fmla="*/ 15 h 38"/>
              <a:gd name="T58" fmla="*/ 82 w 101"/>
              <a:gd name="T59" fmla="*/ 14 h 38"/>
              <a:gd name="T60" fmla="*/ 78 w 101"/>
              <a:gd name="T61" fmla="*/ 13 h 38"/>
              <a:gd name="T62" fmla="*/ 73 w 101"/>
              <a:gd name="T63" fmla="*/ 11 h 38"/>
              <a:gd name="T64" fmla="*/ 69 w 101"/>
              <a:gd name="T65" fmla="*/ 9 h 38"/>
              <a:gd name="T66" fmla="*/ 65 w 101"/>
              <a:gd name="T67" fmla="*/ 6 h 38"/>
              <a:gd name="T68" fmla="*/ 61 w 101"/>
              <a:gd name="T69" fmla="*/ 4 h 38"/>
              <a:gd name="T70" fmla="*/ 57 w 101"/>
              <a:gd name="T71" fmla="*/ 2 h 38"/>
              <a:gd name="T72" fmla="*/ 53 w 101"/>
              <a:gd name="T73" fmla="*/ 0 h 38"/>
              <a:gd name="T74" fmla="*/ 49 w 101"/>
              <a:gd name="T75" fmla="*/ 1 h 38"/>
              <a:gd name="T76" fmla="*/ 45 w 101"/>
              <a:gd name="T77" fmla="*/ 2 h 38"/>
              <a:gd name="T78" fmla="*/ 41 w 101"/>
              <a:gd name="T79" fmla="*/ 4 h 38"/>
              <a:gd name="T80" fmla="*/ 37 w 101"/>
              <a:gd name="T81" fmla="*/ 6 h 38"/>
              <a:gd name="T82" fmla="*/ 33 w 101"/>
              <a:gd name="T83" fmla="*/ 8 h 38"/>
              <a:gd name="T84" fmla="*/ 29 w 101"/>
              <a:gd name="T85" fmla="*/ 9 h 38"/>
              <a:gd name="T86" fmla="*/ 24 w 101"/>
              <a:gd name="T87" fmla="*/ 11 h 38"/>
              <a:gd name="T88" fmla="*/ 20 w 101"/>
              <a:gd name="T89" fmla="*/ 12 h 38"/>
              <a:gd name="T90" fmla="*/ 16 w 101"/>
              <a:gd name="T91" fmla="*/ 13 h 38"/>
              <a:gd name="T92" fmla="*/ 12 w 101"/>
              <a:gd name="T93" fmla="*/ 15 h 38"/>
              <a:gd name="T94" fmla="*/ 8 w 101"/>
              <a:gd name="T95" fmla="*/ 16 h 38"/>
              <a:gd name="T96" fmla="*/ 4 w 101"/>
              <a:gd name="T97" fmla="*/ 17 h 38"/>
              <a:gd name="T98" fmla="*/ 0 w 101"/>
              <a:gd name="T99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1" h="38">
                <a:moveTo>
                  <a:pt x="0" y="22"/>
                </a:moveTo>
                <a:lnTo>
                  <a:pt x="1" y="22"/>
                </a:lnTo>
                <a:lnTo>
                  <a:pt x="2" y="22"/>
                </a:lnTo>
                <a:lnTo>
                  <a:pt x="3" y="22"/>
                </a:lnTo>
                <a:lnTo>
                  <a:pt x="4" y="22"/>
                </a:lnTo>
                <a:lnTo>
                  <a:pt x="5" y="22"/>
                </a:lnTo>
                <a:lnTo>
                  <a:pt x="6" y="23"/>
                </a:lnTo>
                <a:lnTo>
                  <a:pt x="7" y="23"/>
                </a:lnTo>
                <a:lnTo>
                  <a:pt x="8" y="23"/>
                </a:lnTo>
                <a:lnTo>
                  <a:pt x="9" y="23"/>
                </a:lnTo>
                <a:lnTo>
                  <a:pt x="10" y="24"/>
                </a:lnTo>
                <a:lnTo>
                  <a:pt x="11" y="24"/>
                </a:lnTo>
                <a:lnTo>
                  <a:pt x="12" y="24"/>
                </a:lnTo>
                <a:lnTo>
                  <a:pt x="13" y="24"/>
                </a:lnTo>
                <a:lnTo>
                  <a:pt x="14" y="25"/>
                </a:lnTo>
                <a:lnTo>
                  <a:pt x="15" y="25"/>
                </a:lnTo>
                <a:lnTo>
                  <a:pt x="16" y="25"/>
                </a:lnTo>
                <a:lnTo>
                  <a:pt x="17" y="26"/>
                </a:lnTo>
                <a:lnTo>
                  <a:pt x="18" y="26"/>
                </a:lnTo>
                <a:lnTo>
                  <a:pt x="19" y="26"/>
                </a:lnTo>
                <a:lnTo>
                  <a:pt x="20" y="27"/>
                </a:lnTo>
                <a:lnTo>
                  <a:pt x="21" y="27"/>
                </a:lnTo>
                <a:lnTo>
                  <a:pt x="22" y="28"/>
                </a:lnTo>
                <a:lnTo>
                  <a:pt x="23" y="28"/>
                </a:lnTo>
                <a:lnTo>
                  <a:pt x="24" y="28"/>
                </a:lnTo>
                <a:lnTo>
                  <a:pt x="25" y="29"/>
                </a:lnTo>
                <a:lnTo>
                  <a:pt x="26" y="29"/>
                </a:lnTo>
                <a:lnTo>
                  <a:pt x="28" y="29"/>
                </a:lnTo>
                <a:lnTo>
                  <a:pt x="29" y="30"/>
                </a:lnTo>
                <a:lnTo>
                  <a:pt x="30" y="30"/>
                </a:lnTo>
                <a:lnTo>
                  <a:pt x="31" y="30"/>
                </a:lnTo>
                <a:lnTo>
                  <a:pt x="32" y="31"/>
                </a:lnTo>
                <a:lnTo>
                  <a:pt x="33" y="31"/>
                </a:lnTo>
                <a:lnTo>
                  <a:pt x="34" y="31"/>
                </a:lnTo>
                <a:lnTo>
                  <a:pt x="35" y="32"/>
                </a:lnTo>
                <a:lnTo>
                  <a:pt x="36" y="32"/>
                </a:lnTo>
                <a:lnTo>
                  <a:pt x="37" y="33"/>
                </a:lnTo>
                <a:lnTo>
                  <a:pt x="38" y="33"/>
                </a:lnTo>
                <a:lnTo>
                  <a:pt x="39" y="34"/>
                </a:lnTo>
                <a:lnTo>
                  <a:pt x="40" y="34"/>
                </a:lnTo>
                <a:lnTo>
                  <a:pt x="41" y="35"/>
                </a:lnTo>
                <a:lnTo>
                  <a:pt x="42" y="35"/>
                </a:lnTo>
                <a:lnTo>
                  <a:pt x="43" y="36"/>
                </a:lnTo>
                <a:lnTo>
                  <a:pt x="44" y="36"/>
                </a:lnTo>
                <a:lnTo>
                  <a:pt x="45" y="37"/>
                </a:lnTo>
                <a:lnTo>
                  <a:pt x="46" y="37"/>
                </a:lnTo>
                <a:lnTo>
                  <a:pt x="47" y="38"/>
                </a:lnTo>
                <a:lnTo>
                  <a:pt x="48" y="38"/>
                </a:lnTo>
                <a:lnTo>
                  <a:pt x="49" y="38"/>
                </a:lnTo>
                <a:lnTo>
                  <a:pt x="50" y="38"/>
                </a:lnTo>
                <a:lnTo>
                  <a:pt x="51" y="38"/>
                </a:lnTo>
                <a:lnTo>
                  <a:pt x="52" y="38"/>
                </a:lnTo>
                <a:lnTo>
                  <a:pt x="53" y="38"/>
                </a:lnTo>
                <a:lnTo>
                  <a:pt x="54" y="38"/>
                </a:lnTo>
                <a:lnTo>
                  <a:pt x="55" y="38"/>
                </a:lnTo>
                <a:lnTo>
                  <a:pt x="56" y="38"/>
                </a:lnTo>
                <a:lnTo>
                  <a:pt x="57" y="37"/>
                </a:lnTo>
                <a:lnTo>
                  <a:pt x="58" y="37"/>
                </a:lnTo>
                <a:lnTo>
                  <a:pt x="59" y="36"/>
                </a:lnTo>
                <a:lnTo>
                  <a:pt x="60" y="36"/>
                </a:lnTo>
                <a:lnTo>
                  <a:pt x="61" y="35"/>
                </a:lnTo>
                <a:lnTo>
                  <a:pt x="62" y="34"/>
                </a:lnTo>
                <a:lnTo>
                  <a:pt x="63" y="34"/>
                </a:lnTo>
                <a:lnTo>
                  <a:pt x="64" y="33"/>
                </a:lnTo>
                <a:lnTo>
                  <a:pt x="65" y="32"/>
                </a:lnTo>
                <a:lnTo>
                  <a:pt x="66" y="32"/>
                </a:lnTo>
                <a:lnTo>
                  <a:pt x="67" y="31"/>
                </a:lnTo>
                <a:lnTo>
                  <a:pt x="68" y="31"/>
                </a:lnTo>
                <a:lnTo>
                  <a:pt x="69" y="30"/>
                </a:lnTo>
                <a:lnTo>
                  <a:pt x="70" y="29"/>
                </a:lnTo>
                <a:lnTo>
                  <a:pt x="71" y="29"/>
                </a:lnTo>
                <a:lnTo>
                  <a:pt x="72" y="28"/>
                </a:lnTo>
                <a:lnTo>
                  <a:pt x="73" y="28"/>
                </a:lnTo>
                <a:lnTo>
                  <a:pt x="74" y="27"/>
                </a:lnTo>
                <a:lnTo>
                  <a:pt x="76" y="27"/>
                </a:lnTo>
                <a:lnTo>
                  <a:pt x="77" y="26"/>
                </a:lnTo>
                <a:lnTo>
                  <a:pt x="78" y="26"/>
                </a:lnTo>
                <a:lnTo>
                  <a:pt x="79" y="26"/>
                </a:lnTo>
                <a:lnTo>
                  <a:pt x="80" y="25"/>
                </a:lnTo>
                <a:lnTo>
                  <a:pt x="81" y="25"/>
                </a:lnTo>
                <a:lnTo>
                  <a:pt x="82" y="25"/>
                </a:lnTo>
                <a:lnTo>
                  <a:pt x="83" y="25"/>
                </a:lnTo>
                <a:lnTo>
                  <a:pt x="84" y="24"/>
                </a:lnTo>
                <a:lnTo>
                  <a:pt x="85" y="24"/>
                </a:lnTo>
                <a:lnTo>
                  <a:pt x="86" y="24"/>
                </a:lnTo>
                <a:lnTo>
                  <a:pt x="87" y="24"/>
                </a:lnTo>
                <a:lnTo>
                  <a:pt x="88" y="24"/>
                </a:lnTo>
                <a:lnTo>
                  <a:pt x="89" y="23"/>
                </a:lnTo>
                <a:lnTo>
                  <a:pt x="90" y="23"/>
                </a:lnTo>
                <a:lnTo>
                  <a:pt x="91" y="23"/>
                </a:lnTo>
                <a:lnTo>
                  <a:pt x="92" y="23"/>
                </a:lnTo>
                <a:lnTo>
                  <a:pt x="93" y="22"/>
                </a:lnTo>
                <a:lnTo>
                  <a:pt x="94" y="22"/>
                </a:lnTo>
                <a:lnTo>
                  <a:pt x="95" y="22"/>
                </a:lnTo>
                <a:lnTo>
                  <a:pt x="96" y="22"/>
                </a:lnTo>
                <a:lnTo>
                  <a:pt x="97" y="22"/>
                </a:lnTo>
                <a:lnTo>
                  <a:pt x="98" y="21"/>
                </a:lnTo>
                <a:lnTo>
                  <a:pt x="99" y="21"/>
                </a:lnTo>
                <a:lnTo>
                  <a:pt x="100" y="21"/>
                </a:lnTo>
                <a:lnTo>
                  <a:pt x="101" y="21"/>
                </a:lnTo>
                <a:lnTo>
                  <a:pt x="101" y="18"/>
                </a:lnTo>
                <a:lnTo>
                  <a:pt x="100" y="18"/>
                </a:lnTo>
                <a:lnTo>
                  <a:pt x="99" y="18"/>
                </a:lnTo>
                <a:lnTo>
                  <a:pt x="98" y="17"/>
                </a:lnTo>
                <a:lnTo>
                  <a:pt x="97" y="17"/>
                </a:lnTo>
                <a:lnTo>
                  <a:pt x="96" y="17"/>
                </a:lnTo>
                <a:lnTo>
                  <a:pt x="95" y="17"/>
                </a:lnTo>
                <a:lnTo>
                  <a:pt x="94" y="17"/>
                </a:lnTo>
                <a:lnTo>
                  <a:pt x="93" y="16"/>
                </a:lnTo>
                <a:lnTo>
                  <a:pt x="92" y="16"/>
                </a:lnTo>
                <a:lnTo>
                  <a:pt x="91" y="16"/>
                </a:lnTo>
                <a:lnTo>
                  <a:pt x="90" y="16"/>
                </a:lnTo>
                <a:lnTo>
                  <a:pt x="89" y="15"/>
                </a:lnTo>
                <a:lnTo>
                  <a:pt x="88" y="15"/>
                </a:lnTo>
                <a:lnTo>
                  <a:pt x="87" y="15"/>
                </a:lnTo>
                <a:lnTo>
                  <a:pt x="86" y="15"/>
                </a:lnTo>
                <a:lnTo>
                  <a:pt x="85" y="15"/>
                </a:lnTo>
                <a:lnTo>
                  <a:pt x="84" y="14"/>
                </a:lnTo>
                <a:lnTo>
                  <a:pt x="83" y="14"/>
                </a:lnTo>
                <a:lnTo>
                  <a:pt x="82" y="14"/>
                </a:lnTo>
                <a:lnTo>
                  <a:pt x="81" y="14"/>
                </a:lnTo>
                <a:lnTo>
                  <a:pt x="80" y="13"/>
                </a:lnTo>
                <a:lnTo>
                  <a:pt x="79" y="13"/>
                </a:lnTo>
                <a:lnTo>
                  <a:pt x="78" y="13"/>
                </a:lnTo>
                <a:lnTo>
                  <a:pt x="77" y="12"/>
                </a:lnTo>
                <a:lnTo>
                  <a:pt x="76" y="12"/>
                </a:lnTo>
                <a:lnTo>
                  <a:pt x="74" y="12"/>
                </a:lnTo>
                <a:lnTo>
                  <a:pt x="73" y="11"/>
                </a:lnTo>
                <a:lnTo>
                  <a:pt x="72" y="11"/>
                </a:lnTo>
                <a:lnTo>
                  <a:pt x="71" y="10"/>
                </a:lnTo>
                <a:lnTo>
                  <a:pt x="70" y="10"/>
                </a:lnTo>
                <a:lnTo>
                  <a:pt x="69" y="9"/>
                </a:lnTo>
                <a:lnTo>
                  <a:pt x="68" y="8"/>
                </a:lnTo>
                <a:lnTo>
                  <a:pt x="67" y="8"/>
                </a:lnTo>
                <a:lnTo>
                  <a:pt x="66" y="7"/>
                </a:lnTo>
                <a:lnTo>
                  <a:pt x="65" y="6"/>
                </a:lnTo>
                <a:lnTo>
                  <a:pt x="64" y="6"/>
                </a:lnTo>
                <a:lnTo>
                  <a:pt x="63" y="5"/>
                </a:lnTo>
                <a:lnTo>
                  <a:pt x="62" y="4"/>
                </a:lnTo>
                <a:lnTo>
                  <a:pt x="61" y="4"/>
                </a:lnTo>
                <a:lnTo>
                  <a:pt x="60" y="3"/>
                </a:lnTo>
                <a:lnTo>
                  <a:pt x="59" y="3"/>
                </a:lnTo>
                <a:lnTo>
                  <a:pt x="58" y="2"/>
                </a:lnTo>
                <a:lnTo>
                  <a:pt x="57" y="2"/>
                </a:lnTo>
                <a:lnTo>
                  <a:pt x="56" y="1"/>
                </a:lnTo>
                <a:lnTo>
                  <a:pt x="55" y="1"/>
                </a:lnTo>
                <a:lnTo>
                  <a:pt x="54" y="1"/>
                </a:lnTo>
                <a:lnTo>
                  <a:pt x="53" y="0"/>
                </a:lnTo>
                <a:lnTo>
                  <a:pt x="52" y="0"/>
                </a:lnTo>
                <a:lnTo>
                  <a:pt x="51" y="0"/>
                </a:lnTo>
                <a:lnTo>
                  <a:pt x="50" y="0"/>
                </a:lnTo>
                <a:lnTo>
                  <a:pt x="49" y="1"/>
                </a:lnTo>
                <a:lnTo>
                  <a:pt x="48" y="1"/>
                </a:lnTo>
                <a:lnTo>
                  <a:pt x="47" y="1"/>
                </a:lnTo>
                <a:lnTo>
                  <a:pt x="46" y="2"/>
                </a:lnTo>
                <a:lnTo>
                  <a:pt x="45" y="2"/>
                </a:lnTo>
                <a:lnTo>
                  <a:pt x="44" y="3"/>
                </a:lnTo>
                <a:lnTo>
                  <a:pt x="43" y="3"/>
                </a:lnTo>
                <a:lnTo>
                  <a:pt x="42" y="4"/>
                </a:lnTo>
                <a:lnTo>
                  <a:pt x="41" y="4"/>
                </a:lnTo>
                <a:lnTo>
                  <a:pt x="40" y="5"/>
                </a:lnTo>
                <a:lnTo>
                  <a:pt x="39" y="5"/>
                </a:lnTo>
                <a:lnTo>
                  <a:pt x="38" y="6"/>
                </a:lnTo>
                <a:lnTo>
                  <a:pt x="37" y="6"/>
                </a:lnTo>
                <a:lnTo>
                  <a:pt x="36" y="7"/>
                </a:lnTo>
                <a:lnTo>
                  <a:pt x="35" y="7"/>
                </a:lnTo>
                <a:lnTo>
                  <a:pt x="34" y="8"/>
                </a:lnTo>
                <a:lnTo>
                  <a:pt x="33" y="8"/>
                </a:lnTo>
                <a:lnTo>
                  <a:pt x="32" y="8"/>
                </a:lnTo>
                <a:lnTo>
                  <a:pt x="31" y="9"/>
                </a:lnTo>
                <a:lnTo>
                  <a:pt x="30" y="9"/>
                </a:lnTo>
                <a:lnTo>
                  <a:pt x="29" y="9"/>
                </a:lnTo>
                <a:lnTo>
                  <a:pt x="28" y="10"/>
                </a:lnTo>
                <a:lnTo>
                  <a:pt x="26" y="10"/>
                </a:lnTo>
                <a:lnTo>
                  <a:pt x="25" y="10"/>
                </a:lnTo>
                <a:lnTo>
                  <a:pt x="24" y="11"/>
                </a:lnTo>
                <a:lnTo>
                  <a:pt x="23" y="11"/>
                </a:lnTo>
                <a:lnTo>
                  <a:pt x="22" y="11"/>
                </a:lnTo>
                <a:lnTo>
                  <a:pt x="21" y="12"/>
                </a:lnTo>
                <a:lnTo>
                  <a:pt x="20" y="12"/>
                </a:lnTo>
                <a:lnTo>
                  <a:pt x="19" y="12"/>
                </a:lnTo>
                <a:lnTo>
                  <a:pt x="18" y="13"/>
                </a:lnTo>
                <a:lnTo>
                  <a:pt x="17" y="13"/>
                </a:lnTo>
                <a:lnTo>
                  <a:pt x="16" y="13"/>
                </a:lnTo>
                <a:lnTo>
                  <a:pt x="15" y="14"/>
                </a:lnTo>
                <a:lnTo>
                  <a:pt x="14" y="14"/>
                </a:lnTo>
                <a:lnTo>
                  <a:pt x="13" y="14"/>
                </a:lnTo>
                <a:lnTo>
                  <a:pt x="12" y="15"/>
                </a:lnTo>
                <a:lnTo>
                  <a:pt x="11" y="15"/>
                </a:lnTo>
                <a:lnTo>
                  <a:pt x="10" y="15"/>
                </a:lnTo>
                <a:lnTo>
                  <a:pt x="9" y="15"/>
                </a:lnTo>
                <a:lnTo>
                  <a:pt x="8" y="16"/>
                </a:lnTo>
                <a:lnTo>
                  <a:pt x="7" y="16"/>
                </a:lnTo>
                <a:lnTo>
                  <a:pt x="6" y="16"/>
                </a:lnTo>
                <a:lnTo>
                  <a:pt x="5" y="16"/>
                </a:lnTo>
                <a:lnTo>
                  <a:pt x="4" y="17"/>
                </a:lnTo>
                <a:lnTo>
                  <a:pt x="3" y="17"/>
                </a:lnTo>
                <a:lnTo>
                  <a:pt x="2" y="17"/>
                </a:lnTo>
                <a:lnTo>
                  <a:pt x="1" y="17"/>
                </a:lnTo>
                <a:lnTo>
                  <a:pt x="0" y="17"/>
                </a:lnTo>
                <a:lnTo>
                  <a:pt x="0" y="22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0" name="Line 202"/>
          <p:cNvSpPr>
            <a:spLocks noChangeShapeType="1"/>
          </p:cNvSpPr>
          <p:nvPr/>
        </p:nvSpPr>
        <p:spPr bwMode="auto">
          <a:xfrm>
            <a:off x="5934075" y="4103688"/>
            <a:ext cx="9620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1" name="Rectangle 203"/>
          <p:cNvSpPr>
            <a:spLocks noChangeArrowheads="1"/>
          </p:cNvSpPr>
          <p:nvPr/>
        </p:nvSpPr>
        <p:spPr bwMode="auto">
          <a:xfrm>
            <a:off x="6296025" y="4094163"/>
            <a:ext cx="238125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2" name="Rectangle 204"/>
          <p:cNvSpPr>
            <a:spLocks noChangeArrowheads="1"/>
          </p:cNvSpPr>
          <p:nvPr/>
        </p:nvSpPr>
        <p:spPr bwMode="auto">
          <a:xfrm>
            <a:off x="6296025" y="4094163"/>
            <a:ext cx="238125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" name="Rectangle 205"/>
          <p:cNvSpPr>
            <a:spLocks noChangeArrowheads="1"/>
          </p:cNvSpPr>
          <p:nvPr/>
        </p:nvSpPr>
        <p:spPr bwMode="auto">
          <a:xfrm>
            <a:off x="6400800" y="40751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207"/>
          <p:cNvSpPr>
            <a:spLocks noChangeArrowheads="1"/>
          </p:cNvSpPr>
          <p:nvPr/>
        </p:nvSpPr>
        <p:spPr bwMode="auto">
          <a:xfrm>
            <a:off x="6400800" y="41322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08"/>
          <p:cNvSpPr>
            <a:spLocks noChangeArrowheads="1"/>
          </p:cNvSpPr>
          <p:nvPr/>
        </p:nvSpPr>
        <p:spPr bwMode="auto">
          <a:xfrm>
            <a:off x="6391275" y="40846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209"/>
          <p:cNvSpPr>
            <a:spLocks noChangeArrowheads="1"/>
          </p:cNvSpPr>
          <p:nvPr/>
        </p:nvSpPr>
        <p:spPr bwMode="auto">
          <a:xfrm>
            <a:off x="6391275" y="41227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210"/>
          <p:cNvSpPr>
            <a:spLocks noChangeArrowheads="1"/>
          </p:cNvSpPr>
          <p:nvPr/>
        </p:nvSpPr>
        <p:spPr bwMode="auto">
          <a:xfrm>
            <a:off x="6381750" y="40941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211"/>
          <p:cNvSpPr>
            <a:spLocks noChangeArrowheads="1"/>
          </p:cNvSpPr>
          <p:nvPr/>
        </p:nvSpPr>
        <p:spPr bwMode="auto">
          <a:xfrm>
            <a:off x="6381750" y="41132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12"/>
          <p:cNvSpPr>
            <a:spLocks noChangeArrowheads="1"/>
          </p:cNvSpPr>
          <p:nvPr/>
        </p:nvSpPr>
        <p:spPr bwMode="auto">
          <a:xfrm>
            <a:off x="6381750" y="41036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13"/>
          <p:cNvSpPr>
            <a:spLocks noChangeArrowheads="1"/>
          </p:cNvSpPr>
          <p:nvPr/>
        </p:nvSpPr>
        <p:spPr bwMode="auto">
          <a:xfrm>
            <a:off x="6381750" y="41036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214"/>
          <p:cNvSpPr>
            <a:spLocks noChangeArrowheads="1"/>
          </p:cNvSpPr>
          <p:nvPr/>
        </p:nvSpPr>
        <p:spPr bwMode="auto">
          <a:xfrm>
            <a:off x="6381750" y="40751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15"/>
          <p:cNvSpPr>
            <a:spLocks/>
          </p:cNvSpPr>
          <p:nvPr/>
        </p:nvSpPr>
        <p:spPr bwMode="auto">
          <a:xfrm>
            <a:off x="6410325" y="3475038"/>
            <a:ext cx="971550" cy="361950"/>
          </a:xfrm>
          <a:custGeom>
            <a:avLst/>
            <a:gdLst>
              <a:gd name="T0" fmla="*/ 24 w 612"/>
              <a:gd name="T1" fmla="*/ 144 h 228"/>
              <a:gd name="T2" fmla="*/ 48 w 612"/>
              <a:gd name="T3" fmla="*/ 156 h 228"/>
              <a:gd name="T4" fmla="*/ 72 w 612"/>
              <a:gd name="T5" fmla="*/ 174 h 228"/>
              <a:gd name="T6" fmla="*/ 96 w 612"/>
              <a:gd name="T7" fmla="*/ 186 h 228"/>
              <a:gd name="T8" fmla="*/ 120 w 612"/>
              <a:gd name="T9" fmla="*/ 198 h 228"/>
              <a:gd name="T10" fmla="*/ 144 w 612"/>
              <a:gd name="T11" fmla="*/ 204 h 228"/>
              <a:gd name="T12" fmla="*/ 168 w 612"/>
              <a:gd name="T13" fmla="*/ 216 h 228"/>
              <a:gd name="T14" fmla="*/ 192 w 612"/>
              <a:gd name="T15" fmla="*/ 222 h 228"/>
              <a:gd name="T16" fmla="*/ 216 w 612"/>
              <a:gd name="T17" fmla="*/ 228 h 228"/>
              <a:gd name="T18" fmla="*/ 240 w 612"/>
              <a:gd name="T19" fmla="*/ 228 h 228"/>
              <a:gd name="T20" fmla="*/ 264 w 612"/>
              <a:gd name="T21" fmla="*/ 222 h 228"/>
              <a:gd name="T22" fmla="*/ 294 w 612"/>
              <a:gd name="T23" fmla="*/ 216 h 228"/>
              <a:gd name="T24" fmla="*/ 318 w 612"/>
              <a:gd name="T25" fmla="*/ 204 h 228"/>
              <a:gd name="T26" fmla="*/ 342 w 612"/>
              <a:gd name="T27" fmla="*/ 192 h 228"/>
              <a:gd name="T28" fmla="*/ 366 w 612"/>
              <a:gd name="T29" fmla="*/ 186 h 228"/>
              <a:gd name="T30" fmla="*/ 390 w 612"/>
              <a:gd name="T31" fmla="*/ 174 h 228"/>
              <a:gd name="T32" fmla="*/ 414 w 612"/>
              <a:gd name="T33" fmla="*/ 168 h 228"/>
              <a:gd name="T34" fmla="*/ 438 w 612"/>
              <a:gd name="T35" fmla="*/ 162 h 228"/>
              <a:gd name="T36" fmla="*/ 462 w 612"/>
              <a:gd name="T37" fmla="*/ 156 h 228"/>
              <a:gd name="T38" fmla="*/ 486 w 612"/>
              <a:gd name="T39" fmla="*/ 150 h 228"/>
              <a:gd name="T40" fmla="*/ 510 w 612"/>
              <a:gd name="T41" fmla="*/ 144 h 228"/>
              <a:gd name="T42" fmla="*/ 534 w 612"/>
              <a:gd name="T43" fmla="*/ 138 h 228"/>
              <a:gd name="T44" fmla="*/ 558 w 612"/>
              <a:gd name="T45" fmla="*/ 132 h 228"/>
              <a:gd name="T46" fmla="*/ 588 w 612"/>
              <a:gd name="T47" fmla="*/ 126 h 228"/>
              <a:gd name="T48" fmla="*/ 612 w 612"/>
              <a:gd name="T49" fmla="*/ 126 h 228"/>
              <a:gd name="T50" fmla="*/ 594 w 612"/>
              <a:gd name="T51" fmla="*/ 96 h 228"/>
              <a:gd name="T52" fmla="*/ 564 w 612"/>
              <a:gd name="T53" fmla="*/ 90 h 228"/>
              <a:gd name="T54" fmla="*/ 540 w 612"/>
              <a:gd name="T55" fmla="*/ 84 h 228"/>
              <a:gd name="T56" fmla="*/ 516 w 612"/>
              <a:gd name="T57" fmla="*/ 84 h 228"/>
              <a:gd name="T58" fmla="*/ 492 w 612"/>
              <a:gd name="T59" fmla="*/ 78 h 228"/>
              <a:gd name="T60" fmla="*/ 468 w 612"/>
              <a:gd name="T61" fmla="*/ 72 h 228"/>
              <a:gd name="T62" fmla="*/ 444 w 612"/>
              <a:gd name="T63" fmla="*/ 66 h 228"/>
              <a:gd name="T64" fmla="*/ 420 w 612"/>
              <a:gd name="T65" fmla="*/ 60 h 228"/>
              <a:gd name="T66" fmla="*/ 396 w 612"/>
              <a:gd name="T67" fmla="*/ 54 h 228"/>
              <a:gd name="T68" fmla="*/ 372 w 612"/>
              <a:gd name="T69" fmla="*/ 42 h 228"/>
              <a:gd name="T70" fmla="*/ 348 w 612"/>
              <a:gd name="T71" fmla="*/ 36 h 228"/>
              <a:gd name="T72" fmla="*/ 324 w 612"/>
              <a:gd name="T73" fmla="*/ 24 h 228"/>
              <a:gd name="T74" fmla="*/ 300 w 612"/>
              <a:gd name="T75" fmla="*/ 12 h 228"/>
              <a:gd name="T76" fmla="*/ 270 w 612"/>
              <a:gd name="T77" fmla="*/ 6 h 228"/>
              <a:gd name="T78" fmla="*/ 246 w 612"/>
              <a:gd name="T79" fmla="*/ 0 h 228"/>
              <a:gd name="T80" fmla="*/ 222 w 612"/>
              <a:gd name="T81" fmla="*/ 0 h 228"/>
              <a:gd name="T82" fmla="*/ 198 w 612"/>
              <a:gd name="T83" fmla="*/ 0 h 228"/>
              <a:gd name="T84" fmla="*/ 174 w 612"/>
              <a:gd name="T85" fmla="*/ 6 h 228"/>
              <a:gd name="T86" fmla="*/ 150 w 612"/>
              <a:gd name="T87" fmla="*/ 18 h 228"/>
              <a:gd name="T88" fmla="*/ 126 w 612"/>
              <a:gd name="T89" fmla="*/ 24 h 228"/>
              <a:gd name="T90" fmla="*/ 102 w 612"/>
              <a:gd name="T91" fmla="*/ 36 h 228"/>
              <a:gd name="T92" fmla="*/ 78 w 612"/>
              <a:gd name="T93" fmla="*/ 48 h 228"/>
              <a:gd name="T94" fmla="*/ 54 w 612"/>
              <a:gd name="T95" fmla="*/ 66 h 228"/>
              <a:gd name="T96" fmla="*/ 30 w 612"/>
              <a:gd name="T97" fmla="*/ 78 h 228"/>
              <a:gd name="T98" fmla="*/ 0 w 612"/>
              <a:gd name="T99" fmla="*/ 9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12" h="228">
                <a:moveTo>
                  <a:pt x="0" y="138"/>
                </a:moveTo>
                <a:lnTo>
                  <a:pt x="12" y="138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62"/>
                </a:lnTo>
                <a:lnTo>
                  <a:pt x="60" y="162"/>
                </a:lnTo>
                <a:lnTo>
                  <a:pt x="66" y="168"/>
                </a:lnTo>
                <a:lnTo>
                  <a:pt x="72" y="174"/>
                </a:lnTo>
                <a:lnTo>
                  <a:pt x="78" y="174"/>
                </a:lnTo>
                <a:lnTo>
                  <a:pt x="84" y="180"/>
                </a:lnTo>
                <a:lnTo>
                  <a:pt x="90" y="180"/>
                </a:lnTo>
                <a:lnTo>
                  <a:pt x="96" y="186"/>
                </a:lnTo>
                <a:lnTo>
                  <a:pt x="102" y="186"/>
                </a:lnTo>
                <a:lnTo>
                  <a:pt x="108" y="192"/>
                </a:lnTo>
                <a:lnTo>
                  <a:pt x="114" y="192"/>
                </a:lnTo>
                <a:lnTo>
                  <a:pt x="120" y="198"/>
                </a:lnTo>
                <a:lnTo>
                  <a:pt x="126" y="198"/>
                </a:lnTo>
                <a:lnTo>
                  <a:pt x="132" y="204"/>
                </a:lnTo>
                <a:lnTo>
                  <a:pt x="138" y="204"/>
                </a:lnTo>
                <a:lnTo>
                  <a:pt x="144" y="204"/>
                </a:lnTo>
                <a:lnTo>
                  <a:pt x="150" y="210"/>
                </a:lnTo>
                <a:lnTo>
                  <a:pt x="156" y="210"/>
                </a:lnTo>
                <a:lnTo>
                  <a:pt x="162" y="216"/>
                </a:lnTo>
                <a:lnTo>
                  <a:pt x="168" y="216"/>
                </a:lnTo>
                <a:lnTo>
                  <a:pt x="174" y="216"/>
                </a:lnTo>
                <a:lnTo>
                  <a:pt x="180" y="222"/>
                </a:lnTo>
                <a:lnTo>
                  <a:pt x="186" y="222"/>
                </a:lnTo>
                <a:lnTo>
                  <a:pt x="192" y="222"/>
                </a:lnTo>
                <a:lnTo>
                  <a:pt x="198" y="222"/>
                </a:lnTo>
                <a:lnTo>
                  <a:pt x="204" y="222"/>
                </a:lnTo>
                <a:lnTo>
                  <a:pt x="210" y="228"/>
                </a:lnTo>
                <a:lnTo>
                  <a:pt x="216" y="228"/>
                </a:lnTo>
                <a:lnTo>
                  <a:pt x="222" y="228"/>
                </a:lnTo>
                <a:lnTo>
                  <a:pt x="228" y="228"/>
                </a:lnTo>
                <a:lnTo>
                  <a:pt x="234" y="228"/>
                </a:lnTo>
                <a:lnTo>
                  <a:pt x="240" y="228"/>
                </a:lnTo>
                <a:lnTo>
                  <a:pt x="246" y="228"/>
                </a:lnTo>
                <a:lnTo>
                  <a:pt x="252" y="222"/>
                </a:lnTo>
                <a:lnTo>
                  <a:pt x="258" y="222"/>
                </a:lnTo>
                <a:lnTo>
                  <a:pt x="264" y="222"/>
                </a:lnTo>
                <a:lnTo>
                  <a:pt x="270" y="222"/>
                </a:lnTo>
                <a:lnTo>
                  <a:pt x="276" y="216"/>
                </a:lnTo>
                <a:lnTo>
                  <a:pt x="282" y="216"/>
                </a:lnTo>
                <a:lnTo>
                  <a:pt x="294" y="216"/>
                </a:lnTo>
                <a:lnTo>
                  <a:pt x="300" y="210"/>
                </a:lnTo>
                <a:lnTo>
                  <a:pt x="306" y="210"/>
                </a:lnTo>
                <a:lnTo>
                  <a:pt x="312" y="210"/>
                </a:lnTo>
                <a:lnTo>
                  <a:pt x="318" y="204"/>
                </a:lnTo>
                <a:lnTo>
                  <a:pt x="324" y="204"/>
                </a:lnTo>
                <a:lnTo>
                  <a:pt x="330" y="198"/>
                </a:lnTo>
                <a:lnTo>
                  <a:pt x="336" y="198"/>
                </a:lnTo>
                <a:lnTo>
                  <a:pt x="342" y="192"/>
                </a:lnTo>
                <a:lnTo>
                  <a:pt x="348" y="192"/>
                </a:lnTo>
                <a:lnTo>
                  <a:pt x="354" y="186"/>
                </a:lnTo>
                <a:lnTo>
                  <a:pt x="360" y="186"/>
                </a:lnTo>
                <a:lnTo>
                  <a:pt x="366" y="186"/>
                </a:lnTo>
                <a:lnTo>
                  <a:pt x="372" y="180"/>
                </a:lnTo>
                <a:lnTo>
                  <a:pt x="378" y="180"/>
                </a:lnTo>
                <a:lnTo>
                  <a:pt x="384" y="174"/>
                </a:lnTo>
                <a:lnTo>
                  <a:pt x="390" y="174"/>
                </a:lnTo>
                <a:lnTo>
                  <a:pt x="396" y="174"/>
                </a:lnTo>
                <a:lnTo>
                  <a:pt x="402" y="168"/>
                </a:lnTo>
                <a:lnTo>
                  <a:pt x="408" y="168"/>
                </a:lnTo>
                <a:lnTo>
                  <a:pt x="414" y="168"/>
                </a:lnTo>
                <a:lnTo>
                  <a:pt x="420" y="162"/>
                </a:lnTo>
                <a:lnTo>
                  <a:pt x="426" y="162"/>
                </a:lnTo>
                <a:lnTo>
                  <a:pt x="432" y="162"/>
                </a:lnTo>
                <a:lnTo>
                  <a:pt x="438" y="162"/>
                </a:lnTo>
                <a:lnTo>
                  <a:pt x="444" y="156"/>
                </a:lnTo>
                <a:lnTo>
                  <a:pt x="450" y="156"/>
                </a:lnTo>
                <a:lnTo>
                  <a:pt x="456" y="156"/>
                </a:lnTo>
                <a:lnTo>
                  <a:pt x="462" y="156"/>
                </a:lnTo>
                <a:lnTo>
                  <a:pt x="468" y="150"/>
                </a:lnTo>
                <a:lnTo>
                  <a:pt x="474" y="150"/>
                </a:lnTo>
                <a:lnTo>
                  <a:pt x="480" y="150"/>
                </a:lnTo>
                <a:lnTo>
                  <a:pt x="486" y="150"/>
                </a:lnTo>
                <a:lnTo>
                  <a:pt x="492" y="150"/>
                </a:lnTo>
                <a:lnTo>
                  <a:pt x="498" y="144"/>
                </a:lnTo>
                <a:lnTo>
                  <a:pt x="504" y="144"/>
                </a:lnTo>
                <a:lnTo>
                  <a:pt x="510" y="144"/>
                </a:lnTo>
                <a:lnTo>
                  <a:pt x="516" y="144"/>
                </a:lnTo>
                <a:lnTo>
                  <a:pt x="522" y="144"/>
                </a:lnTo>
                <a:lnTo>
                  <a:pt x="528" y="144"/>
                </a:lnTo>
                <a:lnTo>
                  <a:pt x="534" y="138"/>
                </a:lnTo>
                <a:lnTo>
                  <a:pt x="540" y="138"/>
                </a:lnTo>
                <a:lnTo>
                  <a:pt x="546" y="138"/>
                </a:lnTo>
                <a:lnTo>
                  <a:pt x="552" y="138"/>
                </a:lnTo>
                <a:lnTo>
                  <a:pt x="558" y="132"/>
                </a:lnTo>
                <a:lnTo>
                  <a:pt x="564" y="132"/>
                </a:lnTo>
                <a:lnTo>
                  <a:pt x="570" y="132"/>
                </a:lnTo>
                <a:lnTo>
                  <a:pt x="582" y="132"/>
                </a:lnTo>
                <a:lnTo>
                  <a:pt x="588" y="126"/>
                </a:lnTo>
                <a:lnTo>
                  <a:pt x="594" y="126"/>
                </a:lnTo>
                <a:lnTo>
                  <a:pt x="600" y="126"/>
                </a:lnTo>
                <a:lnTo>
                  <a:pt x="606" y="126"/>
                </a:lnTo>
                <a:lnTo>
                  <a:pt x="612" y="126"/>
                </a:lnTo>
                <a:lnTo>
                  <a:pt x="612" y="102"/>
                </a:lnTo>
                <a:lnTo>
                  <a:pt x="606" y="102"/>
                </a:lnTo>
                <a:lnTo>
                  <a:pt x="600" y="102"/>
                </a:lnTo>
                <a:lnTo>
                  <a:pt x="594" y="96"/>
                </a:lnTo>
                <a:lnTo>
                  <a:pt x="588" y="96"/>
                </a:lnTo>
                <a:lnTo>
                  <a:pt x="582" y="96"/>
                </a:lnTo>
                <a:lnTo>
                  <a:pt x="570" y="96"/>
                </a:lnTo>
                <a:lnTo>
                  <a:pt x="564" y="90"/>
                </a:lnTo>
                <a:lnTo>
                  <a:pt x="558" y="90"/>
                </a:lnTo>
                <a:lnTo>
                  <a:pt x="552" y="90"/>
                </a:lnTo>
                <a:lnTo>
                  <a:pt x="546" y="90"/>
                </a:lnTo>
                <a:lnTo>
                  <a:pt x="540" y="84"/>
                </a:lnTo>
                <a:lnTo>
                  <a:pt x="534" y="84"/>
                </a:lnTo>
                <a:lnTo>
                  <a:pt x="528" y="84"/>
                </a:lnTo>
                <a:lnTo>
                  <a:pt x="522" y="84"/>
                </a:lnTo>
                <a:lnTo>
                  <a:pt x="516" y="84"/>
                </a:lnTo>
                <a:lnTo>
                  <a:pt x="510" y="78"/>
                </a:lnTo>
                <a:lnTo>
                  <a:pt x="504" y="78"/>
                </a:lnTo>
                <a:lnTo>
                  <a:pt x="498" y="78"/>
                </a:lnTo>
                <a:lnTo>
                  <a:pt x="492" y="78"/>
                </a:lnTo>
                <a:lnTo>
                  <a:pt x="486" y="78"/>
                </a:lnTo>
                <a:lnTo>
                  <a:pt x="480" y="72"/>
                </a:lnTo>
                <a:lnTo>
                  <a:pt x="474" y="72"/>
                </a:lnTo>
                <a:lnTo>
                  <a:pt x="468" y="72"/>
                </a:lnTo>
                <a:lnTo>
                  <a:pt x="462" y="72"/>
                </a:lnTo>
                <a:lnTo>
                  <a:pt x="456" y="72"/>
                </a:lnTo>
                <a:lnTo>
                  <a:pt x="450" y="66"/>
                </a:lnTo>
                <a:lnTo>
                  <a:pt x="444" y="66"/>
                </a:lnTo>
                <a:lnTo>
                  <a:pt x="438" y="66"/>
                </a:lnTo>
                <a:lnTo>
                  <a:pt x="432" y="66"/>
                </a:lnTo>
                <a:lnTo>
                  <a:pt x="426" y="60"/>
                </a:lnTo>
                <a:lnTo>
                  <a:pt x="420" y="60"/>
                </a:lnTo>
                <a:lnTo>
                  <a:pt x="414" y="60"/>
                </a:lnTo>
                <a:lnTo>
                  <a:pt x="408" y="54"/>
                </a:lnTo>
                <a:lnTo>
                  <a:pt x="402" y="54"/>
                </a:lnTo>
                <a:lnTo>
                  <a:pt x="396" y="54"/>
                </a:lnTo>
                <a:lnTo>
                  <a:pt x="390" y="48"/>
                </a:lnTo>
                <a:lnTo>
                  <a:pt x="384" y="48"/>
                </a:lnTo>
                <a:lnTo>
                  <a:pt x="378" y="48"/>
                </a:lnTo>
                <a:lnTo>
                  <a:pt x="372" y="42"/>
                </a:lnTo>
                <a:lnTo>
                  <a:pt x="366" y="42"/>
                </a:lnTo>
                <a:lnTo>
                  <a:pt x="360" y="36"/>
                </a:lnTo>
                <a:lnTo>
                  <a:pt x="354" y="36"/>
                </a:lnTo>
                <a:lnTo>
                  <a:pt x="348" y="36"/>
                </a:lnTo>
                <a:lnTo>
                  <a:pt x="342" y="30"/>
                </a:lnTo>
                <a:lnTo>
                  <a:pt x="336" y="30"/>
                </a:lnTo>
                <a:lnTo>
                  <a:pt x="330" y="24"/>
                </a:lnTo>
                <a:lnTo>
                  <a:pt x="324" y="24"/>
                </a:lnTo>
                <a:lnTo>
                  <a:pt x="318" y="18"/>
                </a:lnTo>
                <a:lnTo>
                  <a:pt x="312" y="18"/>
                </a:lnTo>
                <a:lnTo>
                  <a:pt x="306" y="18"/>
                </a:lnTo>
                <a:lnTo>
                  <a:pt x="300" y="12"/>
                </a:lnTo>
                <a:lnTo>
                  <a:pt x="294" y="12"/>
                </a:lnTo>
                <a:lnTo>
                  <a:pt x="282" y="6"/>
                </a:lnTo>
                <a:lnTo>
                  <a:pt x="276" y="6"/>
                </a:lnTo>
                <a:lnTo>
                  <a:pt x="270" y="6"/>
                </a:lnTo>
                <a:lnTo>
                  <a:pt x="264" y="0"/>
                </a:lnTo>
                <a:lnTo>
                  <a:pt x="258" y="0"/>
                </a:lnTo>
                <a:lnTo>
                  <a:pt x="252" y="0"/>
                </a:lnTo>
                <a:lnTo>
                  <a:pt x="246" y="0"/>
                </a:lnTo>
                <a:lnTo>
                  <a:pt x="240" y="0"/>
                </a:lnTo>
                <a:lnTo>
                  <a:pt x="234" y="0"/>
                </a:lnTo>
                <a:lnTo>
                  <a:pt x="228" y="0"/>
                </a:lnTo>
                <a:lnTo>
                  <a:pt x="222" y="0"/>
                </a:lnTo>
                <a:lnTo>
                  <a:pt x="216" y="0"/>
                </a:lnTo>
                <a:lnTo>
                  <a:pt x="210" y="0"/>
                </a:lnTo>
                <a:lnTo>
                  <a:pt x="204" y="0"/>
                </a:lnTo>
                <a:lnTo>
                  <a:pt x="198" y="0"/>
                </a:lnTo>
                <a:lnTo>
                  <a:pt x="192" y="0"/>
                </a:lnTo>
                <a:lnTo>
                  <a:pt x="186" y="6"/>
                </a:lnTo>
                <a:lnTo>
                  <a:pt x="180" y="6"/>
                </a:lnTo>
                <a:lnTo>
                  <a:pt x="174" y="6"/>
                </a:lnTo>
                <a:lnTo>
                  <a:pt x="168" y="12"/>
                </a:lnTo>
                <a:lnTo>
                  <a:pt x="162" y="12"/>
                </a:lnTo>
                <a:lnTo>
                  <a:pt x="156" y="12"/>
                </a:lnTo>
                <a:lnTo>
                  <a:pt x="150" y="18"/>
                </a:lnTo>
                <a:lnTo>
                  <a:pt x="144" y="18"/>
                </a:lnTo>
                <a:lnTo>
                  <a:pt x="138" y="18"/>
                </a:lnTo>
                <a:lnTo>
                  <a:pt x="132" y="24"/>
                </a:lnTo>
                <a:lnTo>
                  <a:pt x="126" y="24"/>
                </a:lnTo>
                <a:lnTo>
                  <a:pt x="120" y="30"/>
                </a:lnTo>
                <a:lnTo>
                  <a:pt x="114" y="30"/>
                </a:lnTo>
                <a:lnTo>
                  <a:pt x="108" y="36"/>
                </a:lnTo>
                <a:lnTo>
                  <a:pt x="102" y="36"/>
                </a:lnTo>
                <a:lnTo>
                  <a:pt x="96" y="42"/>
                </a:lnTo>
                <a:lnTo>
                  <a:pt x="90" y="42"/>
                </a:lnTo>
                <a:lnTo>
                  <a:pt x="84" y="48"/>
                </a:lnTo>
                <a:lnTo>
                  <a:pt x="78" y="48"/>
                </a:lnTo>
                <a:lnTo>
                  <a:pt x="72" y="54"/>
                </a:lnTo>
                <a:lnTo>
                  <a:pt x="66" y="54"/>
                </a:lnTo>
                <a:lnTo>
                  <a:pt x="60" y="60"/>
                </a:lnTo>
                <a:lnTo>
                  <a:pt x="54" y="66"/>
                </a:lnTo>
                <a:lnTo>
                  <a:pt x="48" y="66"/>
                </a:lnTo>
                <a:lnTo>
                  <a:pt x="42" y="72"/>
                </a:lnTo>
                <a:lnTo>
                  <a:pt x="36" y="72"/>
                </a:lnTo>
                <a:lnTo>
                  <a:pt x="30" y="78"/>
                </a:lnTo>
                <a:lnTo>
                  <a:pt x="24" y="78"/>
                </a:lnTo>
                <a:lnTo>
                  <a:pt x="18" y="84"/>
                </a:lnTo>
                <a:lnTo>
                  <a:pt x="12" y="84"/>
                </a:lnTo>
                <a:lnTo>
                  <a:pt x="0" y="90"/>
                </a:lnTo>
                <a:lnTo>
                  <a:pt x="0" y="138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16"/>
          <p:cNvSpPr>
            <a:spLocks/>
          </p:cNvSpPr>
          <p:nvPr/>
        </p:nvSpPr>
        <p:spPr bwMode="auto">
          <a:xfrm>
            <a:off x="6410325" y="3475038"/>
            <a:ext cx="971550" cy="361950"/>
          </a:xfrm>
          <a:custGeom>
            <a:avLst/>
            <a:gdLst>
              <a:gd name="T0" fmla="*/ 4 w 102"/>
              <a:gd name="T1" fmla="*/ 24 h 38"/>
              <a:gd name="T2" fmla="*/ 8 w 102"/>
              <a:gd name="T3" fmla="*/ 26 h 38"/>
              <a:gd name="T4" fmla="*/ 12 w 102"/>
              <a:gd name="T5" fmla="*/ 29 h 38"/>
              <a:gd name="T6" fmla="*/ 16 w 102"/>
              <a:gd name="T7" fmla="*/ 31 h 38"/>
              <a:gd name="T8" fmla="*/ 20 w 102"/>
              <a:gd name="T9" fmla="*/ 33 h 38"/>
              <a:gd name="T10" fmla="*/ 24 w 102"/>
              <a:gd name="T11" fmla="*/ 34 h 38"/>
              <a:gd name="T12" fmla="*/ 28 w 102"/>
              <a:gd name="T13" fmla="*/ 36 h 38"/>
              <a:gd name="T14" fmla="*/ 32 w 102"/>
              <a:gd name="T15" fmla="*/ 37 h 38"/>
              <a:gd name="T16" fmla="*/ 36 w 102"/>
              <a:gd name="T17" fmla="*/ 38 h 38"/>
              <a:gd name="T18" fmla="*/ 40 w 102"/>
              <a:gd name="T19" fmla="*/ 38 h 38"/>
              <a:gd name="T20" fmla="*/ 44 w 102"/>
              <a:gd name="T21" fmla="*/ 37 h 38"/>
              <a:gd name="T22" fmla="*/ 49 w 102"/>
              <a:gd name="T23" fmla="*/ 36 h 38"/>
              <a:gd name="T24" fmla="*/ 53 w 102"/>
              <a:gd name="T25" fmla="*/ 34 h 38"/>
              <a:gd name="T26" fmla="*/ 57 w 102"/>
              <a:gd name="T27" fmla="*/ 32 h 38"/>
              <a:gd name="T28" fmla="*/ 61 w 102"/>
              <a:gd name="T29" fmla="*/ 31 h 38"/>
              <a:gd name="T30" fmla="*/ 65 w 102"/>
              <a:gd name="T31" fmla="*/ 29 h 38"/>
              <a:gd name="T32" fmla="*/ 69 w 102"/>
              <a:gd name="T33" fmla="*/ 28 h 38"/>
              <a:gd name="T34" fmla="*/ 73 w 102"/>
              <a:gd name="T35" fmla="*/ 27 h 38"/>
              <a:gd name="T36" fmla="*/ 77 w 102"/>
              <a:gd name="T37" fmla="*/ 26 h 38"/>
              <a:gd name="T38" fmla="*/ 81 w 102"/>
              <a:gd name="T39" fmla="*/ 25 h 38"/>
              <a:gd name="T40" fmla="*/ 85 w 102"/>
              <a:gd name="T41" fmla="*/ 24 h 38"/>
              <a:gd name="T42" fmla="*/ 89 w 102"/>
              <a:gd name="T43" fmla="*/ 23 h 38"/>
              <a:gd name="T44" fmla="*/ 93 w 102"/>
              <a:gd name="T45" fmla="*/ 22 h 38"/>
              <a:gd name="T46" fmla="*/ 98 w 102"/>
              <a:gd name="T47" fmla="*/ 21 h 38"/>
              <a:gd name="T48" fmla="*/ 102 w 102"/>
              <a:gd name="T49" fmla="*/ 21 h 38"/>
              <a:gd name="T50" fmla="*/ 99 w 102"/>
              <a:gd name="T51" fmla="*/ 16 h 38"/>
              <a:gd name="T52" fmla="*/ 94 w 102"/>
              <a:gd name="T53" fmla="*/ 15 h 38"/>
              <a:gd name="T54" fmla="*/ 90 w 102"/>
              <a:gd name="T55" fmla="*/ 14 h 38"/>
              <a:gd name="T56" fmla="*/ 86 w 102"/>
              <a:gd name="T57" fmla="*/ 14 h 38"/>
              <a:gd name="T58" fmla="*/ 82 w 102"/>
              <a:gd name="T59" fmla="*/ 13 h 38"/>
              <a:gd name="T60" fmla="*/ 78 w 102"/>
              <a:gd name="T61" fmla="*/ 12 h 38"/>
              <a:gd name="T62" fmla="*/ 74 w 102"/>
              <a:gd name="T63" fmla="*/ 11 h 38"/>
              <a:gd name="T64" fmla="*/ 70 w 102"/>
              <a:gd name="T65" fmla="*/ 10 h 38"/>
              <a:gd name="T66" fmla="*/ 66 w 102"/>
              <a:gd name="T67" fmla="*/ 9 h 38"/>
              <a:gd name="T68" fmla="*/ 62 w 102"/>
              <a:gd name="T69" fmla="*/ 7 h 38"/>
              <a:gd name="T70" fmla="*/ 58 w 102"/>
              <a:gd name="T71" fmla="*/ 6 h 38"/>
              <a:gd name="T72" fmla="*/ 54 w 102"/>
              <a:gd name="T73" fmla="*/ 4 h 38"/>
              <a:gd name="T74" fmla="*/ 50 w 102"/>
              <a:gd name="T75" fmla="*/ 2 h 38"/>
              <a:gd name="T76" fmla="*/ 45 w 102"/>
              <a:gd name="T77" fmla="*/ 1 h 38"/>
              <a:gd name="T78" fmla="*/ 41 w 102"/>
              <a:gd name="T79" fmla="*/ 0 h 38"/>
              <a:gd name="T80" fmla="*/ 37 w 102"/>
              <a:gd name="T81" fmla="*/ 0 h 38"/>
              <a:gd name="T82" fmla="*/ 33 w 102"/>
              <a:gd name="T83" fmla="*/ 0 h 38"/>
              <a:gd name="T84" fmla="*/ 29 w 102"/>
              <a:gd name="T85" fmla="*/ 1 h 38"/>
              <a:gd name="T86" fmla="*/ 25 w 102"/>
              <a:gd name="T87" fmla="*/ 3 h 38"/>
              <a:gd name="T88" fmla="*/ 21 w 102"/>
              <a:gd name="T89" fmla="*/ 4 h 38"/>
              <a:gd name="T90" fmla="*/ 17 w 102"/>
              <a:gd name="T91" fmla="*/ 6 h 38"/>
              <a:gd name="T92" fmla="*/ 13 w 102"/>
              <a:gd name="T93" fmla="*/ 8 h 38"/>
              <a:gd name="T94" fmla="*/ 9 w 102"/>
              <a:gd name="T95" fmla="*/ 11 h 38"/>
              <a:gd name="T96" fmla="*/ 5 w 102"/>
              <a:gd name="T97" fmla="*/ 13 h 38"/>
              <a:gd name="T98" fmla="*/ 0 w 102"/>
              <a:gd name="T99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2" h="38">
                <a:moveTo>
                  <a:pt x="0" y="23"/>
                </a:moveTo>
                <a:lnTo>
                  <a:pt x="2" y="23"/>
                </a:lnTo>
                <a:lnTo>
                  <a:pt x="3" y="24"/>
                </a:lnTo>
                <a:lnTo>
                  <a:pt x="4" y="24"/>
                </a:lnTo>
                <a:lnTo>
                  <a:pt x="5" y="25"/>
                </a:lnTo>
                <a:lnTo>
                  <a:pt x="6" y="25"/>
                </a:lnTo>
                <a:lnTo>
                  <a:pt x="7" y="26"/>
                </a:lnTo>
                <a:lnTo>
                  <a:pt x="8" y="26"/>
                </a:lnTo>
                <a:lnTo>
                  <a:pt x="9" y="27"/>
                </a:lnTo>
                <a:lnTo>
                  <a:pt x="10" y="27"/>
                </a:lnTo>
                <a:lnTo>
                  <a:pt x="11" y="28"/>
                </a:lnTo>
                <a:lnTo>
                  <a:pt x="12" y="29"/>
                </a:lnTo>
                <a:lnTo>
                  <a:pt x="13" y="29"/>
                </a:lnTo>
                <a:lnTo>
                  <a:pt x="14" y="30"/>
                </a:lnTo>
                <a:lnTo>
                  <a:pt x="15" y="30"/>
                </a:lnTo>
                <a:lnTo>
                  <a:pt x="16" y="31"/>
                </a:lnTo>
                <a:lnTo>
                  <a:pt x="17" y="31"/>
                </a:lnTo>
                <a:lnTo>
                  <a:pt x="18" y="32"/>
                </a:lnTo>
                <a:lnTo>
                  <a:pt x="19" y="32"/>
                </a:lnTo>
                <a:lnTo>
                  <a:pt x="20" y="33"/>
                </a:lnTo>
                <a:lnTo>
                  <a:pt x="21" y="33"/>
                </a:lnTo>
                <a:lnTo>
                  <a:pt x="22" y="34"/>
                </a:lnTo>
                <a:lnTo>
                  <a:pt x="23" y="34"/>
                </a:lnTo>
                <a:lnTo>
                  <a:pt x="24" y="34"/>
                </a:lnTo>
                <a:lnTo>
                  <a:pt x="25" y="35"/>
                </a:lnTo>
                <a:lnTo>
                  <a:pt x="26" y="35"/>
                </a:lnTo>
                <a:lnTo>
                  <a:pt x="27" y="36"/>
                </a:lnTo>
                <a:lnTo>
                  <a:pt x="28" y="36"/>
                </a:lnTo>
                <a:lnTo>
                  <a:pt x="29" y="36"/>
                </a:lnTo>
                <a:lnTo>
                  <a:pt x="30" y="37"/>
                </a:lnTo>
                <a:lnTo>
                  <a:pt x="31" y="37"/>
                </a:lnTo>
                <a:lnTo>
                  <a:pt x="32" y="37"/>
                </a:lnTo>
                <a:lnTo>
                  <a:pt x="33" y="37"/>
                </a:lnTo>
                <a:lnTo>
                  <a:pt x="34" y="37"/>
                </a:lnTo>
                <a:lnTo>
                  <a:pt x="35" y="38"/>
                </a:lnTo>
                <a:lnTo>
                  <a:pt x="36" y="38"/>
                </a:lnTo>
                <a:lnTo>
                  <a:pt x="37" y="38"/>
                </a:lnTo>
                <a:lnTo>
                  <a:pt x="38" y="38"/>
                </a:lnTo>
                <a:lnTo>
                  <a:pt x="39" y="38"/>
                </a:lnTo>
                <a:lnTo>
                  <a:pt x="40" y="38"/>
                </a:lnTo>
                <a:lnTo>
                  <a:pt x="41" y="38"/>
                </a:lnTo>
                <a:lnTo>
                  <a:pt x="42" y="37"/>
                </a:lnTo>
                <a:lnTo>
                  <a:pt x="43" y="37"/>
                </a:lnTo>
                <a:lnTo>
                  <a:pt x="44" y="37"/>
                </a:lnTo>
                <a:lnTo>
                  <a:pt x="45" y="37"/>
                </a:lnTo>
                <a:lnTo>
                  <a:pt x="46" y="36"/>
                </a:lnTo>
                <a:lnTo>
                  <a:pt x="47" y="36"/>
                </a:lnTo>
                <a:lnTo>
                  <a:pt x="49" y="36"/>
                </a:lnTo>
                <a:lnTo>
                  <a:pt x="50" y="35"/>
                </a:lnTo>
                <a:lnTo>
                  <a:pt x="51" y="35"/>
                </a:lnTo>
                <a:lnTo>
                  <a:pt x="52" y="35"/>
                </a:lnTo>
                <a:lnTo>
                  <a:pt x="53" y="34"/>
                </a:lnTo>
                <a:lnTo>
                  <a:pt x="54" y="34"/>
                </a:lnTo>
                <a:lnTo>
                  <a:pt x="55" y="33"/>
                </a:lnTo>
                <a:lnTo>
                  <a:pt x="56" y="33"/>
                </a:lnTo>
                <a:lnTo>
                  <a:pt x="57" y="32"/>
                </a:lnTo>
                <a:lnTo>
                  <a:pt x="58" y="32"/>
                </a:lnTo>
                <a:lnTo>
                  <a:pt x="59" y="31"/>
                </a:lnTo>
                <a:lnTo>
                  <a:pt x="60" y="31"/>
                </a:lnTo>
                <a:lnTo>
                  <a:pt x="61" y="31"/>
                </a:lnTo>
                <a:lnTo>
                  <a:pt x="62" y="30"/>
                </a:lnTo>
                <a:lnTo>
                  <a:pt x="63" y="30"/>
                </a:lnTo>
                <a:lnTo>
                  <a:pt x="64" y="29"/>
                </a:lnTo>
                <a:lnTo>
                  <a:pt x="65" y="29"/>
                </a:lnTo>
                <a:lnTo>
                  <a:pt x="66" y="29"/>
                </a:lnTo>
                <a:lnTo>
                  <a:pt x="67" y="28"/>
                </a:lnTo>
                <a:lnTo>
                  <a:pt x="68" y="28"/>
                </a:lnTo>
                <a:lnTo>
                  <a:pt x="69" y="28"/>
                </a:lnTo>
                <a:lnTo>
                  <a:pt x="70" y="27"/>
                </a:lnTo>
                <a:lnTo>
                  <a:pt x="71" y="27"/>
                </a:lnTo>
                <a:lnTo>
                  <a:pt x="72" y="27"/>
                </a:lnTo>
                <a:lnTo>
                  <a:pt x="73" y="27"/>
                </a:lnTo>
                <a:lnTo>
                  <a:pt x="74" y="26"/>
                </a:lnTo>
                <a:lnTo>
                  <a:pt x="75" y="26"/>
                </a:lnTo>
                <a:lnTo>
                  <a:pt x="76" y="26"/>
                </a:lnTo>
                <a:lnTo>
                  <a:pt x="77" y="26"/>
                </a:lnTo>
                <a:lnTo>
                  <a:pt x="78" y="25"/>
                </a:lnTo>
                <a:lnTo>
                  <a:pt x="79" y="25"/>
                </a:lnTo>
                <a:lnTo>
                  <a:pt x="80" y="25"/>
                </a:lnTo>
                <a:lnTo>
                  <a:pt x="81" y="25"/>
                </a:lnTo>
                <a:lnTo>
                  <a:pt x="82" y="25"/>
                </a:lnTo>
                <a:lnTo>
                  <a:pt x="83" y="24"/>
                </a:lnTo>
                <a:lnTo>
                  <a:pt x="84" y="24"/>
                </a:lnTo>
                <a:lnTo>
                  <a:pt x="85" y="24"/>
                </a:lnTo>
                <a:lnTo>
                  <a:pt x="86" y="24"/>
                </a:lnTo>
                <a:lnTo>
                  <a:pt x="87" y="24"/>
                </a:lnTo>
                <a:lnTo>
                  <a:pt x="88" y="24"/>
                </a:lnTo>
                <a:lnTo>
                  <a:pt x="89" y="23"/>
                </a:lnTo>
                <a:lnTo>
                  <a:pt x="90" y="23"/>
                </a:lnTo>
                <a:lnTo>
                  <a:pt x="91" y="23"/>
                </a:lnTo>
                <a:lnTo>
                  <a:pt x="92" y="23"/>
                </a:lnTo>
                <a:lnTo>
                  <a:pt x="93" y="22"/>
                </a:lnTo>
                <a:lnTo>
                  <a:pt x="94" y="22"/>
                </a:lnTo>
                <a:lnTo>
                  <a:pt x="95" y="22"/>
                </a:lnTo>
                <a:lnTo>
                  <a:pt x="97" y="22"/>
                </a:lnTo>
                <a:lnTo>
                  <a:pt x="98" y="21"/>
                </a:lnTo>
                <a:lnTo>
                  <a:pt x="99" y="21"/>
                </a:lnTo>
                <a:lnTo>
                  <a:pt x="100" y="21"/>
                </a:lnTo>
                <a:lnTo>
                  <a:pt x="101" y="21"/>
                </a:lnTo>
                <a:lnTo>
                  <a:pt x="102" y="21"/>
                </a:lnTo>
                <a:lnTo>
                  <a:pt x="102" y="17"/>
                </a:lnTo>
                <a:lnTo>
                  <a:pt x="101" y="17"/>
                </a:lnTo>
                <a:lnTo>
                  <a:pt x="100" y="17"/>
                </a:lnTo>
                <a:lnTo>
                  <a:pt x="99" y="16"/>
                </a:lnTo>
                <a:lnTo>
                  <a:pt x="98" y="16"/>
                </a:lnTo>
                <a:lnTo>
                  <a:pt x="97" y="16"/>
                </a:lnTo>
                <a:lnTo>
                  <a:pt x="95" y="16"/>
                </a:lnTo>
                <a:lnTo>
                  <a:pt x="94" y="15"/>
                </a:lnTo>
                <a:lnTo>
                  <a:pt x="93" y="15"/>
                </a:lnTo>
                <a:lnTo>
                  <a:pt x="92" y="15"/>
                </a:lnTo>
                <a:lnTo>
                  <a:pt x="91" y="15"/>
                </a:lnTo>
                <a:lnTo>
                  <a:pt x="90" y="14"/>
                </a:lnTo>
                <a:lnTo>
                  <a:pt x="89" y="14"/>
                </a:lnTo>
                <a:lnTo>
                  <a:pt x="88" y="14"/>
                </a:lnTo>
                <a:lnTo>
                  <a:pt x="87" y="14"/>
                </a:lnTo>
                <a:lnTo>
                  <a:pt x="86" y="14"/>
                </a:lnTo>
                <a:lnTo>
                  <a:pt x="85" y="13"/>
                </a:lnTo>
                <a:lnTo>
                  <a:pt x="84" y="13"/>
                </a:lnTo>
                <a:lnTo>
                  <a:pt x="83" y="13"/>
                </a:lnTo>
                <a:lnTo>
                  <a:pt x="82" y="13"/>
                </a:lnTo>
                <a:lnTo>
                  <a:pt x="81" y="13"/>
                </a:lnTo>
                <a:lnTo>
                  <a:pt x="80" y="12"/>
                </a:lnTo>
                <a:lnTo>
                  <a:pt x="79" y="12"/>
                </a:lnTo>
                <a:lnTo>
                  <a:pt x="78" y="12"/>
                </a:lnTo>
                <a:lnTo>
                  <a:pt x="77" y="12"/>
                </a:lnTo>
                <a:lnTo>
                  <a:pt x="76" y="12"/>
                </a:lnTo>
                <a:lnTo>
                  <a:pt x="75" y="11"/>
                </a:lnTo>
                <a:lnTo>
                  <a:pt x="74" y="11"/>
                </a:lnTo>
                <a:lnTo>
                  <a:pt x="73" y="11"/>
                </a:lnTo>
                <a:lnTo>
                  <a:pt x="72" y="11"/>
                </a:lnTo>
                <a:lnTo>
                  <a:pt x="71" y="10"/>
                </a:lnTo>
                <a:lnTo>
                  <a:pt x="70" y="10"/>
                </a:lnTo>
                <a:lnTo>
                  <a:pt x="69" y="10"/>
                </a:lnTo>
                <a:lnTo>
                  <a:pt x="68" y="9"/>
                </a:lnTo>
                <a:lnTo>
                  <a:pt x="67" y="9"/>
                </a:lnTo>
                <a:lnTo>
                  <a:pt x="66" y="9"/>
                </a:lnTo>
                <a:lnTo>
                  <a:pt x="65" y="8"/>
                </a:lnTo>
                <a:lnTo>
                  <a:pt x="64" y="8"/>
                </a:lnTo>
                <a:lnTo>
                  <a:pt x="63" y="8"/>
                </a:lnTo>
                <a:lnTo>
                  <a:pt x="62" y="7"/>
                </a:lnTo>
                <a:lnTo>
                  <a:pt x="61" y="7"/>
                </a:lnTo>
                <a:lnTo>
                  <a:pt x="60" y="6"/>
                </a:lnTo>
                <a:lnTo>
                  <a:pt x="59" y="6"/>
                </a:lnTo>
                <a:lnTo>
                  <a:pt x="58" y="6"/>
                </a:lnTo>
                <a:lnTo>
                  <a:pt x="57" y="5"/>
                </a:lnTo>
                <a:lnTo>
                  <a:pt x="56" y="5"/>
                </a:lnTo>
                <a:lnTo>
                  <a:pt x="55" y="4"/>
                </a:lnTo>
                <a:lnTo>
                  <a:pt x="54" y="4"/>
                </a:lnTo>
                <a:lnTo>
                  <a:pt x="53" y="3"/>
                </a:lnTo>
                <a:lnTo>
                  <a:pt x="52" y="3"/>
                </a:lnTo>
                <a:lnTo>
                  <a:pt x="51" y="3"/>
                </a:lnTo>
                <a:lnTo>
                  <a:pt x="50" y="2"/>
                </a:lnTo>
                <a:lnTo>
                  <a:pt x="49" y="2"/>
                </a:lnTo>
                <a:lnTo>
                  <a:pt x="47" y="1"/>
                </a:lnTo>
                <a:lnTo>
                  <a:pt x="46" y="1"/>
                </a:lnTo>
                <a:lnTo>
                  <a:pt x="45" y="1"/>
                </a:lnTo>
                <a:lnTo>
                  <a:pt x="44" y="0"/>
                </a:lnTo>
                <a:lnTo>
                  <a:pt x="43" y="0"/>
                </a:lnTo>
                <a:lnTo>
                  <a:pt x="42" y="0"/>
                </a:lnTo>
                <a:lnTo>
                  <a:pt x="41" y="0"/>
                </a:lnTo>
                <a:lnTo>
                  <a:pt x="40" y="0"/>
                </a:lnTo>
                <a:lnTo>
                  <a:pt x="39" y="0"/>
                </a:lnTo>
                <a:lnTo>
                  <a:pt x="38" y="0"/>
                </a:lnTo>
                <a:lnTo>
                  <a:pt x="37" y="0"/>
                </a:lnTo>
                <a:lnTo>
                  <a:pt x="36" y="0"/>
                </a:lnTo>
                <a:lnTo>
                  <a:pt x="35" y="0"/>
                </a:lnTo>
                <a:lnTo>
                  <a:pt x="34" y="0"/>
                </a:lnTo>
                <a:lnTo>
                  <a:pt x="33" y="0"/>
                </a:lnTo>
                <a:lnTo>
                  <a:pt x="32" y="0"/>
                </a:lnTo>
                <a:lnTo>
                  <a:pt x="31" y="1"/>
                </a:lnTo>
                <a:lnTo>
                  <a:pt x="30" y="1"/>
                </a:lnTo>
                <a:lnTo>
                  <a:pt x="29" y="1"/>
                </a:lnTo>
                <a:lnTo>
                  <a:pt x="28" y="2"/>
                </a:lnTo>
                <a:lnTo>
                  <a:pt x="27" y="2"/>
                </a:lnTo>
                <a:lnTo>
                  <a:pt x="26" y="2"/>
                </a:lnTo>
                <a:lnTo>
                  <a:pt x="25" y="3"/>
                </a:lnTo>
                <a:lnTo>
                  <a:pt x="24" y="3"/>
                </a:lnTo>
                <a:lnTo>
                  <a:pt x="23" y="3"/>
                </a:lnTo>
                <a:lnTo>
                  <a:pt x="22" y="4"/>
                </a:lnTo>
                <a:lnTo>
                  <a:pt x="21" y="4"/>
                </a:lnTo>
                <a:lnTo>
                  <a:pt x="20" y="5"/>
                </a:lnTo>
                <a:lnTo>
                  <a:pt x="19" y="5"/>
                </a:lnTo>
                <a:lnTo>
                  <a:pt x="18" y="6"/>
                </a:lnTo>
                <a:lnTo>
                  <a:pt x="17" y="6"/>
                </a:lnTo>
                <a:lnTo>
                  <a:pt x="16" y="7"/>
                </a:lnTo>
                <a:lnTo>
                  <a:pt x="15" y="7"/>
                </a:lnTo>
                <a:lnTo>
                  <a:pt x="14" y="8"/>
                </a:lnTo>
                <a:lnTo>
                  <a:pt x="13" y="8"/>
                </a:lnTo>
                <a:lnTo>
                  <a:pt x="12" y="9"/>
                </a:lnTo>
                <a:lnTo>
                  <a:pt x="11" y="9"/>
                </a:lnTo>
                <a:lnTo>
                  <a:pt x="10" y="10"/>
                </a:lnTo>
                <a:lnTo>
                  <a:pt x="9" y="11"/>
                </a:lnTo>
                <a:lnTo>
                  <a:pt x="8" y="11"/>
                </a:lnTo>
                <a:lnTo>
                  <a:pt x="7" y="12"/>
                </a:lnTo>
                <a:lnTo>
                  <a:pt x="6" y="12"/>
                </a:lnTo>
                <a:lnTo>
                  <a:pt x="5" y="13"/>
                </a:lnTo>
                <a:lnTo>
                  <a:pt x="4" y="13"/>
                </a:lnTo>
                <a:lnTo>
                  <a:pt x="3" y="14"/>
                </a:lnTo>
                <a:lnTo>
                  <a:pt x="2" y="14"/>
                </a:lnTo>
                <a:lnTo>
                  <a:pt x="0" y="15"/>
                </a:lnTo>
                <a:lnTo>
                  <a:pt x="0" y="2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217"/>
          <p:cNvSpPr>
            <a:spLocks noChangeShapeType="1"/>
          </p:cNvSpPr>
          <p:nvPr/>
        </p:nvSpPr>
        <p:spPr bwMode="auto">
          <a:xfrm>
            <a:off x="6410325" y="3656013"/>
            <a:ext cx="9239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218"/>
          <p:cNvSpPr>
            <a:spLocks noChangeArrowheads="1"/>
          </p:cNvSpPr>
          <p:nvPr/>
        </p:nvSpPr>
        <p:spPr bwMode="auto">
          <a:xfrm>
            <a:off x="6657975" y="3646488"/>
            <a:ext cx="266700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219"/>
          <p:cNvSpPr>
            <a:spLocks noChangeArrowheads="1"/>
          </p:cNvSpPr>
          <p:nvPr/>
        </p:nvSpPr>
        <p:spPr bwMode="auto">
          <a:xfrm>
            <a:off x="6657975" y="3646488"/>
            <a:ext cx="266700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220"/>
          <p:cNvSpPr>
            <a:spLocks noChangeArrowheads="1"/>
          </p:cNvSpPr>
          <p:nvPr/>
        </p:nvSpPr>
        <p:spPr bwMode="auto">
          <a:xfrm>
            <a:off x="6762750" y="36274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221"/>
          <p:cNvSpPr>
            <a:spLocks noChangeArrowheads="1"/>
          </p:cNvSpPr>
          <p:nvPr/>
        </p:nvSpPr>
        <p:spPr bwMode="auto">
          <a:xfrm>
            <a:off x="6762750" y="36845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22"/>
          <p:cNvSpPr>
            <a:spLocks noChangeArrowheads="1"/>
          </p:cNvSpPr>
          <p:nvPr/>
        </p:nvSpPr>
        <p:spPr bwMode="auto">
          <a:xfrm>
            <a:off x="6753225" y="36369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23"/>
          <p:cNvSpPr>
            <a:spLocks noChangeArrowheads="1"/>
          </p:cNvSpPr>
          <p:nvPr/>
        </p:nvSpPr>
        <p:spPr bwMode="auto">
          <a:xfrm>
            <a:off x="6753225" y="36750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4"/>
          <p:cNvSpPr>
            <a:spLocks noChangeArrowheads="1"/>
          </p:cNvSpPr>
          <p:nvPr/>
        </p:nvSpPr>
        <p:spPr bwMode="auto">
          <a:xfrm>
            <a:off x="6743700" y="36464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25"/>
          <p:cNvSpPr>
            <a:spLocks noChangeArrowheads="1"/>
          </p:cNvSpPr>
          <p:nvPr/>
        </p:nvSpPr>
        <p:spPr bwMode="auto">
          <a:xfrm>
            <a:off x="6743700" y="36655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26"/>
          <p:cNvSpPr>
            <a:spLocks noChangeArrowheads="1"/>
          </p:cNvSpPr>
          <p:nvPr/>
        </p:nvSpPr>
        <p:spPr bwMode="auto">
          <a:xfrm>
            <a:off x="6743700" y="36560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27"/>
          <p:cNvSpPr>
            <a:spLocks noChangeArrowheads="1"/>
          </p:cNvSpPr>
          <p:nvPr/>
        </p:nvSpPr>
        <p:spPr bwMode="auto">
          <a:xfrm>
            <a:off x="6743700" y="36560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28"/>
          <p:cNvSpPr>
            <a:spLocks noChangeArrowheads="1"/>
          </p:cNvSpPr>
          <p:nvPr/>
        </p:nvSpPr>
        <p:spPr bwMode="auto">
          <a:xfrm>
            <a:off x="6743700" y="36274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29"/>
          <p:cNvSpPr>
            <a:spLocks/>
          </p:cNvSpPr>
          <p:nvPr/>
        </p:nvSpPr>
        <p:spPr bwMode="auto">
          <a:xfrm>
            <a:off x="6772275" y="3017838"/>
            <a:ext cx="1085850" cy="361950"/>
          </a:xfrm>
          <a:custGeom>
            <a:avLst/>
            <a:gdLst>
              <a:gd name="T0" fmla="*/ 24 w 684"/>
              <a:gd name="T1" fmla="*/ 126 h 228"/>
              <a:gd name="T2" fmla="*/ 48 w 684"/>
              <a:gd name="T3" fmla="*/ 126 h 228"/>
              <a:gd name="T4" fmla="*/ 78 w 684"/>
              <a:gd name="T5" fmla="*/ 132 h 228"/>
              <a:gd name="T6" fmla="*/ 108 w 684"/>
              <a:gd name="T7" fmla="*/ 138 h 228"/>
              <a:gd name="T8" fmla="*/ 132 w 684"/>
              <a:gd name="T9" fmla="*/ 150 h 228"/>
              <a:gd name="T10" fmla="*/ 162 w 684"/>
              <a:gd name="T11" fmla="*/ 156 h 228"/>
              <a:gd name="T12" fmla="*/ 186 w 684"/>
              <a:gd name="T13" fmla="*/ 162 h 228"/>
              <a:gd name="T14" fmla="*/ 216 w 684"/>
              <a:gd name="T15" fmla="*/ 168 h 228"/>
              <a:gd name="T16" fmla="*/ 246 w 684"/>
              <a:gd name="T17" fmla="*/ 180 h 228"/>
              <a:gd name="T18" fmla="*/ 270 w 684"/>
              <a:gd name="T19" fmla="*/ 192 h 228"/>
              <a:gd name="T20" fmla="*/ 300 w 684"/>
              <a:gd name="T21" fmla="*/ 204 h 228"/>
              <a:gd name="T22" fmla="*/ 324 w 684"/>
              <a:gd name="T23" fmla="*/ 216 h 228"/>
              <a:gd name="T24" fmla="*/ 354 w 684"/>
              <a:gd name="T25" fmla="*/ 228 h 228"/>
              <a:gd name="T26" fmla="*/ 384 w 684"/>
              <a:gd name="T27" fmla="*/ 228 h 228"/>
              <a:gd name="T28" fmla="*/ 408 w 684"/>
              <a:gd name="T29" fmla="*/ 222 h 228"/>
              <a:gd name="T30" fmla="*/ 438 w 684"/>
              <a:gd name="T31" fmla="*/ 216 h 228"/>
              <a:gd name="T32" fmla="*/ 462 w 684"/>
              <a:gd name="T33" fmla="*/ 198 h 228"/>
              <a:gd name="T34" fmla="*/ 492 w 684"/>
              <a:gd name="T35" fmla="*/ 186 h 228"/>
              <a:gd name="T36" fmla="*/ 522 w 684"/>
              <a:gd name="T37" fmla="*/ 168 h 228"/>
              <a:gd name="T38" fmla="*/ 546 w 684"/>
              <a:gd name="T39" fmla="*/ 156 h 228"/>
              <a:gd name="T40" fmla="*/ 576 w 684"/>
              <a:gd name="T41" fmla="*/ 150 h 228"/>
              <a:gd name="T42" fmla="*/ 600 w 684"/>
              <a:gd name="T43" fmla="*/ 144 h 228"/>
              <a:gd name="T44" fmla="*/ 630 w 684"/>
              <a:gd name="T45" fmla="*/ 138 h 228"/>
              <a:gd name="T46" fmla="*/ 660 w 684"/>
              <a:gd name="T47" fmla="*/ 132 h 228"/>
              <a:gd name="T48" fmla="*/ 684 w 684"/>
              <a:gd name="T49" fmla="*/ 126 h 228"/>
              <a:gd name="T50" fmla="*/ 666 w 684"/>
              <a:gd name="T51" fmla="*/ 96 h 228"/>
              <a:gd name="T52" fmla="*/ 636 w 684"/>
              <a:gd name="T53" fmla="*/ 96 h 228"/>
              <a:gd name="T54" fmla="*/ 612 w 684"/>
              <a:gd name="T55" fmla="*/ 90 h 228"/>
              <a:gd name="T56" fmla="*/ 582 w 684"/>
              <a:gd name="T57" fmla="*/ 84 h 228"/>
              <a:gd name="T58" fmla="*/ 552 w 684"/>
              <a:gd name="T59" fmla="*/ 72 h 228"/>
              <a:gd name="T60" fmla="*/ 528 w 684"/>
              <a:gd name="T61" fmla="*/ 60 h 228"/>
              <a:gd name="T62" fmla="*/ 498 w 684"/>
              <a:gd name="T63" fmla="*/ 48 h 228"/>
              <a:gd name="T64" fmla="*/ 474 w 684"/>
              <a:gd name="T65" fmla="*/ 30 h 228"/>
              <a:gd name="T66" fmla="*/ 444 w 684"/>
              <a:gd name="T67" fmla="*/ 18 h 228"/>
              <a:gd name="T68" fmla="*/ 414 w 684"/>
              <a:gd name="T69" fmla="*/ 6 h 228"/>
              <a:gd name="T70" fmla="*/ 390 w 684"/>
              <a:gd name="T71" fmla="*/ 0 h 228"/>
              <a:gd name="T72" fmla="*/ 360 w 684"/>
              <a:gd name="T73" fmla="*/ 0 h 228"/>
              <a:gd name="T74" fmla="*/ 336 w 684"/>
              <a:gd name="T75" fmla="*/ 6 h 228"/>
              <a:gd name="T76" fmla="*/ 306 w 684"/>
              <a:gd name="T77" fmla="*/ 18 h 228"/>
              <a:gd name="T78" fmla="*/ 276 w 684"/>
              <a:gd name="T79" fmla="*/ 30 h 228"/>
              <a:gd name="T80" fmla="*/ 252 w 684"/>
              <a:gd name="T81" fmla="*/ 42 h 228"/>
              <a:gd name="T82" fmla="*/ 222 w 684"/>
              <a:gd name="T83" fmla="*/ 54 h 228"/>
              <a:gd name="T84" fmla="*/ 198 w 684"/>
              <a:gd name="T85" fmla="*/ 66 h 228"/>
              <a:gd name="T86" fmla="*/ 168 w 684"/>
              <a:gd name="T87" fmla="*/ 72 h 228"/>
              <a:gd name="T88" fmla="*/ 138 w 684"/>
              <a:gd name="T89" fmla="*/ 78 h 228"/>
              <a:gd name="T90" fmla="*/ 114 w 684"/>
              <a:gd name="T91" fmla="*/ 84 h 228"/>
              <a:gd name="T92" fmla="*/ 84 w 684"/>
              <a:gd name="T93" fmla="*/ 96 h 228"/>
              <a:gd name="T94" fmla="*/ 60 w 684"/>
              <a:gd name="T95" fmla="*/ 102 h 228"/>
              <a:gd name="T96" fmla="*/ 30 w 684"/>
              <a:gd name="T97" fmla="*/ 102 h 228"/>
              <a:gd name="T98" fmla="*/ 0 w 684"/>
              <a:gd name="T99" fmla="*/ 10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84" h="228">
                <a:moveTo>
                  <a:pt x="0" y="120"/>
                </a:moveTo>
                <a:lnTo>
                  <a:pt x="12" y="120"/>
                </a:lnTo>
                <a:lnTo>
                  <a:pt x="18" y="120"/>
                </a:lnTo>
                <a:lnTo>
                  <a:pt x="24" y="126"/>
                </a:lnTo>
                <a:lnTo>
                  <a:pt x="30" y="126"/>
                </a:lnTo>
                <a:lnTo>
                  <a:pt x="36" y="126"/>
                </a:lnTo>
                <a:lnTo>
                  <a:pt x="42" y="126"/>
                </a:lnTo>
                <a:lnTo>
                  <a:pt x="48" y="126"/>
                </a:lnTo>
                <a:lnTo>
                  <a:pt x="60" y="132"/>
                </a:lnTo>
                <a:lnTo>
                  <a:pt x="66" y="132"/>
                </a:lnTo>
                <a:lnTo>
                  <a:pt x="72" y="132"/>
                </a:lnTo>
                <a:lnTo>
                  <a:pt x="78" y="132"/>
                </a:lnTo>
                <a:lnTo>
                  <a:pt x="84" y="138"/>
                </a:lnTo>
                <a:lnTo>
                  <a:pt x="90" y="138"/>
                </a:lnTo>
                <a:lnTo>
                  <a:pt x="102" y="138"/>
                </a:lnTo>
                <a:lnTo>
                  <a:pt x="108" y="138"/>
                </a:lnTo>
                <a:lnTo>
                  <a:pt x="114" y="144"/>
                </a:lnTo>
                <a:lnTo>
                  <a:pt x="120" y="144"/>
                </a:lnTo>
                <a:lnTo>
                  <a:pt x="126" y="144"/>
                </a:lnTo>
                <a:lnTo>
                  <a:pt x="132" y="150"/>
                </a:lnTo>
                <a:lnTo>
                  <a:pt x="138" y="150"/>
                </a:lnTo>
                <a:lnTo>
                  <a:pt x="150" y="150"/>
                </a:lnTo>
                <a:lnTo>
                  <a:pt x="156" y="150"/>
                </a:lnTo>
                <a:lnTo>
                  <a:pt x="162" y="156"/>
                </a:lnTo>
                <a:lnTo>
                  <a:pt x="168" y="156"/>
                </a:lnTo>
                <a:lnTo>
                  <a:pt x="174" y="156"/>
                </a:lnTo>
                <a:lnTo>
                  <a:pt x="180" y="162"/>
                </a:lnTo>
                <a:lnTo>
                  <a:pt x="186" y="162"/>
                </a:lnTo>
                <a:lnTo>
                  <a:pt x="198" y="162"/>
                </a:lnTo>
                <a:lnTo>
                  <a:pt x="204" y="168"/>
                </a:lnTo>
                <a:lnTo>
                  <a:pt x="210" y="168"/>
                </a:lnTo>
                <a:lnTo>
                  <a:pt x="216" y="168"/>
                </a:lnTo>
                <a:lnTo>
                  <a:pt x="222" y="174"/>
                </a:lnTo>
                <a:lnTo>
                  <a:pt x="228" y="174"/>
                </a:lnTo>
                <a:lnTo>
                  <a:pt x="234" y="180"/>
                </a:lnTo>
                <a:lnTo>
                  <a:pt x="246" y="180"/>
                </a:lnTo>
                <a:lnTo>
                  <a:pt x="252" y="186"/>
                </a:lnTo>
                <a:lnTo>
                  <a:pt x="258" y="186"/>
                </a:lnTo>
                <a:lnTo>
                  <a:pt x="264" y="192"/>
                </a:lnTo>
                <a:lnTo>
                  <a:pt x="270" y="192"/>
                </a:lnTo>
                <a:lnTo>
                  <a:pt x="276" y="198"/>
                </a:lnTo>
                <a:lnTo>
                  <a:pt x="288" y="198"/>
                </a:lnTo>
                <a:lnTo>
                  <a:pt x="294" y="204"/>
                </a:lnTo>
                <a:lnTo>
                  <a:pt x="300" y="204"/>
                </a:lnTo>
                <a:lnTo>
                  <a:pt x="306" y="210"/>
                </a:lnTo>
                <a:lnTo>
                  <a:pt x="312" y="210"/>
                </a:lnTo>
                <a:lnTo>
                  <a:pt x="318" y="216"/>
                </a:lnTo>
                <a:lnTo>
                  <a:pt x="324" y="216"/>
                </a:lnTo>
                <a:lnTo>
                  <a:pt x="336" y="222"/>
                </a:lnTo>
                <a:lnTo>
                  <a:pt x="342" y="222"/>
                </a:lnTo>
                <a:lnTo>
                  <a:pt x="348" y="222"/>
                </a:lnTo>
                <a:lnTo>
                  <a:pt x="354" y="228"/>
                </a:lnTo>
                <a:lnTo>
                  <a:pt x="360" y="228"/>
                </a:lnTo>
                <a:lnTo>
                  <a:pt x="366" y="228"/>
                </a:lnTo>
                <a:lnTo>
                  <a:pt x="372" y="228"/>
                </a:lnTo>
                <a:lnTo>
                  <a:pt x="384" y="228"/>
                </a:lnTo>
                <a:lnTo>
                  <a:pt x="390" y="228"/>
                </a:lnTo>
                <a:lnTo>
                  <a:pt x="396" y="228"/>
                </a:lnTo>
                <a:lnTo>
                  <a:pt x="402" y="228"/>
                </a:lnTo>
                <a:lnTo>
                  <a:pt x="408" y="222"/>
                </a:lnTo>
                <a:lnTo>
                  <a:pt x="414" y="222"/>
                </a:lnTo>
                <a:lnTo>
                  <a:pt x="426" y="222"/>
                </a:lnTo>
                <a:lnTo>
                  <a:pt x="432" y="216"/>
                </a:lnTo>
                <a:lnTo>
                  <a:pt x="438" y="216"/>
                </a:lnTo>
                <a:lnTo>
                  <a:pt x="444" y="210"/>
                </a:lnTo>
                <a:lnTo>
                  <a:pt x="450" y="210"/>
                </a:lnTo>
                <a:lnTo>
                  <a:pt x="456" y="204"/>
                </a:lnTo>
                <a:lnTo>
                  <a:pt x="462" y="198"/>
                </a:lnTo>
                <a:lnTo>
                  <a:pt x="474" y="198"/>
                </a:lnTo>
                <a:lnTo>
                  <a:pt x="480" y="192"/>
                </a:lnTo>
                <a:lnTo>
                  <a:pt x="486" y="192"/>
                </a:lnTo>
                <a:lnTo>
                  <a:pt x="492" y="186"/>
                </a:lnTo>
                <a:lnTo>
                  <a:pt x="498" y="180"/>
                </a:lnTo>
                <a:lnTo>
                  <a:pt x="504" y="180"/>
                </a:lnTo>
                <a:lnTo>
                  <a:pt x="510" y="174"/>
                </a:lnTo>
                <a:lnTo>
                  <a:pt x="522" y="168"/>
                </a:lnTo>
                <a:lnTo>
                  <a:pt x="528" y="168"/>
                </a:lnTo>
                <a:lnTo>
                  <a:pt x="534" y="162"/>
                </a:lnTo>
                <a:lnTo>
                  <a:pt x="540" y="162"/>
                </a:lnTo>
                <a:lnTo>
                  <a:pt x="546" y="156"/>
                </a:lnTo>
                <a:lnTo>
                  <a:pt x="552" y="156"/>
                </a:lnTo>
                <a:lnTo>
                  <a:pt x="564" y="150"/>
                </a:lnTo>
                <a:lnTo>
                  <a:pt x="570" y="150"/>
                </a:lnTo>
                <a:lnTo>
                  <a:pt x="576" y="150"/>
                </a:lnTo>
                <a:lnTo>
                  <a:pt x="582" y="144"/>
                </a:lnTo>
                <a:lnTo>
                  <a:pt x="588" y="144"/>
                </a:lnTo>
                <a:lnTo>
                  <a:pt x="594" y="144"/>
                </a:lnTo>
                <a:lnTo>
                  <a:pt x="600" y="144"/>
                </a:lnTo>
                <a:lnTo>
                  <a:pt x="612" y="138"/>
                </a:lnTo>
                <a:lnTo>
                  <a:pt x="618" y="138"/>
                </a:lnTo>
                <a:lnTo>
                  <a:pt x="624" y="138"/>
                </a:lnTo>
                <a:lnTo>
                  <a:pt x="630" y="138"/>
                </a:lnTo>
                <a:lnTo>
                  <a:pt x="636" y="132"/>
                </a:lnTo>
                <a:lnTo>
                  <a:pt x="642" y="132"/>
                </a:lnTo>
                <a:lnTo>
                  <a:pt x="648" y="132"/>
                </a:lnTo>
                <a:lnTo>
                  <a:pt x="660" y="132"/>
                </a:lnTo>
                <a:lnTo>
                  <a:pt x="666" y="132"/>
                </a:lnTo>
                <a:lnTo>
                  <a:pt x="672" y="132"/>
                </a:lnTo>
                <a:lnTo>
                  <a:pt x="678" y="126"/>
                </a:lnTo>
                <a:lnTo>
                  <a:pt x="684" y="126"/>
                </a:lnTo>
                <a:lnTo>
                  <a:pt x="684" y="102"/>
                </a:lnTo>
                <a:lnTo>
                  <a:pt x="678" y="102"/>
                </a:lnTo>
                <a:lnTo>
                  <a:pt x="672" y="102"/>
                </a:lnTo>
                <a:lnTo>
                  <a:pt x="666" y="96"/>
                </a:lnTo>
                <a:lnTo>
                  <a:pt x="660" y="96"/>
                </a:lnTo>
                <a:lnTo>
                  <a:pt x="648" y="96"/>
                </a:lnTo>
                <a:lnTo>
                  <a:pt x="642" y="96"/>
                </a:lnTo>
                <a:lnTo>
                  <a:pt x="636" y="96"/>
                </a:lnTo>
                <a:lnTo>
                  <a:pt x="630" y="90"/>
                </a:lnTo>
                <a:lnTo>
                  <a:pt x="624" y="90"/>
                </a:lnTo>
                <a:lnTo>
                  <a:pt x="618" y="90"/>
                </a:lnTo>
                <a:lnTo>
                  <a:pt x="612" y="90"/>
                </a:lnTo>
                <a:lnTo>
                  <a:pt x="600" y="90"/>
                </a:lnTo>
                <a:lnTo>
                  <a:pt x="594" y="84"/>
                </a:lnTo>
                <a:lnTo>
                  <a:pt x="588" y="84"/>
                </a:lnTo>
                <a:lnTo>
                  <a:pt x="582" y="84"/>
                </a:lnTo>
                <a:lnTo>
                  <a:pt x="576" y="78"/>
                </a:lnTo>
                <a:lnTo>
                  <a:pt x="570" y="78"/>
                </a:lnTo>
                <a:lnTo>
                  <a:pt x="564" y="78"/>
                </a:lnTo>
                <a:lnTo>
                  <a:pt x="552" y="72"/>
                </a:lnTo>
                <a:lnTo>
                  <a:pt x="546" y="72"/>
                </a:lnTo>
                <a:lnTo>
                  <a:pt x="540" y="66"/>
                </a:lnTo>
                <a:lnTo>
                  <a:pt x="534" y="66"/>
                </a:lnTo>
                <a:lnTo>
                  <a:pt x="528" y="60"/>
                </a:lnTo>
                <a:lnTo>
                  <a:pt x="522" y="60"/>
                </a:lnTo>
                <a:lnTo>
                  <a:pt x="510" y="54"/>
                </a:lnTo>
                <a:lnTo>
                  <a:pt x="504" y="48"/>
                </a:lnTo>
                <a:lnTo>
                  <a:pt x="498" y="48"/>
                </a:lnTo>
                <a:lnTo>
                  <a:pt x="492" y="42"/>
                </a:lnTo>
                <a:lnTo>
                  <a:pt x="486" y="42"/>
                </a:lnTo>
                <a:lnTo>
                  <a:pt x="480" y="36"/>
                </a:lnTo>
                <a:lnTo>
                  <a:pt x="474" y="30"/>
                </a:lnTo>
                <a:lnTo>
                  <a:pt x="462" y="30"/>
                </a:lnTo>
                <a:lnTo>
                  <a:pt x="456" y="24"/>
                </a:lnTo>
                <a:lnTo>
                  <a:pt x="450" y="18"/>
                </a:lnTo>
                <a:lnTo>
                  <a:pt x="444" y="18"/>
                </a:lnTo>
                <a:lnTo>
                  <a:pt x="438" y="12"/>
                </a:lnTo>
                <a:lnTo>
                  <a:pt x="432" y="12"/>
                </a:lnTo>
                <a:lnTo>
                  <a:pt x="426" y="6"/>
                </a:lnTo>
                <a:lnTo>
                  <a:pt x="414" y="6"/>
                </a:lnTo>
                <a:lnTo>
                  <a:pt x="408" y="6"/>
                </a:lnTo>
                <a:lnTo>
                  <a:pt x="402" y="0"/>
                </a:lnTo>
                <a:lnTo>
                  <a:pt x="396" y="0"/>
                </a:lnTo>
                <a:lnTo>
                  <a:pt x="390" y="0"/>
                </a:lnTo>
                <a:lnTo>
                  <a:pt x="384" y="0"/>
                </a:lnTo>
                <a:lnTo>
                  <a:pt x="372" y="0"/>
                </a:lnTo>
                <a:lnTo>
                  <a:pt x="366" y="0"/>
                </a:lnTo>
                <a:lnTo>
                  <a:pt x="360" y="0"/>
                </a:lnTo>
                <a:lnTo>
                  <a:pt x="354" y="0"/>
                </a:lnTo>
                <a:lnTo>
                  <a:pt x="348" y="6"/>
                </a:lnTo>
                <a:lnTo>
                  <a:pt x="342" y="6"/>
                </a:lnTo>
                <a:lnTo>
                  <a:pt x="336" y="6"/>
                </a:lnTo>
                <a:lnTo>
                  <a:pt x="324" y="12"/>
                </a:lnTo>
                <a:lnTo>
                  <a:pt x="318" y="12"/>
                </a:lnTo>
                <a:lnTo>
                  <a:pt x="312" y="18"/>
                </a:lnTo>
                <a:lnTo>
                  <a:pt x="306" y="18"/>
                </a:lnTo>
                <a:lnTo>
                  <a:pt x="300" y="24"/>
                </a:lnTo>
                <a:lnTo>
                  <a:pt x="294" y="24"/>
                </a:lnTo>
                <a:lnTo>
                  <a:pt x="288" y="30"/>
                </a:lnTo>
                <a:lnTo>
                  <a:pt x="276" y="30"/>
                </a:lnTo>
                <a:lnTo>
                  <a:pt x="270" y="36"/>
                </a:lnTo>
                <a:lnTo>
                  <a:pt x="264" y="36"/>
                </a:lnTo>
                <a:lnTo>
                  <a:pt x="258" y="42"/>
                </a:lnTo>
                <a:lnTo>
                  <a:pt x="252" y="42"/>
                </a:lnTo>
                <a:lnTo>
                  <a:pt x="246" y="48"/>
                </a:lnTo>
                <a:lnTo>
                  <a:pt x="234" y="48"/>
                </a:lnTo>
                <a:lnTo>
                  <a:pt x="228" y="54"/>
                </a:lnTo>
                <a:lnTo>
                  <a:pt x="222" y="54"/>
                </a:lnTo>
                <a:lnTo>
                  <a:pt x="216" y="60"/>
                </a:lnTo>
                <a:lnTo>
                  <a:pt x="210" y="60"/>
                </a:lnTo>
                <a:lnTo>
                  <a:pt x="204" y="60"/>
                </a:lnTo>
                <a:lnTo>
                  <a:pt x="198" y="66"/>
                </a:lnTo>
                <a:lnTo>
                  <a:pt x="186" y="66"/>
                </a:lnTo>
                <a:lnTo>
                  <a:pt x="180" y="66"/>
                </a:lnTo>
                <a:lnTo>
                  <a:pt x="174" y="72"/>
                </a:lnTo>
                <a:lnTo>
                  <a:pt x="168" y="72"/>
                </a:lnTo>
                <a:lnTo>
                  <a:pt x="162" y="72"/>
                </a:lnTo>
                <a:lnTo>
                  <a:pt x="156" y="78"/>
                </a:lnTo>
                <a:lnTo>
                  <a:pt x="150" y="78"/>
                </a:lnTo>
                <a:lnTo>
                  <a:pt x="138" y="78"/>
                </a:lnTo>
                <a:lnTo>
                  <a:pt x="132" y="84"/>
                </a:lnTo>
                <a:lnTo>
                  <a:pt x="126" y="84"/>
                </a:lnTo>
                <a:lnTo>
                  <a:pt x="120" y="84"/>
                </a:lnTo>
                <a:lnTo>
                  <a:pt x="114" y="84"/>
                </a:lnTo>
                <a:lnTo>
                  <a:pt x="108" y="90"/>
                </a:lnTo>
                <a:lnTo>
                  <a:pt x="102" y="90"/>
                </a:lnTo>
                <a:lnTo>
                  <a:pt x="90" y="90"/>
                </a:lnTo>
                <a:lnTo>
                  <a:pt x="84" y="96"/>
                </a:lnTo>
                <a:lnTo>
                  <a:pt x="78" y="96"/>
                </a:lnTo>
                <a:lnTo>
                  <a:pt x="72" y="96"/>
                </a:lnTo>
                <a:lnTo>
                  <a:pt x="66" y="96"/>
                </a:lnTo>
                <a:lnTo>
                  <a:pt x="60" y="102"/>
                </a:lnTo>
                <a:lnTo>
                  <a:pt x="48" y="102"/>
                </a:lnTo>
                <a:lnTo>
                  <a:pt x="42" y="102"/>
                </a:lnTo>
                <a:lnTo>
                  <a:pt x="36" y="102"/>
                </a:lnTo>
                <a:lnTo>
                  <a:pt x="30" y="102"/>
                </a:lnTo>
                <a:lnTo>
                  <a:pt x="24" y="102"/>
                </a:lnTo>
                <a:lnTo>
                  <a:pt x="18" y="108"/>
                </a:lnTo>
                <a:lnTo>
                  <a:pt x="12" y="108"/>
                </a:lnTo>
                <a:lnTo>
                  <a:pt x="0" y="108"/>
                </a:lnTo>
                <a:lnTo>
                  <a:pt x="0" y="120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30"/>
          <p:cNvSpPr>
            <a:spLocks/>
          </p:cNvSpPr>
          <p:nvPr/>
        </p:nvSpPr>
        <p:spPr bwMode="auto">
          <a:xfrm>
            <a:off x="6772275" y="3017838"/>
            <a:ext cx="1085850" cy="361950"/>
          </a:xfrm>
          <a:custGeom>
            <a:avLst/>
            <a:gdLst>
              <a:gd name="T0" fmla="*/ 4 w 114"/>
              <a:gd name="T1" fmla="*/ 21 h 38"/>
              <a:gd name="T2" fmla="*/ 8 w 114"/>
              <a:gd name="T3" fmla="*/ 21 h 38"/>
              <a:gd name="T4" fmla="*/ 13 w 114"/>
              <a:gd name="T5" fmla="*/ 22 h 38"/>
              <a:gd name="T6" fmla="*/ 18 w 114"/>
              <a:gd name="T7" fmla="*/ 23 h 38"/>
              <a:gd name="T8" fmla="*/ 22 w 114"/>
              <a:gd name="T9" fmla="*/ 25 h 38"/>
              <a:gd name="T10" fmla="*/ 27 w 114"/>
              <a:gd name="T11" fmla="*/ 26 h 38"/>
              <a:gd name="T12" fmla="*/ 31 w 114"/>
              <a:gd name="T13" fmla="*/ 27 h 38"/>
              <a:gd name="T14" fmla="*/ 36 w 114"/>
              <a:gd name="T15" fmla="*/ 28 h 38"/>
              <a:gd name="T16" fmla="*/ 41 w 114"/>
              <a:gd name="T17" fmla="*/ 30 h 38"/>
              <a:gd name="T18" fmla="*/ 45 w 114"/>
              <a:gd name="T19" fmla="*/ 32 h 38"/>
              <a:gd name="T20" fmla="*/ 50 w 114"/>
              <a:gd name="T21" fmla="*/ 34 h 38"/>
              <a:gd name="T22" fmla="*/ 54 w 114"/>
              <a:gd name="T23" fmla="*/ 36 h 38"/>
              <a:gd name="T24" fmla="*/ 59 w 114"/>
              <a:gd name="T25" fmla="*/ 38 h 38"/>
              <a:gd name="T26" fmla="*/ 64 w 114"/>
              <a:gd name="T27" fmla="*/ 38 h 38"/>
              <a:gd name="T28" fmla="*/ 68 w 114"/>
              <a:gd name="T29" fmla="*/ 37 h 38"/>
              <a:gd name="T30" fmla="*/ 73 w 114"/>
              <a:gd name="T31" fmla="*/ 36 h 38"/>
              <a:gd name="T32" fmla="*/ 77 w 114"/>
              <a:gd name="T33" fmla="*/ 33 h 38"/>
              <a:gd name="T34" fmla="*/ 82 w 114"/>
              <a:gd name="T35" fmla="*/ 31 h 38"/>
              <a:gd name="T36" fmla="*/ 87 w 114"/>
              <a:gd name="T37" fmla="*/ 28 h 38"/>
              <a:gd name="T38" fmla="*/ 91 w 114"/>
              <a:gd name="T39" fmla="*/ 26 h 38"/>
              <a:gd name="T40" fmla="*/ 96 w 114"/>
              <a:gd name="T41" fmla="*/ 25 h 38"/>
              <a:gd name="T42" fmla="*/ 100 w 114"/>
              <a:gd name="T43" fmla="*/ 24 h 38"/>
              <a:gd name="T44" fmla="*/ 105 w 114"/>
              <a:gd name="T45" fmla="*/ 23 h 38"/>
              <a:gd name="T46" fmla="*/ 110 w 114"/>
              <a:gd name="T47" fmla="*/ 22 h 38"/>
              <a:gd name="T48" fmla="*/ 114 w 114"/>
              <a:gd name="T49" fmla="*/ 21 h 38"/>
              <a:gd name="T50" fmla="*/ 111 w 114"/>
              <a:gd name="T51" fmla="*/ 16 h 38"/>
              <a:gd name="T52" fmla="*/ 106 w 114"/>
              <a:gd name="T53" fmla="*/ 16 h 38"/>
              <a:gd name="T54" fmla="*/ 102 w 114"/>
              <a:gd name="T55" fmla="*/ 15 h 38"/>
              <a:gd name="T56" fmla="*/ 97 w 114"/>
              <a:gd name="T57" fmla="*/ 14 h 38"/>
              <a:gd name="T58" fmla="*/ 92 w 114"/>
              <a:gd name="T59" fmla="*/ 12 h 38"/>
              <a:gd name="T60" fmla="*/ 88 w 114"/>
              <a:gd name="T61" fmla="*/ 10 h 38"/>
              <a:gd name="T62" fmla="*/ 83 w 114"/>
              <a:gd name="T63" fmla="*/ 8 h 38"/>
              <a:gd name="T64" fmla="*/ 79 w 114"/>
              <a:gd name="T65" fmla="*/ 5 h 38"/>
              <a:gd name="T66" fmla="*/ 74 w 114"/>
              <a:gd name="T67" fmla="*/ 3 h 38"/>
              <a:gd name="T68" fmla="*/ 69 w 114"/>
              <a:gd name="T69" fmla="*/ 1 h 38"/>
              <a:gd name="T70" fmla="*/ 65 w 114"/>
              <a:gd name="T71" fmla="*/ 0 h 38"/>
              <a:gd name="T72" fmla="*/ 60 w 114"/>
              <a:gd name="T73" fmla="*/ 0 h 38"/>
              <a:gd name="T74" fmla="*/ 56 w 114"/>
              <a:gd name="T75" fmla="*/ 1 h 38"/>
              <a:gd name="T76" fmla="*/ 51 w 114"/>
              <a:gd name="T77" fmla="*/ 3 h 38"/>
              <a:gd name="T78" fmla="*/ 46 w 114"/>
              <a:gd name="T79" fmla="*/ 5 h 38"/>
              <a:gd name="T80" fmla="*/ 42 w 114"/>
              <a:gd name="T81" fmla="*/ 7 h 38"/>
              <a:gd name="T82" fmla="*/ 37 w 114"/>
              <a:gd name="T83" fmla="*/ 9 h 38"/>
              <a:gd name="T84" fmla="*/ 33 w 114"/>
              <a:gd name="T85" fmla="*/ 11 h 38"/>
              <a:gd name="T86" fmla="*/ 28 w 114"/>
              <a:gd name="T87" fmla="*/ 12 h 38"/>
              <a:gd name="T88" fmla="*/ 23 w 114"/>
              <a:gd name="T89" fmla="*/ 13 h 38"/>
              <a:gd name="T90" fmla="*/ 19 w 114"/>
              <a:gd name="T91" fmla="*/ 14 h 38"/>
              <a:gd name="T92" fmla="*/ 14 w 114"/>
              <a:gd name="T93" fmla="*/ 16 h 38"/>
              <a:gd name="T94" fmla="*/ 10 w 114"/>
              <a:gd name="T95" fmla="*/ 17 h 38"/>
              <a:gd name="T96" fmla="*/ 5 w 114"/>
              <a:gd name="T97" fmla="*/ 17 h 38"/>
              <a:gd name="T98" fmla="*/ 0 w 114"/>
              <a:gd name="T99" fmla="*/ 1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4" h="38">
                <a:moveTo>
                  <a:pt x="0" y="20"/>
                </a:moveTo>
                <a:lnTo>
                  <a:pt x="2" y="20"/>
                </a:lnTo>
                <a:lnTo>
                  <a:pt x="3" y="20"/>
                </a:lnTo>
                <a:lnTo>
                  <a:pt x="4" y="21"/>
                </a:lnTo>
                <a:lnTo>
                  <a:pt x="5" y="21"/>
                </a:lnTo>
                <a:lnTo>
                  <a:pt x="6" y="21"/>
                </a:lnTo>
                <a:lnTo>
                  <a:pt x="7" y="21"/>
                </a:lnTo>
                <a:lnTo>
                  <a:pt x="8" y="21"/>
                </a:lnTo>
                <a:lnTo>
                  <a:pt x="10" y="22"/>
                </a:lnTo>
                <a:lnTo>
                  <a:pt x="11" y="22"/>
                </a:lnTo>
                <a:lnTo>
                  <a:pt x="12" y="22"/>
                </a:lnTo>
                <a:lnTo>
                  <a:pt x="13" y="22"/>
                </a:lnTo>
                <a:lnTo>
                  <a:pt x="14" y="23"/>
                </a:lnTo>
                <a:lnTo>
                  <a:pt x="15" y="23"/>
                </a:lnTo>
                <a:lnTo>
                  <a:pt x="17" y="23"/>
                </a:lnTo>
                <a:lnTo>
                  <a:pt x="18" y="23"/>
                </a:lnTo>
                <a:lnTo>
                  <a:pt x="19" y="24"/>
                </a:lnTo>
                <a:lnTo>
                  <a:pt x="20" y="24"/>
                </a:lnTo>
                <a:lnTo>
                  <a:pt x="21" y="24"/>
                </a:lnTo>
                <a:lnTo>
                  <a:pt x="22" y="25"/>
                </a:lnTo>
                <a:lnTo>
                  <a:pt x="23" y="25"/>
                </a:lnTo>
                <a:lnTo>
                  <a:pt x="25" y="25"/>
                </a:lnTo>
                <a:lnTo>
                  <a:pt x="26" y="25"/>
                </a:lnTo>
                <a:lnTo>
                  <a:pt x="27" y="26"/>
                </a:lnTo>
                <a:lnTo>
                  <a:pt x="28" y="26"/>
                </a:lnTo>
                <a:lnTo>
                  <a:pt x="29" y="26"/>
                </a:lnTo>
                <a:lnTo>
                  <a:pt x="30" y="27"/>
                </a:lnTo>
                <a:lnTo>
                  <a:pt x="31" y="27"/>
                </a:lnTo>
                <a:lnTo>
                  <a:pt x="33" y="27"/>
                </a:lnTo>
                <a:lnTo>
                  <a:pt x="34" y="28"/>
                </a:lnTo>
                <a:lnTo>
                  <a:pt x="35" y="28"/>
                </a:lnTo>
                <a:lnTo>
                  <a:pt x="36" y="28"/>
                </a:lnTo>
                <a:lnTo>
                  <a:pt x="37" y="29"/>
                </a:lnTo>
                <a:lnTo>
                  <a:pt x="38" y="29"/>
                </a:lnTo>
                <a:lnTo>
                  <a:pt x="39" y="30"/>
                </a:lnTo>
                <a:lnTo>
                  <a:pt x="41" y="30"/>
                </a:lnTo>
                <a:lnTo>
                  <a:pt x="42" y="31"/>
                </a:lnTo>
                <a:lnTo>
                  <a:pt x="43" y="31"/>
                </a:lnTo>
                <a:lnTo>
                  <a:pt x="44" y="32"/>
                </a:lnTo>
                <a:lnTo>
                  <a:pt x="45" y="32"/>
                </a:lnTo>
                <a:lnTo>
                  <a:pt x="46" y="33"/>
                </a:lnTo>
                <a:lnTo>
                  <a:pt x="48" y="33"/>
                </a:lnTo>
                <a:lnTo>
                  <a:pt x="49" y="34"/>
                </a:lnTo>
                <a:lnTo>
                  <a:pt x="50" y="34"/>
                </a:lnTo>
                <a:lnTo>
                  <a:pt x="51" y="35"/>
                </a:lnTo>
                <a:lnTo>
                  <a:pt x="52" y="35"/>
                </a:lnTo>
                <a:lnTo>
                  <a:pt x="53" y="36"/>
                </a:lnTo>
                <a:lnTo>
                  <a:pt x="54" y="36"/>
                </a:lnTo>
                <a:lnTo>
                  <a:pt x="56" y="37"/>
                </a:lnTo>
                <a:lnTo>
                  <a:pt x="57" y="37"/>
                </a:lnTo>
                <a:lnTo>
                  <a:pt x="58" y="37"/>
                </a:lnTo>
                <a:lnTo>
                  <a:pt x="59" y="38"/>
                </a:lnTo>
                <a:lnTo>
                  <a:pt x="60" y="38"/>
                </a:lnTo>
                <a:lnTo>
                  <a:pt x="61" y="38"/>
                </a:lnTo>
                <a:lnTo>
                  <a:pt x="62" y="38"/>
                </a:lnTo>
                <a:lnTo>
                  <a:pt x="64" y="38"/>
                </a:lnTo>
                <a:lnTo>
                  <a:pt x="65" y="38"/>
                </a:lnTo>
                <a:lnTo>
                  <a:pt x="66" y="38"/>
                </a:lnTo>
                <a:lnTo>
                  <a:pt x="67" y="38"/>
                </a:lnTo>
                <a:lnTo>
                  <a:pt x="68" y="37"/>
                </a:lnTo>
                <a:lnTo>
                  <a:pt x="69" y="37"/>
                </a:lnTo>
                <a:lnTo>
                  <a:pt x="71" y="37"/>
                </a:lnTo>
                <a:lnTo>
                  <a:pt x="72" y="36"/>
                </a:lnTo>
                <a:lnTo>
                  <a:pt x="73" y="36"/>
                </a:lnTo>
                <a:lnTo>
                  <a:pt x="74" y="35"/>
                </a:lnTo>
                <a:lnTo>
                  <a:pt x="75" y="35"/>
                </a:lnTo>
                <a:lnTo>
                  <a:pt x="76" y="34"/>
                </a:lnTo>
                <a:lnTo>
                  <a:pt x="77" y="33"/>
                </a:lnTo>
                <a:lnTo>
                  <a:pt x="79" y="33"/>
                </a:lnTo>
                <a:lnTo>
                  <a:pt x="80" y="32"/>
                </a:lnTo>
                <a:lnTo>
                  <a:pt x="81" y="32"/>
                </a:lnTo>
                <a:lnTo>
                  <a:pt x="82" y="31"/>
                </a:lnTo>
                <a:lnTo>
                  <a:pt x="83" y="30"/>
                </a:lnTo>
                <a:lnTo>
                  <a:pt x="84" y="30"/>
                </a:lnTo>
                <a:lnTo>
                  <a:pt x="85" y="29"/>
                </a:lnTo>
                <a:lnTo>
                  <a:pt x="87" y="28"/>
                </a:lnTo>
                <a:lnTo>
                  <a:pt x="88" y="28"/>
                </a:lnTo>
                <a:lnTo>
                  <a:pt x="89" y="27"/>
                </a:lnTo>
                <a:lnTo>
                  <a:pt x="90" y="27"/>
                </a:lnTo>
                <a:lnTo>
                  <a:pt x="91" y="26"/>
                </a:lnTo>
                <a:lnTo>
                  <a:pt x="92" y="26"/>
                </a:lnTo>
                <a:lnTo>
                  <a:pt x="94" y="25"/>
                </a:lnTo>
                <a:lnTo>
                  <a:pt x="95" y="25"/>
                </a:lnTo>
                <a:lnTo>
                  <a:pt x="96" y="25"/>
                </a:lnTo>
                <a:lnTo>
                  <a:pt x="97" y="24"/>
                </a:lnTo>
                <a:lnTo>
                  <a:pt x="98" y="24"/>
                </a:lnTo>
                <a:lnTo>
                  <a:pt x="99" y="24"/>
                </a:lnTo>
                <a:lnTo>
                  <a:pt x="100" y="24"/>
                </a:lnTo>
                <a:lnTo>
                  <a:pt x="102" y="23"/>
                </a:lnTo>
                <a:lnTo>
                  <a:pt x="103" y="23"/>
                </a:lnTo>
                <a:lnTo>
                  <a:pt x="104" y="23"/>
                </a:lnTo>
                <a:lnTo>
                  <a:pt x="105" y="23"/>
                </a:lnTo>
                <a:lnTo>
                  <a:pt x="106" y="22"/>
                </a:lnTo>
                <a:lnTo>
                  <a:pt x="107" y="22"/>
                </a:lnTo>
                <a:lnTo>
                  <a:pt x="108" y="22"/>
                </a:lnTo>
                <a:lnTo>
                  <a:pt x="110" y="22"/>
                </a:lnTo>
                <a:lnTo>
                  <a:pt x="111" y="22"/>
                </a:lnTo>
                <a:lnTo>
                  <a:pt x="112" y="22"/>
                </a:lnTo>
                <a:lnTo>
                  <a:pt x="113" y="21"/>
                </a:lnTo>
                <a:lnTo>
                  <a:pt x="114" y="21"/>
                </a:lnTo>
                <a:lnTo>
                  <a:pt x="114" y="17"/>
                </a:lnTo>
                <a:lnTo>
                  <a:pt x="113" y="17"/>
                </a:lnTo>
                <a:lnTo>
                  <a:pt x="112" y="17"/>
                </a:lnTo>
                <a:lnTo>
                  <a:pt x="111" y="16"/>
                </a:lnTo>
                <a:lnTo>
                  <a:pt x="110" y="16"/>
                </a:lnTo>
                <a:lnTo>
                  <a:pt x="108" y="16"/>
                </a:lnTo>
                <a:lnTo>
                  <a:pt x="107" y="16"/>
                </a:lnTo>
                <a:lnTo>
                  <a:pt x="106" y="16"/>
                </a:lnTo>
                <a:lnTo>
                  <a:pt x="105" y="15"/>
                </a:lnTo>
                <a:lnTo>
                  <a:pt x="104" y="15"/>
                </a:lnTo>
                <a:lnTo>
                  <a:pt x="103" y="15"/>
                </a:lnTo>
                <a:lnTo>
                  <a:pt x="102" y="15"/>
                </a:lnTo>
                <a:lnTo>
                  <a:pt x="100" y="15"/>
                </a:lnTo>
                <a:lnTo>
                  <a:pt x="99" y="14"/>
                </a:lnTo>
                <a:lnTo>
                  <a:pt x="98" y="14"/>
                </a:lnTo>
                <a:lnTo>
                  <a:pt x="97" y="14"/>
                </a:lnTo>
                <a:lnTo>
                  <a:pt x="96" y="13"/>
                </a:lnTo>
                <a:lnTo>
                  <a:pt x="95" y="13"/>
                </a:lnTo>
                <a:lnTo>
                  <a:pt x="94" y="13"/>
                </a:lnTo>
                <a:lnTo>
                  <a:pt x="92" y="12"/>
                </a:lnTo>
                <a:lnTo>
                  <a:pt x="91" y="12"/>
                </a:lnTo>
                <a:lnTo>
                  <a:pt x="90" y="11"/>
                </a:lnTo>
                <a:lnTo>
                  <a:pt x="89" y="11"/>
                </a:lnTo>
                <a:lnTo>
                  <a:pt x="88" y="10"/>
                </a:lnTo>
                <a:lnTo>
                  <a:pt x="87" y="10"/>
                </a:lnTo>
                <a:lnTo>
                  <a:pt x="85" y="9"/>
                </a:lnTo>
                <a:lnTo>
                  <a:pt x="84" y="8"/>
                </a:lnTo>
                <a:lnTo>
                  <a:pt x="83" y="8"/>
                </a:lnTo>
                <a:lnTo>
                  <a:pt x="82" y="7"/>
                </a:lnTo>
                <a:lnTo>
                  <a:pt x="81" y="7"/>
                </a:lnTo>
                <a:lnTo>
                  <a:pt x="80" y="6"/>
                </a:lnTo>
                <a:lnTo>
                  <a:pt x="79" y="5"/>
                </a:lnTo>
                <a:lnTo>
                  <a:pt x="77" y="5"/>
                </a:lnTo>
                <a:lnTo>
                  <a:pt x="76" y="4"/>
                </a:lnTo>
                <a:lnTo>
                  <a:pt x="75" y="3"/>
                </a:lnTo>
                <a:lnTo>
                  <a:pt x="74" y="3"/>
                </a:lnTo>
                <a:lnTo>
                  <a:pt x="73" y="2"/>
                </a:lnTo>
                <a:lnTo>
                  <a:pt x="72" y="2"/>
                </a:lnTo>
                <a:lnTo>
                  <a:pt x="71" y="1"/>
                </a:lnTo>
                <a:lnTo>
                  <a:pt x="69" y="1"/>
                </a:lnTo>
                <a:lnTo>
                  <a:pt x="68" y="1"/>
                </a:lnTo>
                <a:lnTo>
                  <a:pt x="67" y="0"/>
                </a:lnTo>
                <a:lnTo>
                  <a:pt x="66" y="0"/>
                </a:lnTo>
                <a:lnTo>
                  <a:pt x="65" y="0"/>
                </a:lnTo>
                <a:lnTo>
                  <a:pt x="64" y="0"/>
                </a:lnTo>
                <a:lnTo>
                  <a:pt x="62" y="0"/>
                </a:lnTo>
                <a:lnTo>
                  <a:pt x="61" y="0"/>
                </a:lnTo>
                <a:lnTo>
                  <a:pt x="60" y="0"/>
                </a:lnTo>
                <a:lnTo>
                  <a:pt x="59" y="0"/>
                </a:lnTo>
                <a:lnTo>
                  <a:pt x="58" y="1"/>
                </a:lnTo>
                <a:lnTo>
                  <a:pt x="57" y="1"/>
                </a:lnTo>
                <a:lnTo>
                  <a:pt x="56" y="1"/>
                </a:lnTo>
                <a:lnTo>
                  <a:pt x="54" y="2"/>
                </a:lnTo>
                <a:lnTo>
                  <a:pt x="53" y="2"/>
                </a:lnTo>
                <a:lnTo>
                  <a:pt x="52" y="3"/>
                </a:lnTo>
                <a:lnTo>
                  <a:pt x="51" y="3"/>
                </a:lnTo>
                <a:lnTo>
                  <a:pt x="50" y="4"/>
                </a:lnTo>
                <a:lnTo>
                  <a:pt x="49" y="4"/>
                </a:lnTo>
                <a:lnTo>
                  <a:pt x="48" y="5"/>
                </a:lnTo>
                <a:lnTo>
                  <a:pt x="46" y="5"/>
                </a:lnTo>
                <a:lnTo>
                  <a:pt x="45" y="6"/>
                </a:lnTo>
                <a:lnTo>
                  <a:pt x="44" y="6"/>
                </a:lnTo>
                <a:lnTo>
                  <a:pt x="43" y="7"/>
                </a:lnTo>
                <a:lnTo>
                  <a:pt x="42" y="7"/>
                </a:lnTo>
                <a:lnTo>
                  <a:pt x="41" y="8"/>
                </a:lnTo>
                <a:lnTo>
                  <a:pt x="39" y="8"/>
                </a:lnTo>
                <a:lnTo>
                  <a:pt x="38" y="9"/>
                </a:lnTo>
                <a:lnTo>
                  <a:pt x="37" y="9"/>
                </a:lnTo>
                <a:lnTo>
                  <a:pt x="36" y="10"/>
                </a:lnTo>
                <a:lnTo>
                  <a:pt x="35" y="10"/>
                </a:lnTo>
                <a:lnTo>
                  <a:pt x="34" y="10"/>
                </a:lnTo>
                <a:lnTo>
                  <a:pt x="33" y="11"/>
                </a:lnTo>
                <a:lnTo>
                  <a:pt x="31" y="11"/>
                </a:lnTo>
                <a:lnTo>
                  <a:pt x="30" y="11"/>
                </a:lnTo>
                <a:lnTo>
                  <a:pt x="29" y="12"/>
                </a:lnTo>
                <a:lnTo>
                  <a:pt x="28" y="12"/>
                </a:lnTo>
                <a:lnTo>
                  <a:pt x="27" y="12"/>
                </a:lnTo>
                <a:lnTo>
                  <a:pt x="26" y="13"/>
                </a:lnTo>
                <a:lnTo>
                  <a:pt x="25" y="13"/>
                </a:lnTo>
                <a:lnTo>
                  <a:pt x="23" y="13"/>
                </a:lnTo>
                <a:lnTo>
                  <a:pt x="22" y="14"/>
                </a:lnTo>
                <a:lnTo>
                  <a:pt x="21" y="14"/>
                </a:lnTo>
                <a:lnTo>
                  <a:pt x="20" y="14"/>
                </a:lnTo>
                <a:lnTo>
                  <a:pt x="19" y="14"/>
                </a:lnTo>
                <a:lnTo>
                  <a:pt x="18" y="15"/>
                </a:lnTo>
                <a:lnTo>
                  <a:pt x="17" y="15"/>
                </a:lnTo>
                <a:lnTo>
                  <a:pt x="15" y="15"/>
                </a:lnTo>
                <a:lnTo>
                  <a:pt x="14" y="16"/>
                </a:lnTo>
                <a:lnTo>
                  <a:pt x="13" y="16"/>
                </a:lnTo>
                <a:lnTo>
                  <a:pt x="12" y="16"/>
                </a:lnTo>
                <a:lnTo>
                  <a:pt x="11" y="16"/>
                </a:lnTo>
                <a:lnTo>
                  <a:pt x="10" y="17"/>
                </a:lnTo>
                <a:lnTo>
                  <a:pt x="8" y="17"/>
                </a:lnTo>
                <a:lnTo>
                  <a:pt x="7" y="17"/>
                </a:lnTo>
                <a:lnTo>
                  <a:pt x="6" y="17"/>
                </a:lnTo>
                <a:lnTo>
                  <a:pt x="5" y="17"/>
                </a:lnTo>
                <a:lnTo>
                  <a:pt x="4" y="17"/>
                </a:lnTo>
                <a:lnTo>
                  <a:pt x="3" y="18"/>
                </a:lnTo>
                <a:lnTo>
                  <a:pt x="2" y="18"/>
                </a:lnTo>
                <a:lnTo>
                  <a:pt x="0" y="18"/>
                </a:lnTo>
                <a:lnTo>
                  <a:pt x="0" y="2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31"/>
          <p:cNvSpPr>
            <a:spLocks noChangeShapeType="1"/>
          </p:cNvSpPr>
          <p:nvPr/>
        </p:nvSpPr>
        <p:spPr bwMode="auto">
          <a:xfrm>
            <a:off x="6896100" y="3198813"/>
            <a:ext cx="9620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32"/>
          <p:cNvSpPr>
            <a:spLocks noChangeArrowheads="1"/>
          </p:cNvSpPr>
          <p:nvPr/>
        </p:nvSpPr>
        <p:spPr bwMode="auto">
          <a:xfrm>
            <a:off x="7258050" y="3189288"/>
            <a:ext cx="23812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" name="Rectangle 233"/>
          <p:cNvSpPr>
            <a:spLocks noChangeArrowheads="1"/>
          </p:cNvSpPr>
          <p:nvPr/>
        </p:nvSpPr>
        <p:spPr bwMode="auto">
          <a:xfrm>
            <a:off x="7258050" y="3189288"/>
            <a:ext cx="238125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" name="Rectangle 234"/>
          <p:cNvSpPr>
            <a:spLocks noChangeArrowheads="1"/>
          </p:cNvSpPr>
          <p:nvPr/>
        </p:nvSpPr>
        <p:spPr bwMode="auto">
          <a:xfrm>
            <a:off x="7372350" y="31702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Rectangle 235"/>
          <p:cNvSpPr>
            <a:spLocks noChangeArrowheads="1"/>
          </p:cNvSpPr>
          <p:nvPr/>
        </p:nvSpPr>
        <p:spPr bwMode="auto">
          <a:xfrm>
            <a:off x="7372350" y="32273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Rectangle 236"/>
          <p:cNvSpPr>
            <a:spLocks noChangeArrowheads="1"/>
          </p:cNvSpPr>
          <p:nvPr/>
        </p:nvSpPr>
        <p:spPr bwMode="auto">
          <a:xfrm>
            <a:off x="7362825" y="31797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Rectangle 237"/>
          <p:cNvSpPr>
            <a:spLocks noChangeArrowheads="1"/>
          </p:cNvSpPr>
          <p:nvPr/>
        </p:nvSpPr>
        <p:spPr bwMode="auto">
          <a:xfrm>
            <a:off x="7362825" y="32178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Rectangle 238"/>
          <p:cNvSpPr>
            <a:spLocks noChangeArrowheads="1"/>
          </p:cNvSpPr>
          <p:nvPr/>
        </p:nvSpPr>
        <p:spPr bwMode="auto">
          <a:xfrm>
            <a:off x="7353300" y="31892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Rectangle 239"/>
          <p:cNvSpPr>
            <a:spLocks noChangeArrowheads="1"/>
          </p:cNvSpPr>
          <p:nvPr/>
        </p:nvSpPr>
        <p:spPr bwMode="auto">
          <a:xfrm>
            <a:off x="7353300" y="32083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Rectangle 240"/>
          <p:cNvSpPr>
            <a:spLocks noChangeArrowheads="1"/>
          </p:cNvSpPr>
          <p:nvPr/>
        </p:nvSpPr>
        <p:spPr bwMode="auto">
          <a:xfrm>
            <a:off x="7353300" y="31988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7" name="Rectangle 241"/>
          <p:cNvSpPr>
            <a:spLocks noChangeArrowheads="1"/>
          </p:cNvSpPr>
          <p:nvPr/>
        </p:nvSpPr>
        <p:spPr bwMode="auto">
          <a:xfrm>
            <a:off x="7353300" y="31988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Oval 242"/>
          <p:cNvSpPr>
            <a:spLocks noChangeArrowheads="1"/>
          </p:cNvSpPr>
          <p:nvPr/>
        </p:nvSpPr>
        <p:spPr bwMode="auto">
          <a:xfrm>
            <a:off x="7353300" y="31702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9" name="Freeform 243"/>
          <p:cNvSpPr>
            <a:spLocks/>
          </p:cNvSpPr>
          <p:nvPr/>
        </p:nvSpPr>
        <p:spPr bwMode="auto">
          <a:xfrm>
            <a:off x="7496175" y="2560638"/>
            <a:ext cx="1085850" cy="361950"/>
          </a:xfrm>
          <a:custGeom>
            <a:avLst/>
            <a:gdLst>
              <a:gd name="T0" fmla="*/ 24 w 684"/>
              <a:gd name="T1" fmla="*/ 132 h 228"/>
              <a:gd name="T2" fmla="*/ 48 w 684"/>
              <a:gd name="T3" fmla="*/ 138 h 228"/>
              <a:gd name="T4" fmla="*/ 78 w 684"/>
              <a:gd name="T5" fmla="*/ 138 h 228"/>
              <a:gd name="T6" fmla="*/ 108 w 684"/>
              <a:gd name="T7" fmla="*/ 144 h 228"/>
              <a:gd name="T8" fmla="*/ 132 w 684"/>
              <a:gd name="T9" fmla="*/ 150 h 228"/>
              <a:gd name="T10" fmla="*/ 162 w 684"/>
              <a:gd name="T11" fmla="*/ 162 h 228"/>
              <a:gd name="T12" fmla="*/ 186 w 684"/>
              <a:gd name="T13" fmla="*/ 174 h 228"/>
              <a:gd name="T14" fmla="*/ 216 w 684"/>
              <a:gd name="T15" fmla="*/ 192 h 228"/>
              <a:gd name="T16" fmla="*/ 240 w 684"/>
              <a:gd name="T17" fmla="*/ 204 h 228"/>
              <a:gd name="T18" fmla="*/ 270 w 684"/>
              <a:gd name="T19" fmla="*/ 216 h 228"/>
              <a:gd name="T20" fmla="*/ 300 w 684"/>
              <a:gd name="T21" fmla="*/ 228 h 228"/>
              <a:gd name="T22" fmla="*/ 324 w 684"/>
              <a:gd name="T23" fmla="*/ 228 h 228"/>
              <a:gd name="T24" fmla="*/ 354 w 684"/>
              <a:gd name="T25" fmla="*/ 228 h 228"/>
              <a:gd name="T26" fmla="*/ 378 w 684"/>
              <a:gd name="T27" fmla="*/ 228 h 228"/>
              <a:gd name="T28" fmla="*/ 408 w 684"/>
              <a:gd name="T29" fmla="*/ 222 h 228"/>
              <a:gd name="T30" fmla="*/ 438 w 684"/>
              <a:gd name="T31" fmla="*/ 210 h 228"/>
              <a:gd name="T32" fmla="*/ 462 w 684"/>
              <a:gd name="T33" fmla="*/ 204 h 228"/>
              <a:gd name="T34" fmla="*/ 492 w 684"/>
              <a:gd name="T35" fmla="*/ 192 h 228"/>
              <a:gd name="T36" fmla="*/ 516 w 684"/>
              <a:gd name="T37" fmla="*/ 180 h 228"/>
              <a:gd name="T38" fmla="*/ 546 w 684"/>
              <a:gd name="T39" fmla="*/ 168 h 228"/>
              <a:gd name="T40" fmla="*/ 576 w 684"/>
              <a:gd name="T41" fmla="*/ 156 h 228"/>
              <a:gd name="T42" fmla="*/ 600 w 684"/>
              <a:gd name="T43" fmla="*/ 144 h 228"/>
              <a:gd name="T44" fmla="*/ 630 w 684"/>
              <a:gd name="T45" fmla="*/ 138 h 228"/>
              <a:gd name="T46" fmla="*/ 654 w 684"/>
              <a:gd name="T47" fmla="*/ 132 h 228"/>
              <a:gd name="T48" fmla="*/ 684 w 684"/>
              <a:gd name="T49" fmla="*/ 126 h 228"/>
              <a:gd name="T50" fmla="*/ 666 w 684"/>
              <a:gd name="T51" fmla="*/ 102 h 228"/>
              <a:gd name="T52" fmla="*/ 636 w 684"/>
              <a:gd name="T53" fmla="*/ 96 h 228"/>
              <a:gd name="T54" fmla="*/ 606 w 684"/>
              <a:gd name="T55" fmla="*/ 90 h 228"/>
              <a:gd name="T56" fmla="*/ 582 w 684"/>
              <a:gd name="T57" fmla="*/ 78 h 228"/>
              <a:gd name="T58" fmla="*/ 552 w 684"/>
              <a:gd name="T59" fmla="*/ 66 h 228"/>
              <a:gd name="T60" fmla="*/ 528 w 684"/>
              <a:gd name="T61" fmla="*/ 54 h 228"/>
              <a:gd name="T62" fmla="*/ 498 w 684"/>
              <a:gd name="T63" fmla="*/ 42 h 228"/>
              <a:gd name="T64" fmla="*/ 468 w 684"/>
              <a:gd name="T65" fmla="*/ 30 h 228"/>
              <a:gd name="T66" fmla="*/ 444 w 684"/>
              <a:gd name="T67" fmla="*/ 24 h 228"/>
              <a:gd name="T68" fmla="*/ 414 w 684"/>
              <a:gd name="T69" fmla="*/ 12 h 228"/>
              <a:gd name="T70" fmla="*/ 390 w 684"/>
              <a:gd name="T71" fmla="*/ 6 h 228"/>
              <a:gd name="T72" fmla="*/ 360 w 684"/>
              <a:gd name="T73" fmla="*/ 6 h 228"/>
              <a:gd name="T74" fmla="*/ 330 w 684"/>
              <a:gd name="T75" fmla="*/ 0 h 228"/>
              <a:gd name="T76" fmla="*/ 306 w 684"/>
              <a:gd name="T77" fmla="*/ 6 h 228"/>
              <a:gd name="T78" fmla="*/ 276 w 684"/>
              <a:gd name="T79" fmla="*/ 12 h 228"/>
              <a:gd name="T80" fmla="*/ 252 w 684"/>
              <a:gd name="T81" fmla="*/ 24 h 228"/>
              <a:gd name="T82" fmla="*/ 222 w 684"/>
              <a:gd name="T83" fmla="*/ 36 h 228"/>
              <a:gd name="T84" fmla="*/ 192 w 684"/>
              <a:gd name="T85" fmla="*/ 54 h 228"/>
              <a:gd name="T86" fmla="*/ 168 w 684"/>
              <a:gd name="T87" fmla="*/ 66 h 228"/>
              <a:gd name="T88" fmla="*/ 138 w 684"/>
              <a:gd name="T89" fmla="*/ 78 h 228"/>
              <a:gd name="T90" fmla="*/ 114 w 684"/>
              <a:gd name="T91" fmla="*/ 84 h 228"/>
              <a:gd name="T92" fmla="*/ 84 w 684"/>
              <a:gd name="T93" fmla="*/ 96 h 228"/>
              <a:gd name="T94" fmla="*/ 54 w 684"/>
              <a:gd name="T95" fmla="*/ 96 h 228"/>
              <a:gd name="T96" fmla="*/ 30 w 684"/>
              <a:gd name="T97" fmla="*/ 102 h 228"/>
              <a:gd name="T98" fmla="*/ 0 w 684"/>
              <a:gd name="T99" fmla="*/ 10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84" h="228">
                <a:moveTo>
                  <a:pt x="0" y="132"/>
                </a:moveTo>
                <a:lnTo>
                  <a:pt x="6" y="132"/>
                </a:lnTo>
                <a:lnTo>
                  <a:pt x="18" y="132"/>
                </a:lnTo>
                <a:lnTo>
                  <a:pt x="24" y="132"/>
                </a:lnTo>
                <a:lnTo>
                  <a:pt x="30" y="132"/>
                </a:lnTo>
                <a:lnTo>
                  <a:pt x="36" y="132"/>
                </a:lnTo>
                <a:lnTo>
                  <a:pt x="42" y="132"/>
                </a:lnTo>
                <a:lnTo>
                  <a:pt x="48" y="138"/>
                </a:lnTo>
                <a:lnTo>
                  <a:pt x="54" y="138"/>
                </a:lnTo>
                <a:lnTo>
                  <a:pt x="66" y="138"/>
                </a:lnTo>
                <a:lnTo>
                  <a:pt x="72" y="138"/>
                </a:lnTo>
                <a:lnTo>
                  <a:pt x="78" y="138"/>
                </a:lnTo>
                <a:lnTo>
                  <a:pt x="84" y="138"/>
                </a:lnTo>
                <a:lnTo>
                  <a:pt x="90" y="138"/>
                </a:lnTo>
                <a:lnTo>
                  <a:pt x="96" y="144"/>
                </a:lnTo>
                <a:lnTo>
                  <a:pt x="108" y="144"/>
                </a:lnTo>
                <a:lnTo>
                  <a:pt x="114" y="144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56"/>
                </a:lnTo>
                <a:lnTo>
                  <a:pt x="144" y="156"/>
                </a:lnTo>
                <a:lnTo>
                  <a:pt x="156" y="162"/>
                </a:lnTo>
                <a:lnTo>
                  <a:pt x="162" y="162"/>
                </a:lnTo>
                <a:lnTo>
                  <a:pt x="168" y="168"/>
                </a:lnTo>
                <a:lnTo>
                  <a:pt x="174" y="168"/>
                </a:lnTo>
                <a:lnTo>
                  <a:pt x="180" y="174"/>
                </a:lnTo>
                <a:lnTo>
                  <a:pt x="186" y="174"/>
                </a:lnTo>
                <a:lnTo>
                  <a:pt x="192" y="180"/>
                </a:lnTo>
                <a:lnTo>
                  <a:pt x="204" y="186"/>
                </a:lnTo>
                <a:lnTo>
                  <a:pt x="210" y="186"/>
                </a:lnTo>
                <a:lnTo>
                  <a:pt x="216" y="192"/>
                </a:lnTo>
                <a:lnTo>
                  <a:pt x="222" y="192"/>
                </a:lnTo>
                <a:lnTo>
                  <a:pt x="228" y="198"/>
                </a:lnTo>
                <a:lnTo>
                  <a:pt x="234" y="198"/>
                </a:lnTo>
                <a:lnTo>
                  <a:pt x="240" y="204"/>
                </a:lnTo>
                <a:lnTo>
                  <a:pt x="252" y="210"/>
                </a:lnTo>
                <a:lnTo>
                  <a:pt x="258" y="210"/>
                </a:lnTo>
                <a:lnTo>
                  <a:pt x="264" y="216"/>
                </a:lnTo>
                <a:lnTo>
                  <a:pt x="270" y="216"/>
                </a:lnTo>
                <a:lnTo>
                  <a:pt x="276" y="222"/>
                </a:lnTo>
                <a:lnTo>
                  <a:pt x="282" y="222"/>
                </a:lnTo>
                <a:lnTo>
                  <a:pt x="294" y="222"/>
                </a:lnTo>
                <a:lnTo>
                  <a:pt x="300" y="228"/>
                </a:lnTo>
                <a:lnTo>
                  <a:pt x="306" y="228"/>
                </a:lnTo>
                <a:lnTo>
                  <a:pt x="312" y="228"/>
                </a:lnTo>
                <a:lnTo>
                  <a:pt x="318" y="228"/>
                </a:lnTo>
                <a:lnTo>
                  <a:pt x="324" y="228"/>
                </a:lnTo>
                <a:lnTo>
                  <a:pt x="330" y="228"/>
                </a:lnTo>
                <a:lnTo>
                  <a:pt x="342" y="228"/>
                </a:lnTo>
                <a:lnTo>
                  <a:pt x="348" y="228"/>
                </a:lnTo>
                <a:lnTo>
                  <a:pt x="354" y="228"/>
                </a:lnTo>
                <a:lnTo>
                  <a:pt x="360" y="228"/>
                </a:lnTo>
                <a:lnTo>
                  <a:pt x="366" y="228"/>
                </a:lnTo>
                <a:lnTo>
                  <a:pt x="372" y="228"/>
                </a:lnTo>
                <a:lnTo>
                  <a:pt x="378" y="228"/>
                </a:lnTo>
                <a:lnTo>
                  <a:pt x="390" y="228"/>
                </a:lnTo>
                <a:lnTo>
                  <a:pt x="396" y="222"/>
                </a:lnTo>
                <a:lnTo>
                  <a:pt x="402" y="222"/>
                </a:lnTo>
                <a:lnTo>
                  <a:pt x="408" y="222"/>
                </a:lnTo>
                <a:lnTo>
                  <a:pt x="414" y="216"/>
                </a:lnTo>
                <a:lnTo>
                  <a:pt x="420" y="216"/>
                </a:lnTo>
                <a:lnTo>
                  <a:pt x="432" y="216"/>
                </a:lnTo>
                <a:lnTo>
                  <a:pt x="438" y="210"/>
                </a:lnTo>
                <a:lnTo>
                  <a:pt x="444" y="210"/>
                </a:lnTo>
                <a:lnTo>
                  <a:pt x="450" y="210"/>
                </a:lnTo>
                <a:lnTo>
                  <a:pt x="456" y="204"/>
                </a:lnTo>
                <a:lnTo>
                  <a:pt x="462" y="204"/>
                </a:lnTo>
                <a:lnTo>
                  <a:pt x="468" y="204"/>
                </a:lnTo>
                <a:lnTo>
                  <a:pt x="480" y="198"/>
                </a:lnTo>
                <a:lnTo>
                  <a:pt x="486" y="198"/>
                </a:lnTo>
                <a:lnTo>
                  <a:pt x="492" y="192"/>
                </a:lnTo>
                <a:lnTo>
                  <a:pt x="498" y="192"/>
                </a:lnTo>
                <a:lnTo>
                  <a:pt x="504" y="186"/>
                </a:lnTo>
                <a:lnTo>
                  <a:pt x="510" y="186"/>
                </a:lnTo>
                <a:lnTo>
                  <a:pt x="516" y="180"/>
                </a:lnTo>
                <a:lnTo>
                  <a:pt x="528" y="180"/>
                </a:lnTo>
                <a:lnTo>
                  <a:pt x="534" y="174"/>
                </a:lnTo>
                <a:lnTo>
                  <a:pt x="540" y="174"/>
                </a:lnTo>
                <a:lnTo>
                  <a:pt x="546" y="168"/>
                </a:lnTo>
                <a:lnTo>
                  <a:pt x="552" y="168"/>
                </a:lnTo>
                <a:lnTo>
                  <a:pt x="558" y="162"/>
                </a:lnTo>
                <a:lnTo>
                  <a:pt x="564" y="162"/>
                </a:lnTo>
                <a:lnTo>
                  <a:pt x="576" y="156"/>
                </a:lnTo>
                <a:lnTo>
                  <a:pt x="582" y="156"/>
                </a:lnTo>
                <a:lnTo>
                  <a:pt x="588" y="150"/>
                </a:lnTo>
                <a:lnTo>
                  <a:pt x="594" y="150"/>
                </a:lnTo>
                <a:lnTo>
                  <a:pt x="600" y="144"/>
                </a:lnTo>
                <a:lnTo>
                  <a:pt x="606" y="144"/>
                </a:lnTo>
                <a:lnTo>
                  <a:pt x="618" y="138"/>
                </a:lnTo>
                <a:lnTo>
                  <a:pt x="624" y="138"/>
                </a:lnTo>
                <a:lnTo>
                  <a:pt x="630" y="138"/>
                </a:lnTo>
                <a:lnTo>
                  <a:pt x="636" y="132"/>
                </a:lnTo>
                <a:lnTo>
                  <a:pt x="642" y="132"/>
                </a:lnTo>
                <a:lnTo>
                  <a:pt x="648" y="132"/>
                </a:lnTo>
                <a:lnTo>
                  <a:pt x="654" y="132"/>
                </a:lnTo>
                <a:lnTo>
                  <a:pt x="666" y="126"/>
                </a:lnTo>
                <a:lnTo>
                  <a:pt x="672" y="126"/>
                </a:lnTo>
                <a:lnTo>
                  <a:pt x="678" y="126"/>
                </a:lnTo>
                <a:lnTo>
                  <a:pt x="684" y="126"/>
                </a:lnTo>
                <a:lnTo>
                  <a:pt x="684" y="108"/>
                </a:lnTo>
                <a:lnTo>
                  <a:pt x="678" y="108"/>
                </a:lnTo>
                <a:lnTo>
                  <a:pt x="672" y="108"/>
                </a:lnTo>
                <a:lnTo>
                  <a:pt x="666" y="102"/>
                </a:lnTo>
                <a:lnTo>
                  <a:pt x="654" y="102"/>
                </a:lnTo>
                <a:lnTo>
                  <a:pt x="648" y="102"/>
                </a:lnTo>
                <a:lnTo>
                  <a:pt x="642" y="102"/>
                </a:lnTo>
                <a:lnTo>
                  <a:pt x="636" y="96"/>
                </a:lnTo>
                <a:lnTo>
                  <a:pt x="630" y="96"/>
                </a:lnTo>
                <a:lnTo>
                  <a:pt x="624" y="96"/>
                </a:lnTo>
                <a:lnTo>
                  <a:pt x="618" y="90"/>
                </a:lnTo>
                <a:lnTo>
                  <a:pt x="606" y="90"/>
                </a:lnTo>
                <a:lnTo>
                  <a:pt x="600" y="90"/>
                </a:lnTo>
                <a:lnTo>
                  <a:pt x="594" y="84"/>
                </a:lnTo>
                <a:lnTo>
                  <a:pt x="588" y="84"/>
                </a:lnTo>
                <a:lnTo>
                  <a:pt x="582" y="78"/>
                </a:lnTo>
                <a:lnTo>
                  <a:pt x="576" y="78"/>
                </a:lnTo>
                <a:lnTo>
                  <a:pt x="564" y="72"/>
                </a:lnTo>
                <a:lnTo>
                  <a:pt x="558" y="72"/>
                </a:lnTo>
                <a:lnTo>
                  <a:pt x="552" y="66"/>
                </a:lnTo>
                <a:lnTo>
                  <a:pt x="546" y="66"/>
                </a:lnTo>
                <a:lnTo>
                  <a:pt x="540" y="60"/>
                </a:lnTo>
                <a:lnTo>
                  <a:pt x="534" y="60"/>
                </a:lnTo>
                <a:lnTo>
                  <a:pt x="528" y="54"/>
                </a:lnTo>
                <a:lnTo>
                  <a:pt x="516" y="54"/>
                </a:lnTo>
                <a:lnTo>
                  <a:pt x="510" y="48"/>
                </a:lnTo>
                <a:lnTo>
                  <a:pt x="504" y="48"/>
                </a:lnTo>
                <a:lnTo>
                  <a:pt x="498" y="42"/>
                </a:lnTo>
                <a:lnTo>
                  <a:pt x="492" y="42"/>
                </a:lnTo>
                <a:lnTo>
                  <a:pt x="486" y="36"/>
                </a:lnTo>
                <a:lnTo>
                  <a:pt x="480" y="36"/>
                </a:lnTo>
                <a:lnTo>
                  <a:pt x="468" y="30"/>
                </a:lnTo>
                <a:lnTo>
                  <a:pt x="462" y="30"/>
                </a:lnTo>
                <a:lnTo>
                  <a:pt x="456" y="24"/>
                </a:lnTo>
                <a:lnTo>
                  <a:pt x="450" y="24"/>
                </a:lnTo>
                <a:lnTo>
                  <a:pt x="444" y="24"/>
                </a:lnTo>
                <a:lnTo>
                  <a:pt x="438" y="18"/>
                </a:lnTo>
                <a:lnTo>
                  <a:pt x="432" y="18"/>
                </a:lnTo>
                <a:lnTo>
                  <a:pt x="420" y="18"/>
                </a:lnTo>
                <a:lnTo>
                  <a:pt x="414" y="12"/>
                </a:lnTo>
                <a:lnTo>
                  <a:pt x="408" y="12"/>
                </a:lnTo>
                <a:lnTo>
                  <a:pt x="402" y="12"/>
                </a:lnTo>
                <a:lnTo>
                  <a:pt x="396" y="6"/>
                </a:lnTo>
                <a:lnTo>
                  <a:pt x="390" y="6"/>
                </a:lnTo>
                <a:lnTo>
                  <a:pt x="378" y="6"/>
                </a:lnTo>
                <a:lnTo>
                  <a:pt x="372" y="6"/>
                </a:lnTo>
                <a:lnTo>
                  <a:pt x="366" y="6"/>
                </a:lnTo>
                <a:lnTo>
                  <a:pt x="360" y="6"/>
                </a:lnTo>
                <a:lnTo>
                  <a:pt x="354" y="0"/>
                </a:lnTo>
                <a:lnTo>
                  <a:pt x="348" y="0"/>
                </a:lnTo>
                <a:lnTo>
                  <a:pt x="342" y="0"/>
                </a:lnTo>
                <a:lnTo>
                  <a:pt x="330" y="0"/>
                </a:lnTo>
                <a:lnTo>
                  <a:pt x="324" y="0"/>
                </a:lnTo>
                <a:lnTo>
                  <a:pt x="318" y="6"/>
                </a:lnTo>
                <a:lnTo>
                  <a:pt x="312" y="6"/>
                </a:lnTo>
                <a:lnTo>
                  <a:pt x="306" y="6"/>
                </a:lnTo>
                <a:lnTo>
                  <a:pt x="300" y="6"/>
                </a:lnTo>
                <a:lnTo>
                  <a:pt x="294" y="12"/>
                </a:lnTo>
                <a:lnTo>
                  <a:pt x="282" y="12"/>
                </a:lnTo>
                <a:lnTo>
                  <a:pt x="276" y="12"/>
                </a:lnTo>
                <a:lnTo>
                  <a:pt x="270" y="18"/>
                </a:lnTo>
                <a:lnTo>
                  <a:pt x="264" y="18"/>
                </a:lnTo>
                <a:lnTo>
                  <a:pt x="258" y="24"/>
                </a:lnTo>
                <a:lnTo>
                  <a:pt x="252" y="24"/>
                </a:lnTo>
                <a:lnTo>
                  <a:pt x="240" y="30"/>
                </a:lnTo>
                <a:lnTo>
                  <a:pt x="234" y="30"/>
                </a:lnTo>
                <a:lnTo>
                  <a:pt x="228" y="36"/>
                </a:lnTo>
                <a:lnTo>
                  <a:pt x="222" y="36"/>
                </a:lnTo>
                <a:lnTo>
                  <a:pt x="216" y="42"/>
                </a:lnTo>
                <a:lnTo>
                  <a:pt x="210" y="48"/>
                </a:lnTo>
                <a:lnTo>
                  <a:pt x="204" y="48"/>
                </a:lnTo>
                <a:lnTo>
                  <a:pt x="192" y="54"/>
                </a:lnTo>
                <a:lnTo>
                  <a:pt x="186" y="54"/>
                </a:lnTo>
                <a:lnTo>
                  <a:pt x="180" y="60"/>
                </a:lnTo>
                <a:lnTo>
                  <a:pt x="174" y="60"/>
                </a:lnTo>
                <a:lnTo>
                  <a:pt x="168" y="66"/>
                </a:lnTo>
                <a:lnTo>
                  <a:pt x="162" y="72"/>
                </a:lnTo>
                <a:lnTo>
                  <a:pt x="156" y="72"/>
                </a:lnTo>
                <a:lnTo>
                  <a:pt x="144" y="72"/>
                </a:lnTo>
                <a:lnTo>
                  <a:pt x="138" y="78"/>
                </a:lnTo>
                <a:lnTo>
                  <a:pt x="132" y="78"/>
                </a:lnTo>
                <a:lnTo>
                  <a:pt x="126" y="84"/>
                </a:lnTo>
                <a:lnTo>
                  <a:pt x="120" y="84"/>
                </a:lnTo>
                <a:lnTo>
                  <a:pt x="114" y="84"/>
                </a:lnTo>
                <a:lnTo>
                  <a:pt x="108" y="90"/>
                </a:lnTo>
                <a:lnTo>
                  <a:pt x="96" y="90"/>
                </a:lnTo>
                <a:lnTo>
                  <a:pt x="90" y="90"/>
                </a:lnTo>
                <a:lnTo>
                  <a:pt x="84" y="96"/>
                </a:lnTo>
                <a:lnTo>
                  <a:pt x="78" y="96"/>
                </a:lnTo>
                <a:lnTo>
                  <a:pt x="72" y="96"/>
                </a:lnTo>
                <a:lnTo>
                  <a:pt x="66" y="96"/>
                </a:lnTo>
                <a:lnTo>
                  <a:pt x="54" y="96"/>
                </a:lnTo>
                <a:lnTo>
                  <a:pt x="48" y="96"/>
                </a:lnTo>
                <a:lnTo>
                  <a:pt x="42" y="96"/>
                </a:lnTo>
                <a:lnTo>
                  <a:pt x="36" y="96"/>
                </a:lnTo>
                <a:lnTo>
                  <a:pt x="30" y="102"/>
                </a:lnTo>
                <a:lnTo>
                  <a:pt x="24" y="102"/>
                </a:lnTo>
                <a:lnTo>
                  <a:pt x="18" y="102"/>
                </a:lnTo>
                <a:lnTo>
                  <a:pt x="6" y="102"/>
                </a:lnTo>
                <a:lnTo>
                  <a:pt x="0" y="102"/>
                </a:lnTo>
                <a:lnTo>
                  <a:pt x="0" y="132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0" name="Freeform 244"/>
          <p:cNvSpPr>
            <a:spLocks/>
          </p:cNvSpPr>
          <p:nvPr/>
        </p:nvSpPr>
        <p:spPr bwMode="auto">
          <a:xfrm>
            <a:off x="7496175" y="2560638"/>
            <a:ext cx="1085850" cy="361950"/>
          </a:xfrm>
          <a:custGeom>
            <a:avLst/>
            <a:gdLst>
              <a:gd name="T0" fmla="*/ 4 w 114"/>
              <a:gd name="T1" fmla="*/ 22 h 38"/>
              <a:gd name="T2" fmla="*/ 8 w 114"/>
              <a:gd name="T3" fmla="*/ 23 h 38"/>
              <a:gd name="T4" fmla="*/ 13 w 114"/>
              <a:gd name="T5" fmla="*/ 23 h 38"/>
              <a:gd name="T6" fmla="*/ 18 w 114"/>
              <a:gd name="T7" fmla="*/ 24 h 38"/>
              <a:gd name="T8" fmla="*/ 22 w 114"/>
              <a:gd name="T9" fmla="*/ 25 h 38"/>
              <a:gd name="T10" fmla="*/ 27 w 114"/>
              <a:gd name="T11" fmla="*/ 27 h 38"/>
              <a:gd name="T12" fmla="*/ 31 w 114"/>
              <a:gd name="T13" fmla="*/ 29 h 38"/>
              <a:gd name="T14" fmla="*/ 36 w 114"/>
              <a:gd name="T15" fmla="*/ 32 h 38"/>
              <a:gd name="T16" fmla="*/ 40 w 114"/>
              <a:gd name="T17" fmla="*/ 34 h 38"/>
              <a:gd name="T18" fmla="*/ 45 w 114"/>
              <a:gd name="T19" fmla="*/ 36 h 38"/>
              <a:gd name="T20" fmla="*/ 50 w 114"/>
              <a:gd name="T21" fmla="*/ 38 h 38"/>
              <a:gd name="T22" fmla="*/ 54 w 114"/>
              <a:gd name="T23" fmla="*/ 38 h 38"/>
              <a:gd name="T24" fmla="*/ 59 w 114"/>
              <a:gd name="T25" fmla="*/ 38 h 38"/>
              <a:gd name="T26" fmla="*/ 63 w 114"/>
              <a:gd name="T27" fmla="*/ 38 h 38"/>
              <a:gd name="T28" fmla="*/ 68 w 114"/>
              <a:gd name="T29" fmla="*/ 37 h 38"/>
              <a:gd name="T30" fmla="*/ 73 w 114"/>
              <a:gd name="T31" fmla="*/ 35 h 38"/>
              <a:gd name="T32" fmla="*/ 77 w 114"/>
              <a:gd name="T33" fmla="*/ 34 h 38"/>
              <a:gd name="T34" fmla="*/ 82 w 114"/>
              <a:gd name="T35" fmla="*/ 32 h 38"/>
              <a:gd name="T36" fmla="*/ 86 w 114"/>
              <a:gd name="T37" fmla="*/ 30 h 38"/>
              <a:gd name="T38" fmla="*/ 91 w 114"/>
              <a:gd name="T39" fmla="*/ 28 h 38"/>
              <a:gd name="T40" fmla="*/ 96 w 114"/>
              <a:gd name="T41" fmla="*/ 26 h 38"/>
              <a:gd name="T42" fmla="*/ 100 w 114"/>
              <a:gd name="T43" fmla="*/ 24 h 38"/>
              <a:gd name="T44" fmla="*/ 105 w 114"/>
              <a:gd name="T45" fmla="*/ 23 h 38"/>
              <a:gd name="T46" fmla="*/ 109 w 114"/>
              <a:gd name="T47" fmla="*/ 22 h 38"/>
              <a:gd name="T48" fmla="*/ 114 w 114"/>
              <a:gd name="T49" fmla="*/ 21 h 38"/>
              <a:gd name="T50" fmla="*/ 111 w 114"/>
              <a:gd name="T51" fmla="*/ 17 h 38"/>
              <a:gd name="T52" fmla="*/ 106 w 114"/>
              <a:gd name="T53" fmla="*/ 16 h 38"/>
              <a:gd name="T54" fmla="*/ 101 w 114"/>
              <a:gd name="T55" fmla="*/ 15 h 38"/>
              <a:gd name="T56" fmla="*/ 97 w 114"/>
              <a:gd name="T57" fmla="*/ 13 h 38"/>
              <a:gd name="T58" fmla="*/ 92 w 114"/>
              <a:gd name="T59" fmla="*/ 11 h 38"/>
              <a:gd name="T60" fmla="*/ 88 w 114"/>
              <a:gd name="T61" fmla="*/ 9 h 38"/>
              <a:gd name="T62" fmla="*/ 83 w 114"/>
              <a:gd name="T63" fmla="*/ 7 h 38"/>
              <a:gd name="T64" fmla="*/ 78 w 114"/>
              <a:gd name="T65" fmla="*/ 5 h 38"/>
              <a:gd name="T66" fmla="*/ 74 w 114"/>
              <a:gd name="T67" fmla="*/ 4 h 38"/>
              <a:gd name="T68" fmla="*/ 69 w 114"/>
              <a:gd name="T69" fmla="*/ 2 h 38"/>
              <a:gd name="T70" fmla="*/ 65 w 114"/>
              <a:gd name="T71" fmla="*/ 1 h 38"/>
              <a:gd name="T72" fmla="*/ 60 w 114"/>
              <a:gd name="T73" fmla="*/ 1 h 38"/>
              <a:gd name="T74" fmla="*/ 55 w 114"/>
              <a:gd name="T75" fmla="*/ 0 h 38"/>
              <a:gd name="T76" fmla="*/ 51 w 114"/>
              <a:gd name="T77" fmla="*/ 1 h 38"/>
              <a:gd name="T78" fmla="*/ 46 w 114"/>
              <a:gd name="T79" fmla="*/ 2 h 38"/>
              <a:gd name="T80" fmla="*/ 42 w 114"/>
              <a:gd name="T81" fmla="*/ 4 h 38"/>
              <a:gd name="T82" fmla="*/ 37 w 114"/>
              <a:gd name="T83" fmla="*/ 6 h 38"/>
              <a:gd name="T84" fmla="*/ 32 w 114"/>
              <a:gd name="T85" fmla="*/ 9 h 38"/>
              <a:gd name="T86" fmla="*/ 28 w 114"/>
              <a:gd name="T87" fmla="*/ 11 h 38"/>
              <a:gd name="T88" fmla="*/ 23 w 114"/>
              <a:gd name="T89" fmla="*/ 13 h 38"/>
              <a:gd name="T90" fmla="*/ 19 w 114"/>
              <a:gd name="T91" fmla="*/ 14 h 38"/>
              <a:gd name="T92" fmla="*/ 14 w 114"/>
              <a:gd name="T93" fmla="*/ 16 h 38"/>
              <a:gd name="T94" fmla="*/ 9 w 114"/>
              <a:gd name="T95" fmla="*/ 16 h 38"/>
              <a:gd name="T96" fmla="*/ 5 w 114"/>
              <a:gd name="T97" fmla="*/ 17 h 38"/>
              <a:gd name="T98" fmla="*/ 0 w 114"/>
              <a:gd name="T99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4" h="38">
                <a:moveTo>
                  <a:pt x="0" y="22"/>
                </a:moveTo>
                <a:lnTo>
                  <a:pt x="1" y="22"/>
                </a:lnTo>
                <a:lnTo>
                  <a:pt x="3" y="22"/>
                </a:lnTo>
                <a:lnTo>
                  <a:pt x="4" y="22"/>
                </a:lnTo>
                <a:lnTo>
                  <a:pt x="5" y="22"/>
                </a:lnTo>
                <a:lnTo>
                  <a:pt x="6" y="22"/>
                </a:lnTo>
                <a:lnTo>
                  <a:pt x="7" y="22"/>
                </a:lnTo>
                <a:lnTo>
                  <a:pt x="8" y="23"/>
                </a:lnTo>
                <a:lnTo>
                  <a:pt x="9" y="23"/>
                </a:lnTo>
                <a:lnTo>
                  <a:pt x="11" y="23"/>
                </a:lnTo>
                <a:lnTo>
                  <a:pt x="12" y="23"/>
                </a:lnTo>
                <a:lnTo>
                  <a:pt x="13" y="23"/>
                </a:lnTo>
                <a:lnTo>
                  <a:pt x="14" y="23"/>
                </a:lnTo>
                <a:lnTo>
                  <a:pt x="15" y="23"/>
                </a:lnTo>
                <a:lnTo>
                  <a:pt x="16" y="24"/>
                </a:lnTo>
                <a:lnTo>
                  <a:pt x="18" y="24"/>
                </a:lnTo>
                <a:lnTo>
                  <a:pt x="19" y="24"/>
                </a:lnTo>
                <a:lnTo>
                  <a:pt x="20" y="25"/>
                </a:lnTo>
                <a:lnTo>
                  <a:pt x="21" y="25"/>
                </a:lnTo>
                <a:lnTo>
                  <a:pt x="22" y="25"/>
                </a:lnTo>
                <a:lnTo>
                  <a:pt x="23" y="26"/>
                </a:lnTo>
                <a:lnTo>
                  <a:pt x="24" y="26"/>
                </a:lnTo>
                <a:lnTo>
                  <a:pt x="26" y="27"/>
                </a:lnTo>
                <a:lnTo>
                  <a:pt x="27" y="27"/>
                </a:lnTo>
                <a:lnTo>
                  <a:pt x="28" y="28"/>
                </a:lnTo>
                <a:lnTo>
                  <a:pt x="29" y="28"/>
                </a:lnTo>
                <a:lnTo>
                  <a:pt x="30" y="29"/>
                </a:lnTo>
                <a:lnTo>
                  <a:pt x="31" y="29"/>
                </a:lnTo>
                <a:lnTo>
                  <a:pt x="32" y="30"/>
                </a:lnTo>
                <a:lnTo>
                  <a:pt x="34" y="31"/>
                </a:lnTo>
                <a:lnTo>
                  <a:pt x="35" y="31"/>
                </a:lnTo>
                <a:lnTo>
                  <a:pt x="36" y="32"/>
                </a:lnTo>
                <a:lnTo>
                  <a:pt x="37" y="32"/>
                </a:lnTo>
                <a:lnTo>
                  <a:pt x="38" y="33"/>
                </a:lnTo>
                <a:lnTo>
                  <a:pt x="39" y="33"/>
                </a:lnTo>
                <a:lnTo>
                  <a:pt x="40" y="34"/>
                </a:lnTo>
                <a:lnTo>
                  <a:pt x="42" y="35"/>
                </a:lnTo>
                <a:lnTo>
                  <a:pt x="43" y="35"/>
                </a:lnTo>
                <a:lnTo>
                  <a:pt x="44" y="36"/>
                </a:lnTo>
                <a:lnTo>
                  <a:pt x="45" y="36"/>
                </a:lnTo>
                <a:lnTo>
                  <a:pt x="46" y="37"/>
                </a:lnTo>
                <a:lnTo>
                  <a:pt x="47" y="37"/>
                </a:lnTo>
                <a:lnTo>
                  <a:pt x="49" y="37"/>
                </a:lnTo>
                <a:lnTo>
                  <a:pt x="50" y="38"/>
                </a:lnTo>
                <a:lnTo>
                  <a:pt x="51" y="38"/>
                </a:lnTo>
                <a:lnTo>
                  <a:pt x="52" y="38"/>
                </a:lnTo>
                <a:lnTo>
                  <a:pt x="53" y="38"/>
                </a:lnTo>
                <a:lnTo>
                  <a:pt x="54" y="38"/>
                </a:lnTo>
                <a:lnTo>
                  <a:pt x="55" y="38"/>
                </a:lnTo>
                <a:lnTo>
                  <a:pt x="57" y="38"/>
                </a:lnTo>
                <a:lnTo>
                  <a:pt x="58" y="38"/>
                </a:lnTo>
                <a:lnTo>
                  <a:pt x="59" y="38"/>
                </a:lnTo>
                <a:lnTo>
                  <a:pt x="60" y="38"/>
                </a:lnTo>
                <a:lnTo>
                  <a:pt x="61" y="38"/>
                </a:lnTo>
                <a:lnTo>
                  <a:pt x="62" y="38"/>
                </a:lnTo>
                <a:lnTo>
                  <a:pt x="63" y="38"/>
                </a:lnTo>
                <a:lnTo>
                  <a:pt x="65" y="38"/>
                </a:lnTo>
                <a:lnTo>
                  <a:pt x="66" y="37"/>
                </a:lnTo>
                <a:lnTo>
                  <a:pt x="67" y="37"/>
                </a:lnTo>
                <a:lnTo>
                  <a:pt x="68" y="37"/>
                </a:lnTo>
                <a:lnTo>
                  <a:pt x="69" y="36"/>
                </a:lnTo>
                <a:lnTo>
                  <a:pt x="70" y="36"/>
                </a:lnTo>
                <a:lnTo>
                  <a:pt x="72" y="36"/>
                </a:lnTo>
                <a:lnTo>
                  <a:pt x="73" y="35"/>
                </a:lnTo>
                <a:lnTo>
                  <a:pt x="74" y="35"/>
                </a:lnTo>
                <a:lnTo>
                  <a:pt x="75" y="35"/>
                </a:lnTo>
                <a:lnTo>
                  <a:pt x="76" y="34"/>
                </a:lnTo>
                <a:lnTo>
                  <a:pt x="77" y="34"/>
                </a:lnTo>
                <a:lnTo>
                  <a:pt x="78" y="34"/>
                </a:lnTo>
                <a:lnTo>
                  <a:pt x="80" y="33"/>
                </a:lnTo>
                <a:lnTo>
                  <a:pt x="81" y="33"/>
                </a:lnTo>
                <a:lnTo>
                  <a:pt x="82" y="32"/>
                </a:lnTo>
                <a:lnTo>
                  <a:pt x="83" y="32"/>
                </a:lnTo>
                <a:lnTo>
                  <a:pt x="84" y="31"/>
                </a:lnTo>
                <a:lnTo>
                  <a:pt x="85" y="31"/>
                </a:lnTo>
                <a:lnTo>
                  <a:pt x="86" y="30"/>
                </a:lnTo>
                <a:lnTo>
                  <a:pt x="88" y="30"/>
                </a:lnTo>
                <a:lnTo>
                  <a:pt x="89" y="29"/>
                </a:lnTo>
                <a:lnTo>
                  <a:pt x="90" y="29"/>
                </a:lnTo>
                <a:lnTo>
                  <a:pt x="91" y="28"/>
                </a:lnTo>
                <a:lnTo>
                  <a:pt x="92" y="28"/>
                </a:lnTo>
                <a:lnTo>
                  <a:pt x="93" y="27"/>
                </a:lnTo>
                <a:lnTo>
                  <a:pt x="94" y="27"/>
                </a:lnTo>
                <a:lnTo>
                  <a:pt x="96" y="26"/>
                </a:lnTo>
                <a:lnTo>
                  <a:pt x="97" y="26"/>
                </a:lnTo>
                <a:lnTo>
                  <a:pt x="98" y="25"/>
                </a:lnTo>
                <a:lnTo>
                  <a:pt x="99" y="25"/>
                </a:lnTo>
                <a:lnTo>
                  <a:pt x="100" y="24"/>
                </a:lnTo>
                <a:lnTo>
                  <a:pt x="101" y="24"/>
                </a:lnTo>
                <a:lnTo>
                  <a:pt x="103" y="23"/>
                </a:lnTo>
                <a:lnTo>
                  <a:pt x="104" y="23"/>
                </a:lnTo>
                <a:lnTo>
                  <a:pt x="105" y="23"/>
                </a:lnTo>
                <a:lnTo>
                  <a:pt x="106" y="22"/>
                </a:lnTo>
                <a:lnTo>
                  <a:pt x="107" y="22"/>
                </a:lnTo>
                <a:lnTo>
                  <a:pt x="108" y="22"/>
                </a:lnTo>
                <a:lnTo>
                  <a:pt x="109" y="22"/>
                </a:lnTo>
                <a:lnTo>
                  <a:pt x="111" y="21"/>
                </a:lnTo>
                <a:lnTo>
                  <a:pt x="112" y="21"/>
                </a:lnTo>
                <a:lnTo>
                  <a:pt x="113" y="21"/>
                </a:lnTo>
                <a:lnTo>
                  <a:pt x="114" y="21"/>
                </a:lnTo>
                <a:lnTo>
                  <a:pt x="114" y="18"/>
                </a:lnTo>
                <a:lnTo>
                  <a:pt x="113" y="18"/>
                </a:lnTo>
                <a:lnTo>
                  <a:pt x="112" y="18"/>
                </a:lnTo>
                <a:lnTo>
                  <a:pt x="111" y="17"/>
                </a:lnTo>
                <a:lnTo>
                  <a:pt x="109" y="17"/>
                </a:lnTo>
                <a:lnTo>
                  <a:pt x="108" y="17"/>
                </a:lnTo>
                <a:lnTo>
                  <a:pt x="107" y="17"/>
                </a:lnTo>
                <a:lnTo>
                  <a:pt x="106" y="16"/>
                </a:lnTo>
                <a:lnTo>
                  <a:pt x="105" y="16"/>
                </a:lnTo>
                <a:lnTo>
                  <a:pt x="104" y="16"/>
                </a:lnTo>
                <a:lnTo>
                  <a:pt x="103" y="15"/>
                </a:lnTo>
                <a:lnTo>
                  <a:pt x="101" y="15"/>
                </a:lnTo>
                <a:lnTo>
                  <a:pt x="100" y="15"/>
                </a:lnTo>
                <a:lnTo>
                  <a:pt x="99" y="14"/>
                </a:lnTo>
                <a:lnTo>
                  <a:pt x="98" y="14"/>
                </a:lnTo>
                <a:lnTo>
                  <a:pt x="97" y="13"/>
                </a:lnTo>
                <a:lnTo>
                  <a:pt x="96" y="13"/>
                </a:lnTo>
                <a:lnTo>
                  <a:pt x="94" y="12"/>
                </a:lnTo>
                <a:lnTo>
                  <a:pt x="93" y="12"/>
                </a:lnTo>
                <a:lnTo>
                  <a:pt x="92" y="11"/>
                </a:lnTo>
                <a:lnTo>
                  <a:pt x="91" y="11"/>
                </a:lnTo>
                <a:lnTo>
                  <a:pt x="90" y="10"/>
                </a:lnTo>
                <a:lnTo>
                  <a:pt x="89" y="10"/>
                </a:lnTo>
                <a:lnTo>
                  <a:pt x="88" y="9"/>
                </a:lnTo>
                <a:lnTo>
                  <a:pt x="86" y="9"/>
                </a:lnTo>
                <a:lnTo>
                  <a:pt x="85" y="8"/>
                </a:lnTo>
                <a:lnTo>
                  <a:pt x="84" y="8"/>
                </a:lnTo>
                <a:lnTo>
                  <a:pt x="83" y="7"/>
                </a:lnTo>
                <a:lnTo>
                  <a:pt x="82" y="7"/>
                </a:lnTo>
                <a:lnTo>
                  <a:pt x="81" y="6"/>
                </a:lnTo>
                <a:lnTo>
                  <a:pt x="80" y="6"/>
                </a:lnTo>
                <a:lnTo>
                  <a:pt x="78" y="5"/>
                </a:lnTo>
                <a:lnTo>
                  <a:pt x="77" y="5"/>
                </a:lnTo>
                <a:lnTo>
                  <a:pt x="76" y="4"/>
                </a:lnTo>
                <a:lnTo>
                  <a:pt x="75" y="4"/>
                </a:lnTo>
                <a:lnTo>
                  <a:pt x="74" y="4"/>
                </a:lnTo>
                <a:lnTo>
                  <a:pt x="73" y="3"/>
                </a:lnTo>
                <a:lnTo>
                  <a:pt x="72" y="3"/>
                </a:lnTo>
                <a:lnTo>
                  <a:pt x="70" y="3"/>
                </a:lnTo>
                <a:lnTo>
                  <a:pt x="69" y="2"/>
                </a:lnTo>
                <a:lnTo>
                  <a:pt x="68" y="2"/>
                </a:lnTo>
                <a:lnTo>
                  <a:pt x="67" y="2"/>
                </a:lnTo>
                <a:lnTo>
                  <a:pt x="66" y="1"/>
                </a:lnTo>
                <a:lnTo>
                  <a:pt x="65" y="1"/>
                </a:lnTo>
                <a:lnTo>
                  <a:pt x="63" y="1"/>
                </a:lnTo>
                <a:lnTo>
                  <a:pt x="62" y="1"/>
                </a:lnTo>
                <a:lnTo>
                  <a:pt x="61" y="1"/>
                </a:lnTo>
                <a:lnTo>
                  <a:pt x="60" y="1"/>
                </a:lnTo>
                <a:lnTo>
                  <a:pt x="59" y="0"/>
                </a:lnTo>
                <a:lnTo>
                  <a:pt x="58" y="0"/>
                </a:lnTo>
                <a:lnTo>
                  <a:pt x="57" y="0"/>
                </a:lnTo>
                <a:lnTo>
                  <a:pt x="55" y="0"/>
                </a:lnTo>
                <a:lnTo>
                  <a:pt x="54" y="0"/>
                </a:lnTo>
                <a:lnTo>
                  <a:pt x="53" y="1"/>
                </a:lnTo>
                <a:lnTo>
                  <a:pt x="52" y="1"/>
                </a:lnTo>
                <a:lnTo>
                  <a:pt x="51" y="1"/>
                </a:lnTo>
                <a:lnTo>
                  <a:pt x="50" y="1"/>
                </a:lnTo>
                <a:lnTo>
                  <a:pt x="49" y="2"/>
                </a:lnTo>
                <a:lnTo>
                  <a:pt x="47" y="2"/>
                </a:lnTo>
                <a:lnTo>
                  <a:pt x="46" y="2"/>
                </a:lnTo>
                <a:lnTo>
                  <a:pt x="45" y="3"/>
                </a:lnTo>
                <a:lnTo>
                  <a:pt x="44" y="3"/>
                </a:lnTo>
                <a:lnTo>
                  <a:pt x="43" y="4"/>
                </a:lnTo>
                <a:lnTo>
                  <a:pt x="42" y="4"/>
                </a:lnTo>
                <a:lnTo>
                  <a:pt x="40" y="5"/>
                </a:lnTo>
                <a:lnTo>
                  <a:pt x="39" y="5"/>
                </a:lnTo>
                <a:lnTo>
                  <a:pt x="38" y="6"/>
                </a:lnTo>
                <a:lnTo>
                  <a:pt x="37" y="6"/>
                </a:lnTo>
                <a:lnTo>
                  <a:pt x="36" y="7"/>
                </a:lnTo>
                <a:lnTo>
                  <a:pt x="35" y="8"/>
                </a:lnTo>
                <a:lnTo>
                  <a:pt x="34" y="8"/>
                </a:lnTo>
                <a:lnTo>
                  <a:pt x="32" y="9"/>
                </a:lnTo>
                <a:lnTo>
                  <a:pt x="31" y="9"/>
                </a:lnTo>
                <a:lnTo>
                  <a:pt x="30" y="10"/>
                </a:lnTo>
                <a:lnTo>
                  <a:pt x="29" y="10"/>
                </a:lnTo>
                <a:lnTo>
                  <a:pt x="28" y="11"/>
                </a:lnTo>
                <a:lnTo>
                  <a:pt x="27" y="12"/>
                </a:lnTo>
                <a:lnTo>
                  <a:pt x="26" y="12"/>
                </a:lnTo>
                <a:lnTo>
                  <a:pt x="24" y="12"/>
                </a:lnTo>
                <a:lnTo>
                  <a:pt x="23" y="13"/>
                </a:lnTo>
                <a:lnTo>
                  <a:pt x="22" y="13"/>
                </a:lnTo>
                <a:lnTo>
                  <a:pt x="21" y="14"/>
                </a:lnTo>
                <a:lnTo>
                  <a:pt x="20" y="14"/>
                </a:lnTo>
                <a:lnTo>
                  <a:pt x="19" y="14"/>
                </a:lnTo>
                <a:lnTo>
                  <a:pt x="18" y="15"/>
                </a:lnTo>
                <a:lnTo>
                  <a:pt x="16" y="15"/>
                </a:lnTo>
                <a:lnTo>
                  <a:pt x="15" y="15"/>
                </a:lnTo>
                <a:lnTo>
                  <a:pt x="14" y="16"/>
                </a:lnTo>
                <a:lnTo>
                  <a:pt x="13" y="16"/>
                </a:lnTo>
                <a:lnTo>
                  <a:pt x="12" y="16"/>
                </a:lnTo>
                <a:lnTo>
                  <a:pt x="11" y="16"/>
                </a:lnTo>
                <a:lnTo>
                  <a:pt x="9" y="16"/>
                </a:lnTo>
                <a:lnTo>
                  <a:pt x="8" y="16"/>
                </a:lnTo>
                <a:lnTo>
                  <a:pt x="7" y="16"/>
                </a:lnTo>
                <a:lnTo>
                  <a:pt x="6" y="16"/>
                </a:lnTo>
                <a:lnTo>
                  <a:pt x="5" y="17"/>
                </a:lnTo>
                <a:lnTo>
                  <a:pt x="4" y="17"/>
                </a:lnTo>
                <a:lnTo>
                  <a:pt x="3" y="17"/>
                </a:lnTo>
                <a:lnTo>
                  <a:pt x="1" y="17"/>
                </a:lnTo>
                <a:lnTo>
                  <a:pt x="0" y="17"/>
                </a:lnTo>
                <a:lnTo>
                  <a:pt x="0" y="22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1" name="Line 245"/>
          <p:cNvSpPr>
            <a:spLocks noChangeShapeType="1"/>
          </p:cNvSpPr>
          <p:nvPr/>
        </p:nvSpPr>
        <p:spPr bwMode="auto">
          <a:xfrm>
            <a:off x="7496175" y="2741613"/>
            <a:ext cx="10858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2" name="Rectangle 246"/>
          <p:cNvSpPr>
            <a:spLocks noChangeArrowheads="1"/>
          </p:cNvSpPr>
          <p:nvPr/>
        </p:nvSpPr>
        <p:spPr bwMode="auto">
          <a:xfrm>
            <a:off x="7858125" y="2732088"/>
            <a:ext cx="361950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3" name="Rectangle 247"/>
          <p:cNvSpPr>
            <a:spLocks noChangeArrowheads="1"/>
          </p:cNvSpPr>
          <p:nvPr/>
        </p:nvSpPr>
        <p:spPr bwMode="auto">
          <a:xfrm>
            <a:off x="7858125" y="2732088"/>
            <a:ext cx="361950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4" name="Rectangle 248"/>
          <p:cNvSpPr>
            <a:spLocks noChangeArrowheads="1"/>
          </p:cNvSpPr>
          <p:nvPr/>
        </p:nvSpPr>
        <p:spPr bwMode="auto">
          <a:xfrm>
            <a:off x="8086725" y="27130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5" name="Rectangle 249"/>
          <p:cNvSpPr>
            <a:spLocks noChangeArrowheads="1"/>
          </p:cNvSpPr>
          <p:nvPr/>
        </p:nvSpPr>
        <p:spPr bwMode="auto">
          <a:xfrm>
            <a:off x="8086725" y="27701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6" name="Rectangle 250"/>
          <p:cNvSpPr>
            <a:spLocks noChangeArrowheads="1"/>
          </p:cNvSpPr>
          <p:nvPr/>
        </p:nvSpPr>
        <p:spPr bwMode="auto">
          <a:xfrm>
            <a:off x="8077200" y="27225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7" name="Rectangle 251"/>
          <p:cNvSpPr>
            <a:spLocks noChangeArrowheads="1"/>
          </p:cNvSpPr>
          <p:nvPr/>
        </p:nvSpPr>
        <p:spPr bwMode="auto">
          <a:xfrm>
            <a:off x="8077200" y="27606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8" name="Rectangle 252"/>
          <p:cNvSpPr>
            <a:spLocks noChangeArrowheads="1"/>
          </p:cNvSpPr>
          <p:nvPr/>
        </p:nvSpPr>
        <p:spPr bwMode="auto">
          <a:xfrm>
            <a:off x="8067675" y="2732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9" name="Rectangle 253"/>
          <p:cNvSpPr>
            <a:spLocks noChangeArrowheads="1"/>
          </p:cNvSpPr>
          <p:nvPr/>
        </p:nvSpPr>
        <p:spPr bwMode="auto">
          <a:xfrm>
            <a:off x="8067675" y="27511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0" name="Rectangle 254"/>
          <p:cNvSpPr>
            <a:spLocks noChangeArrowheads="1"/>
          </p:cNvSpPr>
          <p:nvPr/>
        </p:nvSpPr>
        <p:spPr bwMode="auto">
          <a:xfrm>
            <a:off x="8067675" y="2741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1" name="Rectangle 255"/>
          <p:cNvSpPr>
            <a:spLocks noChangeArrowheads="1"/>
          </p:cNvSpPr>
          <p:nvPr/>
        </p:nvSpPr>
        <p:spPr bwMode="auto">
          <a:xfrm>
            <a:off x="8067675" y="2741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2" name="Oval 256"/>
          <p:cNvSpPr>
            <a:spLocks noChangeArrowheads="1"/>
          </p:cNvSpPr>
          <p:nvPr/>
        </p:nvSpPr>
        <p:spPr bwMode="auto">
          <a:xfrm>
            <a:off x="8067675" y="27130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3" name="Rectangle 257"/>
          <p:cNvSpPr>
            <a:spLocks noChangeArrowheads="1"/>
          </p:cNvSpPr>
          <p:nvPr/>
        </p:nvSpPr>
        <p:spPr bwMode="auto">
          <a:xfrm>
            <a:off x="5757863" y="1893888"/>
            <a:ext cx="253755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Population 3-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theta 10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75" name="2274 CuadroTexto"/>
          <p:cNvSpPr txBox="1"/>
          <p:nvPr/>
        </p:nvSpPr>
        <p:spPr>
          <a:xfrm>
            <a:off x="2440682" y="6309320"/>
            <a:ext cx="42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Observed number of haplotypes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Rectangle 29"/>
          <p:cNvSpPr>
            <a:spLocks noChangeArrowheads="1"/>
          </p:cNvSpPr>
          <p:nvPr/>
        </p:nvSpPr>
        <p:spPr bwMode="auto">
          <a:xfrm rot="16200000">
            <a:off x="367259" y="3515440"/>
            <a:ext cx="3414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n32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2" name="Rectangle 30"/>
          <p:cNvSpPr>
            <a:spLocks noChangeArrowheads="1"/>
          </p:cNvSpPr>
          <p:nvPr/>
        </p:nvSpPr>
        <p:spPr bwMode="auto">
          <a:xfrm rot="16200000">
            <a:off x="310353" y="2592283"/>
            <a:ext cx="4552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n128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3" name="Rectangle 29"/>
          <p:cNvSpPr>
            <a:spLocks noChangeArrowheads="1"/>
          </p:cNvSpPr>
          <p:nvPr/>
        </p:nvSpPr>
        <p:spPr bwMode="auto">
          <a:xfrm rot="16200000">
            <a:off x="4870576" y="3536774"/>
            <a:ext cx="3414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n32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4" name="Rectangle 30"/>
          <p:cNvSpPr>
            <a:spLocks noChangeArrowheads="1"/>
          </p:cNvSpPr>
          <p:nvPr/>
        </p:nvSpPr>
        <p:spPr bwMode="auto">
          <a:xfrm rot="16200000">
            <a:off x="4813670" y="2613617"/>
            <a:ext cx="4552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n128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0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Line 7"/>
          <p:cNvSpPr>
            <a:spLocks noChangeShapeType="1"/>
          </p:cNvSpPr>
          <p:nvPr/>
        </p:nvSpPr>
        <p:spPr bwMode="auto">
          <a:xfrm flipV="1">
            <a:off x="809625" y="1695450"/>
            <a:ext cx="0" cy="29146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1" name="Line 8"/>
          <p:cNvSpPr>
            <a:spLocks noChangeShapeType="1"/>
          </p:cNvSpPr>
          <p:nvPr/>
        </p:nvSpPr>
        <p:spPr bwMode="auto">
          <a:xfrm flipH="1">
            <a:off x="723900" y="4610100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2" name="Line 9"/>
          <p:cNvSpPr>
            <a:spLocks noChangeShapeType="1"/>
          </p:cNvSpPr>
          <p:nvPr/>
        </p:nvSpPr>
        <p:spPr bwMode="auto">
          <a:xfrm flipH="1">
            <a:off x="723900" y="3886200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3" name="Line 10"/>
          <p:cNvSpPr>
            <a:spLocks noChangeShapeType="1"/>
          </p:cNvSpPr>
          <p:nvPr/>
        </p:nvSpPr>
        <p:spPr bwMode="auto">
          <a:xfrm flipH="1">
            <a:off x="723900" y="315277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4" name="Line 11"/>
          <p:cNvSpPr>
            <a:spLocks noChangeShapeType="1"/>
          </p:cNvSpPr>
          <p:nvPr/>
        </p:nvSpPr>
        <p:spPr bwMode="auto">
          <a:xfrm flipH="1">
            <a:off x="723900" y="242887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5" name="Line 12"/>
          <p:cNvSpPr>
            <a:spLocks noChangeShapeType="1"/>
          </p:cNvSpPr>
          <p:nvPr/>
        </p:nvSpPr>
        <p:spPr bwMode="auto">
          <a:xfrm flipH="1">
            <a:off x="723900" y="1695450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6" name="Rectangle 13"/>
          <p:cNvSpPr>
            <a:spLocks noChangeArrowheads="1"/>
          </p:cNvSpPr>
          <p:nvPr/>
        </p:nvSpPr>
        <p:spPr bwMode="auto">
          <a:xfrm rot="16200000">
            <a:off x="446088" y="44815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7" name="Rectangle 14"/>
          <p:cNvSpPr>
            <a:spLocks noChangeArrowheads="1"/>
          </p:cNvSpPr>
          <p:nvPr/>
        </p:nvSpPr>
        <p:spPr bwMode="auto">
          <a:xfrm rot="16200000">
            <a:off x="446088" y="37576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8" name="Rectangle 15"/>
          <p:cNvSpPr>
            <a:spLocks noChangeArrowheads="1"/>
          </p:cNvSpPr>
          <p:nvPr/>
        </p:nvSpPr>
        <p:spPr bwMode="auto">
          <a:xfrm rot="16200000">
            <a:off x="446088" y="3024188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9" name="Rectangle 16"/>
          <p:cNvSpPr>
            <a:spLocks noChangeArrowheads="1"/>
          </p:cNvSpPr>
          <p:nvPr/>
        </p:nvSpPr>
        <p:spPr bwMode="auto">
          <a:xfrm rot="16200000">
            <a:off x="446088" y="2300288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0" name="Rectangle 17"/>
          <p:cNvSpPr>
            <a:spLocks noChangeArrowheads="1"/>
          </p:cNvSpPr>
          <p:nvPr/>
        </p:nvSpPr>
        <p:spPr bwMode="auto">
          <a:xfrm rot="16200000">
            <a:off x="393700" y="156686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1" name="Line 18"/>
          <p:cNvSpPr>
            <a:spLocks noChangeShapeType="1"/>
          </p:cNvSpPr>
          <p:nvPr/>
        </p:nvSpPr>
        <p:spPr bwMode="auto">
          <a:xfrm>
            <a:off x="1162050" y="5114925"/>
            <a:ext cx="26860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2" name="Line 19"/>
          <p:cNvSpPr>
            <a:spLocks noChangeShapeType="1"/>
          </p:cNvSpPr>
          <p:nvPr/>
        </p:nvSpPr>
        <p:spPr bwMode="auto">
          <a:xfrm>
            <a:off x="116205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3" name="Line 20"/>
          <p:cNvSpPr>
            <a:spLocks noChangeShapeType="1"/>
          </p:cNvSpPr>
          <p:nvPr/>
        </p:nvSpPr>
        <p:spPr bwMode="auto">
          <a:xfrm>
            <a:off x="160972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4" name="Line 21"/>
          <p:cNvSpPr>
            <a:spLocks noChangeShapeType="1"/>
          </p:cNvSpPr>
          <p:nvPr/>
        </p:nvSpPr>
        <p:spPr bwMode="auto">
          <a:xfrm>
            <a:off x="205740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5" name="Line 22"/>
          <p:cNvSpPr>
            <a:spLocks noChangeShapeType="1"/>
          </p:cNvSpPr>
          <p:nvPr/>
        </p:nvSpPr>
        <p:spPr bwMode="auto">
          <a:xfrm>
            <a:off x="250507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6" name="Line 23"/>
          <p:cNvSpPr>
            <a:spLocks noChangeShapeType="1"/>
          </p:cNvSpPr>
          <p:nvPr/>
        </p:nvSpPr>
        <p:spPr bwMode="auto">
          <a:xfrm>
            <a:off x="295275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7" name="Line 24"/>
          <p:cNvSpPr>
            <a:spLocks noChangeShapeType="1"/>
          </p:cNvSpPr>
          <p:nvPr/>
        </p:nvSpPr>
        <p:spPr bwMode="auto">
          <a:xfrm>
            <a:off x="340042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8" name="Line 25"/>
          <p:cNvSpPr>
            <a:spLocks noChangeShapeType="1"/>
          </p:cNvSpPr>
          <p:nvPr/>
        </p:nvSpPr>
        <p:spPr bwMode="auto">
          <a:xfrm>
            <a:off x="384810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9" name="Rectangle 26"/>
          <p:cNvSpPr>
            <a:spLocks noChangeArrowheads="1"/>
          </p:cNvSpPr>
          <p:nvPr/>
        </p:nvSpPr>
        <p:spPr bwMode="auto">
          <a:xfrm>
            <a:off x="1009650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0" name="Rectangle 27"/>
          <p:cNvSpPr>
            <a:spLocks noChangeArrowheads="1"/>
          </p:cNvSpPr>
          <p:nvPr/>
        </p:nvSpPr>
        <p:spPr bwMode="auto">
          <a:xfrm>
            <a:off x="1457325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1" name="Rectangle 28"/>
          <p:cNvSpPr>
            <a:spLocks noChangeArrowheads="1"/>
          </p:cNvSpPr>
          <p:nvPr/>
        </p:nvSpPr>
        <p:spPr bwMode="auto">
          <a:xfrm>
            <a:off x="1905000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2" name="Rectangle 29"/>
          <p:cNvSpPr>
            <a:spLocks noChangeArrowheads="1"/>
          </p:cNvSpPr>
          <p:nvPr/>
        </p:nvSpPr>
        <p:spPr bwMode="auto">
          <a:xfrm>
            <a:off x="2295525" y="5267325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n16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3" name="Rectangle 30"/>
          <p:cNvSpPr>
            <a:spLocks noChangeArrowheads="1"/>
          </p:cNvSpPr>
          <p:nvPr/>
        </p:nvSpPr>
        <p:spPr bwMode="auto">
          <a:xfrm>
            <a:off x="3190875" y="5267325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n64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4" name="Rectangle 31"/>
          <p:cNvSpPr>
            <a:spLocks noChangeArrowheads="1"/>
          </p:cNvSpPr>
          <p:nvPr/>
        </p:nvSpPr>
        <p:spPr bwMode="auto">
          <a:xfrm>
            <a:off x="809625" y="1562100"/>
            <a:ext cx="3381375" cy="35528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5" name="Freeform 32"/>
          <p:cNvSpPr>
            <a:spLocks/>
          </p:cNvSpPr>
          <p:nvPr/>
        </p:nvSpPr>
        <p:spPr bwMode="auto">
          <a:xfrm>
            <a:off x="981075" y="4610100"/>
            <a:ext cx="361950" cy="371475"/>
          </a:xfrm>
          <a:custGeom>
            <a:avLst/>
            <a:gdLst>
              <a:gd name="T0" fmla="*/ 30 w 228"/>
              <a:gd name="T1" fmla="*/ 228 h 234"/>
              <a:gd name="T2" fmla="*/ 36 w 228"/>
              <a:gd name="T3" fmla="*/ 216 h 234"/>
              <a:gd name="T4" fmla="*/ 42 w 228"/>
              <a:gd name="T5" fmla="*/ 210 h 234"/>
              <a:gd name="T6" fmla="*/ 48 w 228"/>
              <a:gd name="T7" fmla="*/ 198 h 234"/>
              <a:gd name="T8" fmla="*/ 60 w 228"/>
              <a:gd name="T9" fmla="*/ 186 h 234"/>
              <a:gd name="T10" fmla="*/ 66 w 228"/>
              <a:gd name="T11" fmla="*/ 180 h 234"/>
              <a:gd name="T12" fmla="*/ 78 w 228"/>
              <a:gd name="T13" fmla="*/ 168 h 234"/>
              <a:gd name="T14" fmla="*/ 84 w 228"/>
              <a:gd name="T15" fmla="*/ 162 h 234"/>
              <a:gd name="T16" fmla="*/ 90 w 228"/>
              <a:gd name="T17" fmla="*/ 150 h 234"/>
              <a:gd name="T18" fmla="*/ 96 w 228"/>
              <a:gd name="T19" fmla="*/ 144 h 234"/>
              <a:gd name="T20" fmla="*/ 102 w 228"/>
              <a:gd name="T21" fmla="*/ 132 h 234"/>
              <a:gd name="T22" fmla="*/ 102 w 228"/>
              <a:gd name="T23" fmla="*/ 126 h 234"/>
              <a:gd name="T24" fmla="*/ 102 w 228"/>
              <a:gd name="T25" fmla="*/ 114 h 234"/>
              <a:gd name="T26" fmla="*/ 96 w 228"/>
              <a:gd name="T27" fmla="*/ 108 h 234"/>
              <a:gd name="T28" fmla="*/ 96 w 228"/>
              <a:gd name="T29" fmla="*/ 96 h 234"/>
              <a:gd name="T30" fmla="*/ 90 w 228"/>
              <a:gd name="T31" fmla="*/ 84 h 234"/>
              <a:gd name="T32" fmla="*/ 78 w 228"/>
              <a:gd name="T33" fmla="*/ 78 h 234"/>
              <a:gd name="T34" fmla="*/ 66 w 228"/>
              <a:gd name="T35" fmla="*/ 66 h 234"/>
              <a:gd name="T36" fmla="*/ 54 w 228"/>
              <a:gd name="T37" fmla="*/ 60 h 234"/>
              <a:gd name="T38" fmla="*/ 42 w 228"/>
              <a:gd name="T39" fmla="*/ 48 h 234"/>
              <a:gd name="T40" fmla="*/ 30 w 228"/>
              <a:gd name="T41" fmla="*/ 42 h 234"/>
              <a:gd name="T42" fmla="*/ 18 w 228"/>
              <a:gd name="T43" fmla="*/ 30 h 234"/>
              <a:gd name="T44" fmla="*/ 6 w 228"/>
              <a:gd name="T45" fmla="*/ 24 h 234"/>
              <a:gd name="T46" fmla="*/ 0 w 228"/>
              <a:gd name="T47" fmla="*/ 12 h 234"/>
              <a:gd name="T48" fmla="*/ 0 w 228"/>
              <a:gd name="T49" fmla="*/ 0 h 234"/>
              <a:gd name="T50" fmla="*/ 222 w 228"/>
              <a:gd name="T51" fmla="*/ 12 h 234"/>
              <a:gd name="T52" fmla="*/ 222 w 228"/>
              <a:gd name="T53" fmla="*/ 18 h 234"/>
              <a:gd name="T54" fmla="*/ 210 w 228"/>
              <a:gd name="T55" fmla="*/ 30 h 234"/>
              <a:gd name="T56" fmla="*/ 198 w 228"/>
              <a:gd name="T57" fmla="*/ 36 h 234"/>
              <a:gd name="T58" fmla="*/ 186 w 228"/>
              <a:gd name="T59" fmla="*/ 48 h 234"/>
              <a:gd name="T60" fmla="*/ 174 w 228"/>
              <a:gd name="T61" fmla="*/ 54 h 234"/>
              <a:gd name="T62" fmla="*/ 162 w 228"/>
              <a:gd name="T63" fmla="*/ 66 h 234"/>
              <a:gd name="T64" fmla="*/ 150 w 228"/>
              <a:gd name="T65" fmla="*/ 72 h 234"/>
              <a:gd name="T66" fmla="*/ 138 w 228"/>
              <a:gd name="T67" fmla="*/ 84 h 234"/>
              <a:gd name="T68" fmla="*/ 132 w 228"/>
              <a:gd name="T69" fmla="*/ 96 h 234"/>
              <a:gd name="T70" fmla="*/ 126 w 228"/>
              <a:gd name="T71" fmla="*/ 102 h 234"/>
              <a:gd name="T72" fmla="*/ 126 w 228"/>
              <a:gd name="T73" fmla="*/ 114 h 234"/>
              <a:gd name="T74" fmla="*/ 126 w 228"/>
              <a:gd name="T75" fmla="*/ 120 h 234"/>
              <a:gd name="T76" fmla="*/ 126 w 228"/>
              <a:gd name="T77" fmla="*/ 132 h 234"/>
              <a:gd name="T78" fmla="*/ 126 w 228"/>
              <a:gd name="T79" fmla="*/ 138 h 234"/>
              <a:gd name="T80" fmla="*/ 132 w 228"/>
              <a:gd name="T81" fmla="*/ 150 h 234"/>
              <a:gd name="T82" fmla="*/ 138 w 228"/>
              <a:gd name="T83" fmla="*/ 156 h 234"/>
              <a:gd name="T84" fmla="*/ 144 w 228"/>
              <a:gd name="T85" fmla="*/ 168 h 234"/>
              <a:gd name="T86" fmla="*/ 156 w 228"/>
              <a:gd name="T87" fmla="*/ 180 h 234"/>
              <a:gd name="T88" fmla="*/ 162 w 228"/>
              <a:gd name="T89" fmla="*/ 186 h 234"/>
              <a:gd name="T90" fmla="*/ 174 w 228"/>
              <a:gd name="T91" fmla="*/ 198 h 234"/>
              <a:gd name="T92" fmla="*/ 180 w 228"/>
              <a:gd name="T93" fmla="*/ 204 h 234"/>
              <a:gd name="T94" fmla="*/ 186 w 228"/>
              <a:gd name="T95" fmla="*/ 216 h 234"/>
              <a:gd name="T96" fmla="*/ 192 w 228"/>
              <a:gd name="T97" fmla="*/ 222 h 234"/>
              <a:gd name="T98" fmla="*/ 192 w 228"/>
              <a:gd name="T99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234">
                <a:moveTo>
                  <a:pt x="30" y="234"/>
                </a:moveTo>
                <a:lnTo>
                  <a:pt x="30" y="228"/>
                </a:lnTo>
                <a:lnTo>
                  <a:pt x="30" y="228"/>
                </a:lnTo>
                <a:lnTo>
                  <a:pt x="30" y="228"/>
                </a:lnTo>
                <a:lnTo>
                  <a:pt x="30" y="222"/>
                </a:lnTo>
                <a:lnTo>
                  <a:pt x="36" y="222"/>
                </a:lnTo>
                <a:lnTo>
                  <a:pt x="36" y="216"/>
                </a:lnTo>
                <a:lnTo>
                  <a:pt x="36" y="216"/>
                </a:lnTo>
                <a:lnTo>
                  <a:pt x="36" y="216"/>
                </a:lnTo>
                <a:lnTo>
                  <a:pt x="36" y="210"/>
                </a:lnTo>
                <a:lnTo>
                  <a:pt x="42" y="210"/>
                </a:lnTo>
                <a:lnTo>
                  <a:pt x="42" y="210"/>
                </a:lnTo>
                <a:lnTo>
                  <a:pt x="42" y="204"/>
                </a:lnTo>
                <a:lnTo>
                  <a:pt x="48" y="204"/>
                </a:lnTo>
                <a:lnTo>
                  <a:pt x="48" y="198"/>
                </a:lnTo>
                <a:lnTo>
                  <a:pt x="48" y="198"/>
                </a:lnTo>
                <a:lnTo>
                  <a:pt x="54" y="198"/>
                </a:lnTo>
                <a:lnTo>
                  <a:pt x="54" y="192"/>
                </a:lnTo>
                <a:lnTo>
                  <a:pt x="60" y="192"/>
                </a:lnTo>
                <a:lnTo>
                  <a:pt x="60" y="186"/>
                </a:lnTo>
                <a:lnTo>
                  <a:pt x="60" y="186"/>
                </a:lnTo>
                <a:lnTo>
                  <a:pt x="66" y="186"/>
                </a:lnTo>
                <a:lnTo>
                  <a:pt x="66" y="180"/>
                </a:lnTo>
                <a:lnTo>
                  <a:pt x="66" y="180"/>
                </a:lnTo>
                <a:lnTo>
                  <a:pt x="72" y="180"/>
                </a:lnTo>
                <a:lnTo>
                  <a:pt x="72" y="174"/>
                </a:lnTo>
                <a:lnTo>
                  <a:pt x="78" y="174"/>
                </a:lnTo>
                <a:lnTo>
                  <a:pt x="78" y="168"/>
                </a:lnTo>
                <a:lnTo>
                  <a:pt x="78" y="168"/>
                </a:lnTo>
                <a:lnTo>
                  <a:pt x="84" y="168"/>
                </a:lnTo>
                <a:lnTo>
                  <a:pt x="84" y="162"/>
                </a:lnTo>
                <a:lnTo>
                  <a:pt x="84" y="162"/>
                </a:lnTo>
                <a:lnTo>
                  <a:pt x="90" y="156"/>
                </a:lnTo>
                <a:lnTo>
                  <a:pt x="90" y="156"/>
                </a:lnTo>
                <a:lnTo>
                  <a:pt x="90" y="156"/>
                </a:lnTo>
                <a:lnTo>
                  <a:pt x="90" y="150"/>
                </a:lnTo>
                <a:lnTo>
                  <a:pt x="96" y="150"/>
                </a:lnTo>
                <a:lnTo>
                  <a:pt x="96" y="144"/>
                </a:lnTo>
                <a:lnTo>
                  <a:pt x="96" y="144"/>
                </a:lnTo>
                <a:lnTo>
                  <a:pt x="96" y="144"/>
                </a:lnTo>
                <a:lnTo>
                  <a:pt x="96" y="138"/>
                </a:lnTo>
                <a:lnTo>
                  <a:pt x="102" y="138"/>
                </a:lnTo>
                <a:lnTo>
                  <a:pt x="102" y="138"/>
                </a:lnTo>
                <a:lnTo>
                  <a:pt x="102" y="132"/>
                </a:lnTo>
                <a:lnTo>
                  <a:pt x="102" y="132"/>
                </a:lnTo>
                <a:lnTo>
                  <a:pt x="102" y="126"/>
                </a:lnTo>
                <a:lnTo>
                  <a:pt x="102" y="126"/>
                </a:lnTo>
                <a:lnTo>
                  <a:pt x="102" y="126"/>
                </a:lnTo>
                <a:lnTo>
                  <a:pt x="102" y="120"/>
                </a:lnTo>
                <a:lnTo>
                  <a:pt x="102" y="120"/>
                </a:lnTo>
                <a:lnTo>
                  <a:pt x="102" y="114"/>
                </a:lnTo>
                <a:lnTo>
                  <a:pt x="102" y="114"/>
                </a:lnTo>
                <a:lnTo>
                  <a:pt x="102" y="114"/>
                </a:lnTo>
                <a:lnTo>
                  <a:pt x="102" y="108"/>
                </a:lnTo>
                <a:lnTo>
                  <a:pt x="102" y="108"/>
                </a:lnTo>
                <a:lnTo>
                  <a:pt x="96" y="108"/>
                </a:lnTo>
                <a:lnTo>
                  <a:pt x="96" y="102"/>
                </a:lnTo>
                <a:lnTo>
                  <a:pt x="96" y="102"/>
                </a:lnTo>
                <a:lnTo>
                  <a:pt x="96" y="96"/>
                </a:lnTo>
                <a:lnTo>
                  <a:pt x="96" y="96"/>
                </a:lnTo>
                <a:lnTo>
                  <a:pt x="90" y="96"/>
                </a:lnTo>
                <a:lnTo>
                  <a:pt x="90" y="90"/>
                </a:lnTo>
                <a:lnTo>
                  <a:pt x="90" y="90"/>
                </a:lnTo>
                <a:lnTo>
                  <a:pt x="90" y="84"/>
                </a:lnTo>
                <a:lnTo>
                  <a:pt x="84" y="84"/>
                </a:lnTo>
                <a:lnTo>
                  <a:pt x="84" y="84"/>
                </a:lnTo>
                <a:lnTo>
                  <a:pt x="78" y="78"/>
                </a:lnTo>
                <a:lnTo>
                  <a:pt x="78" y="78"/>
                </a:lnTo>
                <a:lnTo>
                  <a:pt x="78" y="72"/>
                </a:lnTo>
                <a:lnTo>
                  <a:pt x="72" y="72"/>
                </a:lnTo>
                <a:lnTo>
                  <a:pt x="72" y="72"/>
                </a:lnTo>
                <a:lnTo>
                  <a:pt x="66" y="66"/>
                </a:lnTo>
                <a:lnTo>
                  <a:pt x="66" y="66"/>
                </a:lnTo>
                <a:lnTo>
                  <a:pt x="60" y="66"/>
                </a:lnTo>
                <a:lnTo>
                  <a:pt x="60" y="60"/>
                </a:lnTo>
                <a:lnTo>
                  <a:pt x="54" y="60"/>
                </a:lnTo>
                <a:lnTo>
                  <a:pt x="54" y="54"/>
                </a:lnTo>
                <a:lnTo>
                  <a:pt x="48" y="54"/>
                </a:lnTo>
                <a:lnTo>
                  <a:pt x="48" y="54"/>
                </a:lnTo>
                <a:lnTo>
                  <a:pt x="42" y="48"/>
                </a:lnTo>
                <a:lnTo>
                  <a:pt x="42" y="48"/>
                </a:lnTo>
                <a:lnTo>
                  <a:pt x="36" y="42"/>
                </a:lnTo>
                <a:lnTo>
                  <a:pt x="30" y="42"/>
                </a:lnTo>
                <a:lnTo>
                  <a:pt x="30" y="42"/>
                </a:lnTo>
                <a:lnTo>
                  <a:pt x="24" y="36"/>
                </a:lnTo>
                <a:lnTo>
                  <a:pt x="24" y="36"/>
                </a:lnTo>
                <a:lnTo>
                  <a:pt x="18" y="36"/>
                </a:lnTo>
                <a:lnTo>
                  <a:pt x="18" y="30"/>
                </a:lnTo>
                <a:lnTo>
                  <a:pt x="18" y="30"/>
                </a:lnTo>
                <a:lnTo>
                  <a:pt x="12" y="24"/>
                </a:lnTo>
                <a:lnTo>
                  <a:pt x="12" y="24"/>
                </a:lnTo>
                <a:lnTo>
                  <a:pt x="6" y="24"/>
                </a:lnTo>
                <a:lnTo>
                  <a:pt x="6" y="18"/>
                </a:lnTo>
                <a:lnTo>
                  <a:pt x="6" y="18"/>
                </a:lnTo>
                <a:lnTo>
                  <a:pt x="6" y="12"/>
                </a:lnTo>
                <a:lnTo>
                  <a:pt x="0" y="12"/>
                </a:lnTo>
                <a:lnTo>
                  <a:pt x="0" y="12"/>
                </a:ln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  <a:lnTo>
                  <a:pt x="228" y="0"/>
                </a:lnTo>
                <a:lnTo>
                  <a:pt x="228" y="6"/>
                </a:lnTo>
                <a:lnTo>
                  <a:pt x="228" y="6"/>
                </a:lnTo>
                <a:lnTo>
                  <a:pt x="222" y="12"/>
                </a:lnTo>
                <a:lnTo>
                  <a:pt x="222" y="12"/>
                </a:lnTo>
                <a:lnTo>
                  <a:pt x="222" y="12"/>
                </a:lnTo>
                <a:lnTo>
                  <a:pt x="222" y="18"/>
                </a:lnTo>
                <a:lnTo>
                  <a:pt x="222" y="18"/>
                </a:lnTo>
                <a:lnTo>
                  <a:pt x="216" y="24"/>
                </a:lnTo>
                <a:lnTo>
                  <a:pt x="216" y="24"/>
                </a:lnTo>
                <a:lnTo>
                  <a:pt x="216" y="24"/>
                </a:lnTo>
                <a:lnTo>
                  <a:pt x="210" y="30"/>
                </a:lnTo>
                <a:lnTo>
                  <a:pt x="210" y="30"/>
                </a:lnTo>
                <a:lnTo>
                  <a:pt x="204" y="36"/>
                </a:lnTo>
                <a:lnTo>
                  <a:pt x="204" y="36"/>
                </a:lnTo>
                <a:lnTo>
                  <a:pt x="198" y="36"/>
                </a:lnTo>
                <a:lnTo>
                  <a:pt x="198" y="42"/>
                </a:lnTo>
                <a:lnTo>
                  <a:pt x="192" y="42"/>
                </a:lnTo>
                <a:lnTo>
                  <a:pt x="192" y="42"/>
                </a:lnTo>
                <a:lnTo>
                  <a:pt x="186" y="48"/>
                </a:lnTo>
                <a:lnTo>
                  <a:pt x="186" y="48"/>
                </a:lnTo>
                <a:lnTo>
                  <a:pt x="180" y="54"/>
                </a:lnTo>
                <a:lnTo>
                  <a:pt x="180" y="54"/>
                </a:lnTo>
                <a:lnTo>
                  <a:pt x="174" y="54"/>
                </a:lnTo>
                <a:lnTo>
                  <a:pt x="168" y="60"/>
                </a:lnTo>
                <a:lnTo>
                  <a:pt x="168" y="60"/>
                </a:lnTo>
                <a:lnTo>
                  <a:pt x="162" y="66"/>
                </a:lnTo>
                <a:lnTo>
                  <a:pt x="162" y="66"/>
                </a:lnTo>
                <a:lnTo>
                  <a:pt x="156" y="66"/>
                </a:lnTo>
                <a:lnTo>
                  <a:pt x="156" y="72"/>
                </a:lnTo>
                <a:lnTo>
                  <a:pt x="150" y="72"/>
                </a:lnTo>
                <a:lnTo>
                  <a:pt x="150" y="72"/>
                </a:lnTo>
                <a:lnTo>
                  <a:pt x="150" y="78"/>
                </a:lnTo>
                <a:lnTo>
                  <a:pt x="144" y="78"/>
                </a:lnTo>
                <a:lnTo>
                  <a:pt x="144" y="84"/>
                </a:lnTo>
                <a:lnTo>
                  <a:pt x="138" y="84"/>
                </a:lnTo>
                <a:lnTo>
                  <a:pt x="138" y="84"/>
                </a:lnTo>
                <a:lnTo>
                  <a:pt x="138" y="90"/>
                </a:lnTo>
                <a:lnTo>
                  <a:pt x="138" y="90"/>
                </a:lnTo>
                <a:lnTo>
                  <a:pt x="132" y="96"/>
                </a:lnTo>
                <a:lnTo>
                  <a:pt x="132" y="96"/>
                </a:lnTo>
                <a:lnTo>
                  <a:pt x="132" y="96"/>
                </a:lnTo>
                <a:lnTo>
                  <a:pt x="132" y="102"/>
                </a:lnTo>
                <a:lnTo>
                  <a:pt x="126" y="102"/>
                </a:lnTo>
                <a:lnTo>
                  <a:pt x="126" y="108"/>
                </a:lnTo>
                <a:lnTo>
                  <a:pt x="126" y="108"/>
                </a:lnTo>
                <a:lnTo>
                  <a:pt x="126" y="108"/>
                </a:lnTo>
                <a:lnTo>
                  <a:pt x="126" y="114"/>
                </a:lnTo>
                <a:lnTo>
                  <a:pt x="126" y="114"/>
                </a:lnTo>
                <a:lnTo>
                  <a:pt x="126" y="114"/>
                </a:lnTo>
                <a:lnTo>
                  <a:pt x="126" y="120"/>
                </a:lnTo>
                <a:lnTo>
                  <a:pt x="126" y="120"/>
                </a:lnTo>
                <a:lnTo>
                  <a:pt x="126" y="126"/>
                </a:lnTo>
                <a:lnTo>
                  <a:pt x="126" y="126"/>
                </a:lnTo>
                <a:lnTo>
                  <a:pt x="126" y="126"/>
                </a:lnTo>
                <a:lnTo>
                  <a:pt x="126" y="132"/>
                </a:lnTo>
                <a:lnTo>
                  <a:pt x="126" y="132"/>
                </a:lnTo>
                <a:lnTo>
                  <a:pt x="126" y="138"/>
                </a:lnTo>
                <a:lnTo>
                  <a:pt x="126" y="138"/>
                </a:lnTo>
                <a:lnTo>
                  <a:pt x="126" y="138"/>
                </a:lnTo>
                <a:lnTo>
                  <a:pt x="126" y="144"/>
                </a:lnTo>
                <a:lnTo>
                  <a:pt x="132" y="144"/>
                </a:lnTo>
                <a:lnTo>
                  <a:pt x="132" y="144"/>
                </a:lnTo>
                <a:lnTo>
                  <a:pt x="132" y="150"/>
                </a:lnTo>
                <a:lnTo>
                  <a:pt x="132" y="150"/>
                </a:lnTo>
                <a:lnTo>
                  <a:pt x="138" y="156"/>
                </a:lnTo>
                <a:lnTo>
                  <a:pt x="138" y="156"/>
                </a:lnTo>
                <a:lnTo>
                  <a:pt x="138" y="156"/>
                </a:lnTo>
                <a:lnTo>
                  <a:pt x="138" y="162"/>
                </a:lnTo>
                <a:lnTo>
                  <a:pt x="144" y="162"/>
                </a:lnTo>
                <a:lnTo>
                  <a:pt x="144" y="168"/>
                </a:lnTo>
                <a:lnTo>
                  <a:pt x="144" y="168"/>
                </a:lnTo>
                <a:lnTo>
                  <a:pt x="150" y="168"/>
                </a:lnTo>
                <a:lnTo>
                  <a:pt x="150" y="174"/>
                </a:lnTo>
                <a:lnTo>
                  <a:pt x="150" y="174"/>
                </a:lnTo>
                <a:lnTo>
                  <a:pt x="156" y="180"/>
                </a:lnTo>
                <a:lnTo>
                  <a:pt x="156" y="180"/>
                </a:lnTo>
                <a:lnTo>
                  <a:pt x="162" y="180"/>
                </a:lnTo>
                <a:lnTo>
                  <a:pt x="162" y="186"/>
                </a:lnTo>
                <a:lnTo>
                  <a:pt x="162" y="186"/>
                </a:lnTo>
                <a:lnTo>
                  <a:pt x="168" y="186"/>
                </a:lnTo>
                <a:lnTo>
                  <a:pt x="168" y="192"/>
                </a:lnTo>
                <a:lnTo>
                  <a:pt x="174" y="192"/>
                </a:lnTo>
                <a:lnTo>
                  <a:pt x="174" y="198"/>
                </a:lnTo>
                <a:lnTo>
                  <a:pt x="174" y="198"/>
                </a:lnTo>
                <a:lnTo>
                  <a:pt x="180" y="198"/>
                </a:lnTo>
                <a:lnTo>
                  <a:pt x="180" y="204"/>
                </a:lnTo>
                <a:lnTo>
                  <a:pt x="180" y="204"/>
                </a:lnTo>
                <a:lnTo>
                  <a:pt x="186" y="210"/>
                </a:lnTo>
                <a:lnTo>
                  <a:pt x="186" y="210"/>
                </a:lnTo>
                <a:lnTo>
                  <a:pt x="186" y="210"/>
                </a:lnTo>
                <a:lnTo>
                  <a:pt x="186" y="216"/>
                </a:lnTo>
                <a:lnTo>
                  <a:pt x="192" y="216"/>
                </a:lnTo>
                <a:lnTo>
                  <a:pt x="192" y="216"/>
                </a:lnTo>
                <a:lnTo>
                  <a:pt x="192" y="222"/>
                </a:lnTo>
                <a:lnTo>
                  <a:pt x="192" y="222"/>
                </a:lnTo>
                <a:lnTo>
                  <a:pt x="192" y="228"/>
                </a:lnTo>
                <a:lnTo>
                  <a:pt x="192" y="228"/>
                </a:lnTo>
                <a:lnTo>
                  <a:pt x="192" y="228"/>
                </a:lnTo>
                <a:lnTo>
                  <a:pt x="192" y="234"/>
                </a:lnTo>
                <a:lnTo>
                  <a:pt x="30" y="234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6" name="Freeform 33"/>
          <p:cNvSpPr>
            <a:spLocks/>
          </p:cNvSpPr>
          <p:nvPr/>
        </p:nvSpPr>
        <p:spPr bwMode="auto">
          <a:xfrm>
            <a:off x="981075" y="4610100"/>
            <a:ext cx="361950" cy="371475"/>
          </a:xfrm>
          <a:custGeom>
            <a:avLst/>
            <a:gdLst>
              <a:gd name="T0" fmla="*/ 5 w 38"/>
              <a:gd name="T1" fmla="*/ 38 h 39"/>
              <a:gd name="T2" fmla="*/ 6 w 38"/>
              <a:gd name="T3" fmla="*/ 36 h 39"/>
              <a:gd name="T4" fmla="*/ 7 w 38"/>
              <a:gd name="T5" fmla="*/ 35 h 39"/>
              <a:gd name="T6" fmla="*/ 8 w 38"/>
              <a:gd name="T7" fmla="*/ 33 h 39"/>
              <a:gd name="T8" fmla="*/ 10 w 38"/>
              <a:gd name="T9" fmla="*/ 31 h 39"/>
              <a:gd name="T10" fmla="*/ 11 w 38"/>
              <a:gd name="T11" fmla="*/ 30 h 39"/>
              <a:gd name="T12" fmla="*/ 13 w 38"/>
              <a:gd name="T13" fmla="*/ 28 h 39"/>
              <a:gd name="T14" fmla="*/ 14 w 38"/>
              <a:gd name="T15" fmla="*/ 27 h 39"/>
              <a:gd name="T16" fmla="*/ 15 w 38"/>
              <a:gd name="T17" fmla="*/ 25 h 39"/>
              <a:gd name="T18" fmla="*/ 16 w 38"/>
              <a:gd name="T19" fmla="*/ 24 h 39"/>
              <a:gd name="T20" fmla="*/ 17 w 38"/>
              <a:gd name="T21" fmla="*/ 22 h 39"/>
              <a:gd name="T22" fmla="*/ 17 w 38"/>
              <a:gd name="T23" fmla="*/ 21 h 39"/>
              <a:gd name="T24" fmla="*/ 17 w 38"/>
              <a:gd name="T25" fmla="*/ 19 h 39"/>
              <a:gd name="T26" fmla="*/ 16 w 38"/>
              <a:gd name="T27" fmla="*/ 18 h 39"/>
              <a:gd name="T28" fmla="*/ 16 w 38"/>
              <a:gd name="T29" fmla="*/ 16 h 39"/>
              <a:gd name="T30" fmla="*/ 15 w 38"/>
              <a:gd name="T31" fmla="*/ 14 h 39"/>
              <a:gd name="T32" fmla="*/ 13 w 38"/>
              <a:gd name="T33" fmla="*/ 13 h 39"/>
              <a:gd name="T34" fmla="*/ 11 w 38"/>
              <a:gd name="T35" fmla="*/ 11 h 39"/>
              <a:gd name="T36" fmla="*/ 9 w 38"/>
              <a:gd name="T37" fmla="*/ 10 h 39"/>
              <a:gd name="T38" fmla="*/ 7 w 38"/>
              <a:gd name="T39" fmla="*/ 8 h 39"/>
              <a:gd name="T40" fmla="*/ 5 w 38"/>
              <a:gd name="T41" fmla="*/ 7 h 39"/>
              <a:gd name="T42" fmla="*/ 3 w 38"/>
              <a:gd name="T43" fmla="*/ 5 h 39"/>
              <a:gd name="T44" fmla="*/ 1 w 38"/>
              <a:gd name="T45" fmla="*/ 4 h 39"/>
              <a:gd name="T46" fmla="*/ 0 w 38"/>
              <a:gd name="T47" fmla="*/ 2 h 39"/>
              <a:gd name="T48" fmla="*/ 0 w 38"/>
              <a:gd name="T49" fmla="*/ 0 h 39"/>
              <a:gd name="T50" fmla="*/ 37 w 38"/>
              <a:gd name="T51" fmla="*/ 2 h 39"/>
              <a:gd name="T52" fmla="*/ 37 w 38"/>
              <a:gd name="T53" fmla="*/ 3 h 39"/>
              <a:gd name="T54" fmla="*/ 35 w 38"/>
              <a:gd name="T55" fmla="*/ 5 h 39"/>
              <a:gd name="T56" fmla="*/ 33 w 38"/>
              <a:gd name="T57" fmla="*/ 6 h 39"/>
              <a:gd name="T58" fmla="*/ 31 w 38"/>
              <a:gd name="T59" fmla="*/ 8 h 39"/>
              <a:gd name="T60" fmla="*/ 29 w 38"/>
              <a:gd name="T61" fmla="*/ 9 h 39"/>
              <a:gd name="T62" fmla="*/ 27 w 38"/>
              <a:gd name="T63" fmla="*/ 11 h 39"/>
              <a:gd name="T64" fmla="*/ 25 w 38"/>
              <a:gd name="T65" fmla="*/ 12 h 39"/>
              <a:gd name="T66" fmla="*/ 23 w 38"/>
              <a:gd name="T67" fmla="*/ 14 h 39"/>
              <a:gd name="T68" fmla="*/ 22 w 38"/>
              <a:gd name="T69" fmla="*/ 16 h 39"/>
              <a:gd name="T70" fmla="*/ 21 w 38"/>
              <a:gd name="T71" fmla="*/ 17 h 39"/>
              <a:gd name="T72" fmla="*/ 21 w 38"/>
              <a:gd name="T73" fmla="*/ 19 h 39"/>
              <a:gd name="T74" fmla="*/ 21 w 38"/>
              <a:gd name="T75" fmla="*/ 20 h 39"/>
              <a:gd name="T76" fmla="*/ 21 w 38"/>
              <a:gd name="T77" fmla="*/ 22 h 39"/>
              <a:gd name="T78" fmla="*/ 21 w 38"/>
              <a:gd name="T79" fmla="*/ 23 h 39"/>
              <a:gd name="T80" fmla="*/ 22 w 38"/>
              <a:gd name="T81" fmla="*/ 25 h 39"/>
              <a:gd name="T82" fmla="*/ 23 w 38"/>
              <a:gd name="T83" fmla="*/ 26 h 39"/>
              <a:gd name="T84" fmla="*/ 24 w 38"/>
              <a:gd name="T85" fmla="*/ 28 h 39"/>
              <a:gd name="T86" fmla="*/ 26 w 38"/>
              <a:gd name="T87" fmla="*/ 30 h 39"/>
              <a:gd name="T88" fmla="*/ 27 w 38"/>
              <a:gd name="T89" fmla="*/ 31 h 39"/>
              <a:gd name="T90" fmla="*/ 29 w 38"/>
              <a:gd name="T91" fmla="*/ 33 h 39"/>
              <a:gd name="T92" fmla="*/ 30 w 38"/>
              <a:gd name="T93" fmla="*/ 34 h 39"/>
              <a:gd name="T94" fmla="*/ 31 w 38"/>
              <a:gd name="T95" fmla="*/ 36 h 39"/>
              <a:gd name="T96" fmla="*/ 32 w 38"/>
              <a:gd name="T97" fmla="*/ 37 h 39"/>
              <a:gd name="T98" fmla="*/ 32 w 38"/>
              <a:gd name="T99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39">
                <a:moveTo>
                  <a:pt x="5" y="39"/>
                </a:moveTo>
                <a:lnTo>
                  <a:pt x="5" y="38"/>
                </a:lnTo>
                <a:lnTo>
                  <a:pt x="5" y="38"/>
                </a:lnTo>
                <a:lnTo>
                  <a:pt x="5" y="38"/>
                </a:lnTo>
                <a:lnTo>
                  <a:pt x="5" y="37"/>
                </a:lnTo>
                <a:lnTo>
                  <a:pt x="6" y="37"/>
                </a:lnTo>
                <a:lnTo>
                  <a:pt x="6" y="36"/>
                </a:lnTo>
                <a:lnTo>
                  <a:pt x="6" y="36"/>
                </a:lnTo>
                <a:lnTo>
                  <a:pt x="6" y="36"/>
                </a:lnTo>
                <a:lnTo>
                  <a:pt x="6" y="35"/>
                </a:lnTo>
                <a:lnTo>
                  <a:pt x="7" y="35"/>
                </a:lnTo>
                <a:lnTo>
                  <a:pt x="7" y="35"/>
                </a:lnTo>
                <a:lnTo>
                  <a:pt x="7" y="34"/>
                </a:lnTo>
                <a:lnTo>
                  <a:pt x="8" y="34"/>
                </a:lnTo>
                <a:lnTo>
                  <a:pt x="8" y="33"/>
                </a:lnTo>
                <a:lnTo>
                  <a:pt x="8" y="33"/>
                </a:lnTo>
                <a:lnTo>
                  <a:pt x="9" y="33"/>
                </a:lnTo>
                <a:lnTo>
                  <a:pt x="9" y="32"/>
                </a:lnTo>
                <a:lnTo>
                  <a:pt x="10" y="32"/>
                </a:lnTo>
                <a:lnTo>
                  <a:pt x="10" y="31"/>
                </a:lnTo>
                <a:lnTo>
                  <a:pt x="10" y="31"/>
                </a:lnTo>
                <a:lnTo>
                  <a:pt x="11" y="31"/>
                </a:lnTo>
                <a:lnTo>
                  <a:pt x="11" y="30"/>
                </a:lnTo>
                <a:lnTo>
                  <a:pt x="11" y="30"/>
                </a:lnTo>
                <a:lnTo>
                  <a:pt x="12" y="30"/>
                </a:lnTo>
                <a:lnTo>
                  <a:pt x="12" y="29"/>
                </a:lnTo>
                <a:lnTo>
                  <a:pt x="13" y="29"/>
                </a:lnTo>
                <a:lnTo>
                  <a:pt x="13" y="28"/>
                </a:lnTo>
                <a:lnTo>
                  <a:pt x="13" y="28"/>
                </a:lnTo>
                <a:lnTo>
                  <a:pt x="14" y="28"/>
                </a:lnTo>
                <a:lnTo>
                  <a:pt x="14" y="27"/>
                </a:lnTo>
                <a:lnTo>
                  <a:pt x="14" y="27"/>
                </a:lnTo>
                <a:lnTo>
                  <a:pt x="15" y="26"/>
                </a:lnTo>
                <a:lnTo>
                  <a:pt x="15" y="26"/>
                </a:lnTo>
                <a:lnTo>
                  <a:pt x="15" y="26"/>
                </a:lnTo>
                <a:lnTo>
                  <a:pt x="15" y="25"/>
                </a:lnTo>
                <a:lnTo>
                  <a:pt x="16" y="25"/>
                </a:lnTo>
                <a:lnTo>
                  <a:pt x="16" y="24"/>
                </a:lnTo>
                <a:lnTo>
                  <a:pt x="16" y="24"/>
                </a:lnTo>
                <a:lnTo>
                  <a:pt x="16" y="24"/>
                </a:lnTo>
                <a:lnTo>
                  <a:pt x="16" y="23"/>
                </a:lnTo>
                <a:lnTo>
                  <a:pt x="17" y="23"/>
                </a:lnTo>
                <a:lnTo>
                  <a:pt x="17" y="23"/>
                </a:lnTo>
                <a:lnTo>
                  <a:pt x="17" y="22"/>
                </a:lnTo>
                <a:lnTo>
                  <a:pt x="17" y="22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7" y="20"/>
                </a:lnTo>
                <a:lnTo>
                  <a:pt x="17" y="20"/>
                </a:lnTo>
                <a:lnTo>
                  <a:pt x="17" y="19"/>
                </a:lnTo>
                <a:lnTo>
                  <a:pt x="17" y="19"/>
                </a:lnTo>
                <a:lnTo>
                  <a:pt x="17" y="19"/>
                </a:lnTo>
                <a:lnTo>
                  <a:pt x="17" y="18"/>
                </a:lnTo>
                <a:lnTo>
                  <a:pt x="17" y="18"/>
                </a:lnTo>
                <a:lnTo>
                  <a:pt x="16" y="18"/>
                </a:lnTo>
                <a:lnTo>
                  <a:pt x="16" y="17"/>
                </a:lnTo>
                <a:lnTo>
                  <a:pt x="16" y="17"/>
                </a:lnTo>
                <a:lnTo>
                  <a:pt x="16" y="16"/>
                </a:lnTo>
                <a:lnTo>
                  <a:pt x="16" y="16"/>
                </a:lnTo>
                <a:lnTo>
                  <a:pt x="15" y="16"/>
                </a:lnTo>
                <a:lnTo>
                  <a:pt x="15" y="15"/>
                </a:lnTo>
                <a:lnTo>
                  <a:pt x="15" y="15"/>
                </a:lnTo>
                <a:lnTo>
                  <a:pt x="15" y="14"/>
                </a:lnTo>
                <a:lnTo>
                  <a:pt x="14" y="14"/>
                </a:lnTo>
                <a:lnTo>
                  <a:pt x="14" y="14"/>
                </a:lnTo>
                <a:lnTo>
                  <a:pt x="13" y="13"/>
                </a:lnTo>
                <a:lnTo>
                  <a:pt x="13" y="13"/>
                </a:lnTo>
                <a:lnTo>
                  <a:pt x="13" y="12"/>
                </a:lnTo>
                <a:lnTo>
                  <a:pt x="12" y="12"/>
                </a:lnTo>
                <a:lnTo>
                  <a:pt x="12" y="12"/>
                </a:lnTo>
                <a:lnTo>
                  <a:pt x="11" y="11"/>
                </a:lnTo>
                <a:lnTo>
                  <a:pt x="11" y="11"/>
                </a:lnTo>
                <a:lnTo>
                  <a:pt x="10" y="11"/>
                </a:lnTo>
                <a:lnTo>
                  <a:pt x="10" y="10"/>
                </a:lnTo>
                <a:lnTo>
                  <a:pt x="9" y="10"/>
                </a:lnTo>
                <a:lnTo>
                  <a:pt x="9" y="9"/>
                </a:lnTo>
                <a:lnTo>
                  <a:pt x="8" y="9"/>
                </a:lnTo>
                <a:lnTo>
                  <a:pt x="8" y="9"/>
                </a:lnTo>
                <a:lnTo>
                  <a:pt x="7" y="8"/>
                </a:lnTo>
                <a:lnTo>
                  <a:pt x="7" y="8"/>
                </a:lnTo>
                <a:lnTo>
                  <a:pt x="6" y="7"/>
                </a:lnTo>
                <a:lnTo>
                  <a:pt x="5" y="7"/>
                </a:lnTo>
                <a:lnTo>
                  <a:pt x="5" y="7"/>
                </a:lnTo>
                <a:lnTo>
                  <a:pt x="4" y="6"/>
                </a:lnTo>
                <a:lnTo>
                  <a:pt x="4" y="6"/>
                </a:lnTo>
                <a:lnTo>
                  <a:pt x="3" y="6"/>
                </a:lnTo>
                <a:lnTo>
                  <a:pt x="3" y="5"/>
                </a:lnTo>
                <a:lnTo>
                  <a:pt x="3" y="5"/>
                </a:lnTo>
                <a:lnTo>
                  <a:pt x="2" y="4"/>
                </a:lnTo>
                <a:lnTo>
                  <a:pt x="2" y="4"/>
                </a:lnTo>
                <a:lnTo>
                  <a:pt x="1" y="4"/>
                </a:lnTo>
                <a:lnTo>
                  <a:pt x="1" y="3"/>
                </a:lnTo>
                <a:lnTo>
                  <a:pt x="1" y="3"/>
                </a:lnTo>
                <a:lnTo>
                  <a:pt x="1" y="2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lnTo>
                  <a:pt x="38" y="0"/>
                </a:lnTo>
                <a:lnTo>
                  <a:pt x="38" y="1"/>
                </a:lnTo>
                <a:lnTo>
                  <a:pt x="38" y="1"/>
                </a:lnTo>
                <a:lnTo>
                  <a:pt x="37" y="2"/>
                </a:lnTo>
                <a:lnTo>
                  <a:pt x="37" y="2"/>
                </a:lnTo>
                <a:lnTo>
                  <a:pt x="37" y="2"/>
                </a:lnTo>
                <a:lnTo>
                  <a:pt x="37" y="3"/>
                </a:lnTo>
                <a:lnTo>
                  <a:pt x="37" y="3"/>
                </a:lnTo>
                <a:lnTo>
                  <a:pt x="36" y="4"/>
                </a:lnTo>
                <a:lnTo>
                  <a:pt x="36" y="4"/>
                </a:lnTo>
                <a:lnTo>
                  <a:pt x="36" y="4"/>
                </a:lnTo>
                <a:lnTo>
                  <a:pt x="35" y="5"/>
                </a:lnTo>
                <a:lnTo>
                  <a:pt x="35" y="5"/>
                </a:lnTo>
                <a:lnTo>
                  <a:pt x="34" y="6"/>
                </a:lnTo>
                <a:lnTo>
                  <a:pt x="34" y="6"/>
                </a:lnTo>
                <a:lnTo>
                  <a:pt x="33" y="6"/>
                </a:lnTo>
                <a:lnTo>
                  <a:pt x="33" y="7"/>
                </a:lnTo>
                <a:lnTo>
                  <a:pt x="32" y="7"/>
                </a:lnTo>
                <a:lnTo>
                  <a:pt x="32" y="7"/>
                </a:lnTo>
                <a:lnTo>
                  <a:pt x="31" y="8"/>
                </a:lnTo>
                <a:lnTo>
                  <a:pt x="31" y="8"/>
                </a:lnTo>
                <a:lnTo>
                  <a:pt x="30" y="9"/>
                </a:lnTo>
                <a:lnTo>
                  <a:pt x="30" y="9"/>
                </a:lnTo>
                <a:lnTo>
                  <a:pt x="29" y="9"/>
                </a:lnTo>
                <a:lnTo>
                  <a:pt x="28" y="10"/>
                </a:lnTo>
                <a:lnTo>
                  <a:pt x="28" y="10"/>
                </a:lnTo>
                <a:lnTo>
                  <a:pt x="27" y="11"/>
                </a:lnTo>
                <a:lnTo>
                  <a:pt x="27" y="11"/>
                </a:lnTo>
                <a:lnTo>
                  <a:pt x="26" y="11"/>
                </a:lnTo>
                <a:lnTo>
                  <a:pt x="26" y="12"/>
                </a:lnTo>
                <a:lnTo>
                  <a:pt x="25" y="12"/>
                </a:lnTo>
                <a:lnTo>
                  <a:pt x="25" y="12"/>
                </a:lnTo>
                <a:lnTo>
                  <a:pt x="25" y="13"/>
                </a:lnTo>
                <a:lnTo>
                  <a:pt x="24" y="13"/>
                </a:lnTo>
                <a:lnTo>
                  <a:pt x="24" y="14"/>
                </a:lnTo>
                <a:lnTo>
                  <a:pt x="23" y="14"/>
                </a:lnTo>
                <a:lnTo>
                  <a:pt x="23" y="14"/>
                </a:lnTo>
                <a:lnTo>
                  <a:pt x="23" y="15"/>
                </a:lnTo>
                <a:lnTo>
                  <a:pt x="23" y="15"/>
                </a:lnTo>
                <a:lnTo>
                  <a:pt x="22" y="16"/>
                </a:lnTo>
                <a:lnTo>
                  <a:pt x="22" y="16"/>
                </a:lnTo>
                <a:lnTo>
                  <a:pt x="22" y="16"/>
                </a:lnTo>
                <a:lnTo>
                  <a:pt x="22" y="17"/>
                </a:lnTo>
                <a:lnTo>
                  <a:pt x="21" y="17"/>
                </a:lnTo>
                <a:lnTo>
                  <a:pt x="21" y="18"/>
                </a:lnTo>
                <a:lnTo>
                  <a:pt x="21" y="18"/>
                </a:lnTo>
                <a:lnTo>
                  <a:pt x="21" y="18"/>
                </a:lnTo>
                <a:lnTo>
                  <a:pt x="21" y="19"/>
                </a:lnTo>
                <a:lnTo>
                  <a:pt x="21" y="19"/>
                </a:lnTo>
                <a:lnTo>
                  <a:pt x="21" y="19"/>
                </a:lnTo>
                <a:lnTo>
                  <a:pt x="21" y="20"/>
                </a:lnTo>
                <a:lnTo>
                  <a:pt x="21" y="20"/>
                </a:lnTo>
                <a:lnTo>
                  <a:pt x="21" y="21"/>
                </a:lnTo>
                <a:lnTo>
                  <a:pt x="21" y="21"/>
                </a:lnTo>
                <a:lnTo>
                  <a:pt x="21" y="21"/>
                </a:lnTo>
                <a:lnTo>
                  <a:pt x="21" y="22"/>
                </a:lnTo>
                <a:lnTo>
                  <a:pt x="21" y="22"/>
                </a:lnTo>
                <a:lnTo>
                  <a:pt x="21" y="23"/>
                </a:lnTo>
                <a:lnTo>
                  <a:pt x="21" y="23"/>
                </a:lnTo>
                <a:lnTo>
                  <a:pt x="21" y="23"/>
                </a:lnTo>
                <a:lnTo>
                  <a:pt x="21" y="24"/>
                </a:lnTo>
                <a:lnTo>
                  <a:pt x="22" y="24"/>
                </a:lnTo>
                <a:lnTo>
                  <a:pt x="22" y="24"/>
                </a:lnTo>
                <a:lnTo>
                  <a:pt x="22" y="25"/>
                </a:lnTo>
                <a:lnTo>
                  <a:pt x="22" y="25"/>
                </a:lnTo>
                <a:lnTo>
                  <a:pt x="23" y="26"/>
                </a:lnTo>
                <a:lnTo>
                  <a:pt x="23" y="26"/>
                </a:lnTo>
                <a:lnTo>
                  <a:pt x="23" y="26"/>
                </a:lnTo>
                <a:lnTo>
                  <a:pt x="23" y="27"/>
                </a:lnTo>
                <a:lnTo>
                  <a:pt x="24" y="27"/>
                </a:lnTo>
                <a:lnTo>
                  <a:pt x="24" y="28"/>
                </a:lnTo>
                <a:lnTo>
                  <a:pt x="24" y="28"/>
                </a:lnTo>
                <a:lnTo>
                  <a:pt x="25" y="28"/>
                </a:lnTo>
                <a:lnTo>
                  <a:pt x="25" y="29"/>
                </a:lnTo>
                <a:lnTo>
                  <a:pt x="25" y="29"/>
                </a:lnTo>
                <a:lnTo>
                  <a:pt x="26" y="30"/>
                </a:lnTo>
                <a:lnTo>
                  <a:pt x="26" y="30"/>
                </a:lnTo>
                <a:lnTo>
                  <a:pt x="27" y="30"/>
                </a:lnTo>
                <a:lnTo>
                  <a:pt x="27" y="31"/>
                </a:lnTo>
                <a:lnTo>
                  <a:pt x="27" y="31"/>
                </a:lnTo>
                <a:lnTo>
                  <a:pt x="28" y="31"/>
                </a:lnTo>
                <a:lnTo>
                  <a:pt x="28" y="32"/>
                </a:lnTo>
                <a:lnTo>
                  <a:pt x="29" y="32"/>
                </a:lnTo>
                <a:lnTo>
                  <a:pt x="29" y="33"/>
                </a:lnTo>
                <a:lnTo>
                  <a:pt x="29" y="33"/>
                </a:lnTo>
                <a:lnTo>
                  <a:pt x="30" y="33"/>
                </a:lnTo>
                <a:lnTo>
                  <a:pt x="30" y="34"/>
                </a:lnTo>
                <a:lnTo>
                  <a:pt x="30" y="34"/>
                </a:lnTo>
                <a:lnTo>
                  <a:pt x="31" y="35"/>
                </a:lnTo>
                <a:lnTo>
                  <a:pt x="31" y="35"/>
                </a:lnTo>
                <a:lnTo>
                  <a:pt x="31" y="35"/>
                </a:lnTo>
                <a:lnTo>
                  <a:pt x="31" y="36"/>
                </a:lnTo>
                <a:lnTo>
                  <a:pt x="32" y="36"/>
                </a:lnTo>
                <a:lnTo>
                  <a:pt x="32" y="36"/>
                </a:lnTo>
                <a:lnTo>
                  <a:pt x="32" y="37"/>
                </a:lnTo>
                <a:lnTo>
                  <a:pt x="32" y="37"/>
                </a:lnTo>
                <a:lnTo>
                  <a:pt x="32" y="38"/>
                </a:lnTo>
                <a:lnTo>
                  <a:pt x="32" y="38"/>
                </a:lnTo>
                <a:lnTo>
                  <a:pt x="32" y="38"/>
                </a:lnTo>
                <a:lnTo>
                  <a:pt x="32" y="39"/>
                </a:lnTo>
                <a:lnTo>
                  <a:pt x="5" y="39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7" name="Line 34"/>
          <p:cNvSpPr>
            <a:spLocks noChangeShapeType="1"/>
          </p:cNvSpPr>
          <p:nvPr/>
        </p:nvSpPr>
        <p:spPr bwMode="auto">
          <a:xfrm flipV="1">
            <a:off x="1162050" y="4610100"/>
            <a:ext cx="0" cy="3714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8" name="Rectangle 35"/>
          <p:cNvSpPr>
            <a:spLocks noChangeArrowheads="1"/>
          </p:cNvSpPr>
          <p:nvPr/>
        </p:nvSpPr>
        <p:spPr bwMode="auto">
          <a:xfrm>
            <a:off x="1152525" y="4610100"/>
            <a:ext cx="19050" cy="3714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9" name="Rectangle 36"/>
          <p:cNvSpPr>
            <a:spLocks noChangeArrowheads="1"/>
          </p:cNvSpPr>
          <p:nvPr/>
        </p:nvSpPr>
        <p:spPr bwMode="auto">
          <a:xfrm>
            <a:off x="1152525" y="4610100"/>
            <a:ext cx="19050" cy="3714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0" name="Rectangle 37"/>
          <p:cNvSpPr>
            <a:spLocks noChangeArrowheads="1"/>
          </p:cNvSpPr>
          <p:nvPr/>
        </p:nvSpPr>
        <p:spPr bwMode="auto">
          <a:xfrm>
            <a:off x="1152525" y="45815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1" name="Rectangle 38"/>
          <p:cNvSpPr>
            <a:spLocks noChangeArrowheads="1"/>
          </p:cNvSpPr>
          <p:nvPr/>
        </p:nvSpPr>
        <p:spPr bwMode="auto">
          <a:xfrm>
            <a:off x="1152525" y="46386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2" name="Rectangle 39"/>
          <p:cNvSpPr>
            <a:spLocks noChangeArrowheads="1"/>
          </p:cNvSpPr>
          <p:nvPr/>
        </p:nvSpPr>
        <p:spPr bwMode="auto">
          <a:xfrm>
            <a:off x="1143000" y="45910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3" name="Rectangle 40"/>
          <p:cNvSpPr>
            <a:spLocks noChangeArrowheads="1"/>
          </p:cNvSpPr>
          <p:nvPr/>
        </p:nvSpPr>
        <p:spPr bwMode="auto">
          <a:xfrm>
            <a:off x="1143000" y="46291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4" name="Rectangle 41"/>
          <p:cNvSpPr>
            <a:spLocks noChangeArrowheads="1"/>
          </p:cNvSpPr>
          <p:nvPr/>
        </p:nvSpPr>
        <p:spPr bwMode="auto">
          <a:xfrm>
            <a:off x="1133475" y="46005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" name="Rectangle 42"/>
          <p:cNvSpPr>
            <a:spLocks noChangeArrowheads="1"/>
          </p:cNvSpPr>
          <p:nvPr/>
        </p:nvSpPr>
        <p:spPr bwMode="auto">
          <a:xfrm>
            <a:off x="1133475" y="46196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6" name="Rectangle 43"/>
          <p:cNvSpPr>
            <a:spLocks noChangeArrowheads="1"/>
          </p:cNvSpPr>
          <p:nvPr/>
        </p:nvSpPr>
        <p:spPr bwMode="auto">
          <a:xfrm>
            <a:off x="1133475" y="46101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7" name="Rectangle 44"/>
          <p:cNvSpPr>
            <a:spLocks noChangeArrowheads="1"/>
          </p:cNvSpPr>
          <p:nvPr/>
        </p:nvSpPr>
        <p:spPr bwMode="auto">
          <a:xfrm>
            <a:off x="1133475" y="46101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8" name="Oval 45"/>
          <p:cNvSpPr>
            <a:spLocks noChangeArrowheads="1"/>
          </p:cNvSpPr>
          <p:nvPr/>
        </p:nvSpPr>
        <p:spPr bwMode="auto">
          <a:xfrm>
            <a:off x="1133475" y="458152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" name="Freeform 46"/>
          <p:cNvSpPr>
            <a:spLocks/>
          </p:cNvSpPr>
          <p:nvPr/>
        </p:nvSpPr>
        <p:spPr bwMode="auto">
          <a:xfrm>
            <a:off x="1428750" y="3886200"/>
            <a:ext cx="361950" cy="1095375"/>
          </a:xfrm>
          <a:custGeom>
            <a:avLst/>
            <a:gdLst>
              <a:gd name="T0" fmla="*/ 60 w 228"/>
              <a:gd name="T1" fmla="*/ 666 h 690"/>
              <a:gd name="T2" fmla="*/ 66 w 228"/>
              <a:gd name="T3" fmla="*/ 642 h 690"/>
              <a:gd name="T4" fmla="*/ 66 w 228"/>
              <a:gd name="T5" fmla="*/ 612 h 690"/>
              <a:gd name="T6" fmla="*/ 66 w 228"/>
              <a:gd name="T7" fmla="*/ 582 h 690"/>
              <a:gd name="T8" fmla="*/ 54 w 228"/>
              <a:gd name="T9" fmla="*/ 558 h 690"/>
              <a:gd name="T10" fmla="*/ 36 w 228"/>
              <a:gd name="T11" fmla="*/ 528 h 690"/>
              <a:gd name="T12" fmla="*/ 12 w 228"/>
              <a:gd name="T13" fmla="*/ 498 h 690"/>
              <a:gd name="T14" fmla="*/ 0 w 228"/>
              <a:gd name="T15" fmla="*/ 474 h 690"/>
              <a:gd name="T16" fmla="*/ 0 w 228"/>
              <a:gd name="T17" fmla="*/ 444 h 690"/>
              <a:gd name="T18" fmla="*/ 12 w 228"/>
              <a:gd name="T19" fmla="*/ 420 h 690"/>
              <a:gd name="T20" fmla="*/ 36 w 228"/>
              <a:gd name="T21" fmla="*/ 390 h 690"/>
              <a:gd name="T22" fmla="*/ 54 w 228"/>
              <a:gd name="T23" fmla="*/ 360 h 690"/>
              <a:gd name="T24" fmla="*/ 60 w 228"/>
              <a:gd name="T25" fmla="*/ 336 h 690"/>
              <a:gd name="T26" fmla="*/ 60 w 228"/>
              <a:gd name="T27" fmla="*/ 306 h 690"/>
              <a:gd name="T28" fmla="*/ 60 w 228"/>
              <a:gd name="T29" fmla="*/ 276 h 690"/>
              <a:gd name="T30" fmla="*/ 54 w 228"/>
              <a:gd name="T31" fmla="*/ 252 h 690"/>
              <a:gd name="T32" fmla="*/ 54 w 228"/>
              <a:gd name="T33" fmla="*/ 222 h 690"/>
              <a:gd name="T34" fmla="*/ 60 w 228"/>
              <a:gd name="T35" fmla="*/ 192 h 690"/>
              <a:gd name="T36" fmla="*/ 72 w 228"/>
              <a:gd name="T37" fmla="*/ 168 h 690"/>
              <a:gd name="T38" fmla="*/ 84 w 228"/>
              <a:gd name="T39" fmla="*/ 138 h 690"/>
              <a:gd name="T40" fmla="*/ 90 w 228"/>
              <a:gd name="T41" fmla="*/ 108 h 690"/>
              <a:gd name="T42" fmla="*/ 102 w 228"/>
              <a:gd name="T43" fmla="*/ 84 h 690"/>
              <a:gd name="T44" fmla="*/ 102 w 228"/>
              <a:gd name="T45" fmla="*/ 54 h 690"/>
              <a:gd name="T46" fmla="*/ 102 w 228"/>
              <a:gd name="T47" fmla="*/ 30 h 690"/>
              <a:gd name="T48" fmla="*/ 108 w 228"/>
              <a:gd name="T49" fmla="*/ 0 h 690"/>
              <a:gd name="T50" fmla="*/ 120 w 228"/>
              <a:gd name="T51" fmla="*/ 18 h 690"/>
              <a:gd name="T52" fmla="*/ 120 w 228"/>
              <a:gd name="T53" fmla="*/ 48 h 690"/>
              <a:gd name="T54" fmla="*/ 126 w 228"/>
              <a:gd name="T55" fmla="*/ 78 h 690"/>
              <a:gd name="T56" fmla="*/ 132 w 228"/>
              <a:gd name="T57" fmla="*/ 102 h 690"/>
              <a:gd name="T58" fmla="*/ 138 w 228"/>
              <a:gd name="T59" fmla="*/ 132 h 690"/>
              <a:gd name="T60" fmla="*/ 156 w 228"/>
              <a:gd name="T61" fmla="*/ 162 h 690"/>
              <a:gd name="T62" fmla="*/ 168 w 228"/>
              <a:gd name="T63" fmla="*/ 186 h 690"/>
              <a:gd name="T64" fmla="*/ 174 w 228"/>
              <a:gd name="T65" fmla="*/ 216 h 690"/>
              <a:gd name="T66" fmla="*/ 174 w 228"/>
              <a:gd name="T67" fmla="*/ 240 h 690"/>
              <a:gd name="T68" fmla="*/ 168 w 228"/>
              <a:gd name="T69" fmla="*/ 270 h 690"/>
              <a:gd name="T70" fmla="*/ 162 w 228"/>
              <a:gd name="T71" fmla="*/ 300 h 690"/>
              <a:gd name="T72" fmla="*/ 162 w 228"/>
              <a:gd name="T73" fmla="*/ 324 h 690"/>
              <a:gd name="T74" fmla="*/ 168 w 228"/>
              <a:gd name="T75" fmla="*/ 354 h 690"/>
              <a:gd name="T76" fmla="*/ 186 w 228"/>
              <a:gd name="T77" fmla="*/ 384 h 690"/>
              <a:gd name="T78" fmla="*/ 204 w 228"/>
              <a:gd name="T79" fmla="*/ 408 h 690"/>
              <a:gd name="T80" fmla="*/ 222 w 228"/>
              <a:gd name="T81" fmla="*/ 438 h 690"/>
              <a:gd name="T82" fmla="*/ 228 w 228"/>
              <a:gd name="T83" fmla="*/ 468 h 690"/>
              <a:gd name="T84" fmla="*/ 216 w 228"/>
              <a:gd name="T85" fmla="*/ 492 h 690"/>
              <a:gd name="T86" fmla="*/ 198 w 228"/>
              <a:gd name="T87" fmla="*/ 522 h 690"/>
              <a:gd name="T88" fmla="*/ 174 w 228"/>
              <a:gd name="T89" fmla="*/ 552 h 690"/>
              <a:gd name="T90" fmla="*/ 162 w 228"/>
              <a:gd name="T91" fmla="*/ 576 h 690"/>
              <a:gd name="T92" fmla="*/ 156 w 228"/>
              <a:gd name="T93" fmla="*/ 606 h 690"/>
              <a:gd name="T94" fmla="*/ 162 w 228"/>
              <a:gd name="T95" fmla="*/ 636 h 690"/>
              <a:gd name="T96" fmla="*/ 168 w 228"/>
              <a:gd name="T97" fmla="*/ 660 h 690"/>
              <a:gd name="T98" fmla="*/ 168 w 228"/>
              <a:gd name="T99" fmla="*/ 690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690">
                <a:moveTo>
                  <a:pt x="60" y="690"/>
                </a:moveTo>
                <a:lnTo>
                  <a:pt x="60" y="684"/>
                </a:lnTo>
                <a:lnTo>
                  <a:pt x="60" y="672"/>
                </a:lnTo>
                <a:lnTo>
                  <a:pt x="60" y="666"/>
                </a:lnTo>
                <a:lnTo>
                  <a:pt x="60" y="660"/>
                </a:lnTo>
                <a:lnTo>
                  <a:pt x="60" y="654"/>
                </a:lnTo>
                <a:lnTo>
                  <a:pt x="60" y="648"/>
                </a:lnTo>
                <a:lnTo>
                  <a:pt x="66" y="642"/>
                </a:lnTo>
                <a:lnTo>
                  <a:pt x="66" y="636"/>
                </a:lnTo>
                <a:lnTo>
                  <a:pt x="66" y="624"/>
                </a:lnTo>
                <a:lnTo>
                  <a:pt x="66" y="618"/>
                </a:lnTo>
                <a:lnTo>
                  <a:pt x="66" y="612"/>
                </a:lnTo>
                <a:lnTo>
                  <a:pt x="66" y="606"/>
                </a:lnTo>
                <a:lnTo>
                  <a:pt x="66" y="600"/>
                </a:lnTo>
                <a:lnTo>
                  <a:pt x="66" y="594"/>
                </a:lnTo>
                <a:lnTo>
                  <a:pt x="66" y="582"/>
                </a:lnTo>
                <a:lnTo>
                  <a:pt x="60" y="576"/>
                </a:lnTo>
                <a:lnTo>
                  <a:pt x="60" y="570"/>
                </a:lnTo>
                <a:lnTo>
                  <a:pt x="54" y="564"/>
                </a:lnTo>
                <a:lnTo>
                  <a:pt x="54" y="558"/>
                </a:lnTo>
                <a:lnTo>
                  <a:pt x="48" y="552"/>
                </a:lnTo>
                <a:lnTo>
                  <a:pt x="42" y="540"/>
                </a:lnTo>
                <a:lnTo>
                  <a:pt x="42" y="534"/>
                </a:lnTo>
                <a:lnTo>
                  <a:pt x="36" y="528"/>
                </a:lnTo>
                <a:lnTo>
                  <a:pt x="30" y="522"/>
                </a:lnTo>
                <a:lnTo>
                  <a:pt x="24" y="516"/>
                </a:lnTo>
                <a:lnTo>
                  <a:pt x="18" y="510"/>
                </a:lnTo>
                <a:lnTo>
                  <a:pt x="12" y="498"/>
                </a:lnTo>
                <a:lnTo>
                  <a:pt x="12" y="492"/>
                </a:lnTo>
                <a:lnTo>
                  <a:pt x="6" y="486"/>
                </a:lnTo>
                <a:lnTo>
                  <a:pt x="6" y="480"/>
                </a:lnTo>
                <a:lnTo>
                  <a:pt x="0" y="474"/>
                </a:lnTo>
                <a:lnTo>
                  <a:pt x="0" y="468"/>
                </a:lnTo>
                <a:lnTo>
                  <a:pt x="0" y="456"/>
                </a:lnTo>
                <a:lnTo>
                  <a:pt x="0" y="450"/>
                </a:lnTo>
                <a:lnTo>
                  <a:pt x="0" y="444"/>
                </a:lnTo>
                <a:lnTo>
                  <a:pt x="6" y="438"/>
                </a:lnTo>
                <a:lnTo>
                  <a:pt x="6" y="432"/>
                </a:lnTo>
                <a:lnTo>
                  <a:pt x="12" y="426"/>
                </a:lnTo>
                <a:lnTo>
                  <a:pt x="12" y="420"/>
                </a:lnTo>
                <a:lnTo>
                  <a:pt x="18" y="408"/>
                </a:lnTo>
                <a:lnTo>
                  <a:pt x="24" y="402"/>
                </a:lnTo>
                <a:lnTo>
                  <a:pt x="30" y="396"/>
                </a:lnTo>
                <a:lnTo>
                  <a:pt x="36" y="390"/>
                </a:lnTo>
                <a:lnTo>
                  <a:pt x="36" y="384"/>
                </a:lnTo>
                <a:lnTo>
                  <a:pt x="42" y="378"/>
                </a:lnTo>
                <a:lnTo>
                  <a:pt x="48" y="366"/>
                </a:lnTo>
                <a:lnTo>
                  <a:pt x="54" y="360"/>
                </a:lnTo>
                <a:lnTo>
                  <a:pt x="54" y="354"/>
                </a:lnTo>
                <a:lnTo>
                  <a:pt x="60" y="348"/>
                </a:lnTo>
                <a:lnTo>
                  <a:pt x="60" y="342"/>
                </a:lnTo>
                <a:lnTo>
                  <a:pt x="60" y="336"/>
                </a:lnTo>
                <a:lnTo>
                  <a:pt x="60" y="324"/>
                </a:lnTo>
                <a:lnTo>
                  <a:pt x="60" y="318"/>
                </a:lnTo>
                <a:lnTo>
                  <a:pt x="60" y="312"/>
                </a:lnTo>
                <a:lnTo>
                  <a:pt x="60" y="306"/>
                </a:lnTo>
                <a:lnTo>
                  <a:pt x="60" y="300"/>
                </a:lnTo>
                <a:lnTo>
                  <a:pt x="60" y="294"/>
                </a:lnTo>
                <a:lnTo>
                  <a:pt x="60" y="282"/>
                </a:lnTo>
                <a:lnTo>
                  <a:pt x="60" y="276"/>
                </a:lnTo>
                <a:lnTo>
                  <a:pt x="54" y="270"/>
                </a:lnTo>
                <a:lnTo>
                  <a:pt x="54" y="264"/>
                </a:lnTo>
                <a:lnTo>
                  <a:pt x="54" y="258"/>
                </a:lnTo>
                <a:lnTo>
                  <a:pt x="54" y="252"/>
                </a:lnTo>
                <a:lnTo>
                  <a:pt x="54" y="240"/>
                </a:lnTo>
                <a:lnTo>
                  <a:pt x="54" y="234"/>
                </a:lnTo>
                <a:lnTo>
                  <a:pt x="54" y="228"/>
                </a:lnTo>
                <a:lnTo>
                  <a:pt x="54" y="222"/>
                </a:lnTo>
                <a:lnTo>
                  <a:pt x="54" y="216"/>
                </a:lnTo>
                <a:lnTo>
                  <a:pt x="54" y="210"/>
                </a:lnTo>
                <a:lnTo>
                  <a:pt x="54" y="204"/>
                </a:lnTo>
                <a:lnTo>
                  <a:pt x="60" y="192"/>
                </a:lnTo>
                <a:lnTo>
                  <a:pt x="60" y="186"/>
                </a:lnTo>
                <a:lnTo>
                  <a:pt x="66" y="180"/>
                </a:lnTo>
                <a:lnTo>
                  <a:pt x="66" y="174"/>
                </a:lnTo>
                <a:lnTo>
                  <a:pt x="72" y="168"/>
                </a:lnTo>
                <a:lnTo>
                  <a:pt x="72" y="162"/>
                </a:lnTo>
                <a:lnTo>
                  <a:pt x="78" y="150"/>
                </a:lnTo>
                <a:lnTo>
                  <a:pt x="78" y="144"/>
                </a:lnTo>
                <a:lnTo>
                  <a:pt x="84" y="138"/>
                </a:lnTo>
                <a:lnTo>
                  <a:pt x="84" y="132"/>
                </a:lnTo>
                <a:lnTo>
                  <a:pt x="90" y="126"/>
                </a:lnTo>
                <a:lnTo>
                  <a:pt x="90" y="120"/>
                </a:lnTo>
                <a:lnTo>
                  <a:pt x="90" y="108"/>
                </a:lnTo>
                <a:lnTo>
                  <a:pt x="96" y="102"/>
                </a:lnTo>
                <a:lnTo>
                  <a:pt x="96" y="96"/>
                </a:lnTo>
                <a:lnTo>
                  <a:pt x="96" y="90"/>
                </a:lnTo>
                <a:lnTo>
                  <a:pt x="102" y="84"/>
                </a:lnTo>
                <a:lnTo>
                  <a:pt x="102" y="78"/>
                </a:lnTo>
                <a:lnTo>
                  <a:pt x="102" y="66"/>
                </a:lnTo>
                <a:lnTo>
                  <a:pt x="102" y="60"/>
                </a:lnTo>
                <a:lnTo>
                  <a:pt x="102" y="54"/>
                </a:lnTo>
                <a:lnTo>
                  <a:pt x="102" y="48"/>
                </a:lnTo>
                <a:lnTo>
                  <a:pt x="102" y="42"/>
                </a:lnTo>
                <a:lnTo>
                  <a:pt x="102" y="36"/>
                </a:lnTo>
                <a:lnTo>
                  <a:pt x="102" y="30"/>
                </a:lnTo>
                <a:lnTo>
                  <a:pt x="102" y="18"/>
                </a:lnTo>
                <a:lnTo>
                  <a:pt x="102" y="12"/>
                </a:lnTo>
                <a:lnTo>
                  <a:pt x="108" y="6"/>
                </a:lnTo>
                <a:lnTo>
                  <a:pt x="108" y="0"/>
                </a:lnTo>
                <a:lnTo>
                  <a:pt x="120" y="0"/>
                </a:lnTo>
                <a:lnTo>
                  <a:pt x="120" y="6"/>
                </a:lnTo>
                <a:lnTo>
                  <a:pt x="120" y="12"/>
                </a:lnTo>
                <a:lnTo>
                  <a:pt x="120" y="18"/>
                </a:lnTo>
                <a:lnTo>
                  <a:pt x="120" y="30"/>
                </a:lnTo>
                <a:lnTo>
                  <a:pt x="120" y="36"/>
                </a:lnTo>
                <a:lnTo>
                  <a:pt x="120" y="42"/>
                </a:lnTo>
                <a:lnTo>
                  <a:pt x="120" y="48"/>
                </a:lnTo>
                <a:lnTo>
                  <a:pt x="120" y="54"/>
                </a:lnTo>
                <a:lnTo>
                  <a:pt x="120" y="60"/>
                </a:lnTo>
                <a:lnTo>
                  <a:pt x="126" y="66"/>
                </a:lnTo>
                <a:lnTo>
                  <a:pt x="126" y="78"/>
                </a:lnTo>
                <a:lnTo>
                  <a:pt x="126" y="84"/>
                </a:lnTo>
                <a:lnTo>
                  <a:pt x="126" y="90"/>
                </a:lnTo>
                <a:lnTo>
                  <a:pt x="126" y="96"/>
                </a:lnTo>
                <a:lnTo>
                  <a:pt x="132" y="102"/>
                </a:lnTo>
                <a:lnTo>
                  <a:pt x="132" y="108"/>
                </a:lnTo>
                <a:lnTo>
                  <a:pt x="138" y="120"/>
                </a:lnTo>
                <a:lnTo>
                  <a:pt x="138" y="126"/>
                </a:lnTo>
                <a:lnTo>
                  <a:pt x="138" y="132"/>
                </a:lnTo>
                <a:lnTo>
                  <a:pt x="144" y="138"/>
                </a:lnTo>
                <a:lnTo>
                  <a:pt x="144" y="144"/>
                </a:lnTo>
                <a:lnTo>
                  <a:pt x="150" y="150"/>
                </a:lnTo>
                <a:lnTo>
                  <a:pt x="156" y="162"/>
                </a:lnTo>
                <a:lnTo>
                  <a:pt x="156" y="168"/>
                </a:lnTo>
                <a:lnTo>
                  <a:pt x="162" y="174"/>
                </a:lnTo>
                <a:lnTo>
                  <a:pt x="162" y="180"/>
                </a:lnTo>
                <a:lnTo>
                  <a:pt x="168" y="186"/>
                </a:lnTo>
                <a:lnTo>
                  <a:pt x="168" y="192"/>
                </a:lnTo>
                <a:lnTo>
                  <a:pt x="168" y="204"/>
                </a:lnTo>
                <a:lnTo>
                  <a:pt x="174" y="210"/>
                </a:lnTo>
                <a:lnTo>
                  <a:pt x="174" y="216"/>
                </a:lnTo>
                <a:lnTo>
                  <a:pt x="174" y="222"/>
                </a:lnTo>
                <a:lnTo>
                  <a:pt x="174" y="228"/>
                </a:lnTo>
                <a:lnTo>
                  <a:pt x="174" y="234"/>
                </a:lnTo>
                <a:lnTo>
                  <a:pt x="174" y="240"/>
                </a:lnTo>
                <a:lnTo>
                  <a:pt x="174" y="252"/>
                </a:lnTo>
                <a:lnTo>
                  <a:pt x="174" y="258"/>
                </a:lnTo>
                <a:lnTo>
                  <a:pt x="174" y="264"/>
                </a:lnTo>
                <a:lnTo>
                  <a:pt x="168" y="270"/>
                </a:lnTo>
                <a:lnTo>
                  <a:pt x="168" y="276"/>
                </a:lnTo>
                <a:lnTo>
                  <a:pt x="168" y="282"/>
                </a:lnTo>
                <a:lnTo>
                  <a:pt x="168" y="294"/>
                </a:lnTo>
                <a:lnTo>
                  <a:pt x="162" y="300"/>
                </a:lnTo>
                <a:lnTo>
                  <a:pt x="162" y="306"/>
                </a:lnTo>
                <a:lnTo>
                  <a:pt x="162" y="312"/>
                </a:lnTo>
                <a:lnTo>
                  <a:pt x="162" y="318"/>
                </a:lnTo>
                <a:lnTo>
                  <a:pt x="162" y="324"/>
                </a:lnTo>
                <a:lnTo>
                  <a:pt x="162" y="336"/>
                </a:lnTo>
                <a:lnTo>
                  <a:pt x="168" y="342"/>
                </a:lnTo>
                <a:lnTo>
                  <a:pt x="168" y="348"/>
                </a:lnTo>
                <a:lnTo>
                  <a:pt x="168" y="354"/>
                </a:lnTo>
                <a:lnTo>
                  <a:pt x="174" y="360"/>
                </a:lnTo>
                <a:lnTo>
                  <a:pt x="180" y="366"/>
                </a:lnTo>
                <a:lnTo>
                  <a:pt x="180" y="378"/>
                </a:lnTo>
                <a:lnTo>
                  <a:pt x="186" y="384"/>
                </a:lnTo>
                <a:lnTo>
                  <a:pt x="192" y="390"/>
                </a:lnTo>
                <a:lnTo>
                  <a:pt x="198" y="396"/>
                </a:lnTo>
                <a:lnTo>
                  <a:pt x="204" y="402"/>
                </a:lnTo>
                <a:lnTo>
                  <a:pt x="204" y="408"/>
                </a:lnTo>
                <a:lnTo>
                  <a:pt x="210" y="420"/>
                </a:lnTo>
                <a:lnTo>
                  <a:pt x="216" y="426"/>
                </a:lnTo>
                <a:lnTo>
                  <a:pt x="216" y="432"/>
                </a:lnTo>
                <a:lnTo>
                  <a:pt x="222" y="438"/>
                </a:lnTo>
                <a:lnTo>
                  <a:pt x="222" y="444"/>
                </a:lnTo>
                <a:lnTo>
                  <a:pt x="228" y="450"/>
                </a:lnTo>
                <a:lnTo>
                  <a:pt x="228" y="456"/>
                </a:lnTo>
                <a:lnTo>
                  <a:pt x="228" y="468"/>
                </a:lnTo>
                <a:lnTo>
                  <a:pt x="222" y="474"/>
                </a:lnTo>
                <a:lnTo>
                  <a:pt x="222" y="480"/>
                </a:lnTo>
                <a:lnTo>
                  <a:pt x="216" y="486"/>
                </a:lnTo>
                <a:lnTo>
                  <a:pt x="216" y="492"/>
                </a:lnTo>
                <a:lnTo>
                  <a:pt x="210" y="498"/>
                </a:lnTo>
                <a:lnTo>
                  <a:pt x="204" y="510"/>
                </a:lnTo>
                <a:lnTo>
                  <a:pt x="204" y="516"/>
                </a:lnTo>
                <a:lnTo>
                  <a:pt x="198" y="522"/>
                </a:lnTo>
                <a:lnTo>
                  <a:pt x="192" y="528"/>
                </a:lnTo>
                <a:lnTo>
                  <a:pt x="186" y="534"/>
                </a:lnTo>
                <a:lnTo>
                  <a:pt x="180" y="540"/>
                </a:lnTo>
                <a:lnTo>
                  <a:pt x="174" y="552"/>
                </a:lnTo>
                <a:lnTo>
                  <a:pt x="174" y="558"/>
                </a:lnTo>
                <a:lnTo>
                  <a:pt x="168" y="564"/>
                </a:lnTo>
                <a:lnTo>
                  <a:pt x="168" y="570"/>
                </a:lnTo>
                <a:lnTo>
                  <a:pt x="162" y="576"/>
                </a:lnTo>
                <a:lnTo>
                  <a:pt x="162" y="582"/>
                </a:lnTo>
                <a:lnTo>
                  <a:pt x="162" y="594"/>
                </a:lnTo>
                <a:lnTo>
                  <a:pt x="162" y="600"/>
                </a:lnTo>
                <a:lnTo>
                  <a:pt x="156" y="606"/>
                </a:lnTo>
                <a:lnTo>
                  <a:pt x="162" y="612"/>
                </a:lnTo>
                <a:lnTo>
                  <a:pt x="162" y="618"/>
                </a:lnTo>
                <a:lnTo>
                  <a:pt x="162" y="624"/>
                </a:lnTo>
                <a:lnTo>
                  <a:pt x="162" y="636"/>
                </a:lnTo>
                <a:lnTo>
                  <a:pt x="162" y="642"/>
                </a:lnTo>
                <a:lnTo>
                  <a:pt x="162" y="648"/>
                </a:lnTo>
                <a:lnTo>
                  <a:pt x="162" y="654"/>
                </a:lnTo>
                <a:lnTo>
                  <a:pt x="168" y="660"/>
                </a:lnTo>
                <a:lnTo>
                  <a:pt x="168" y="666"/>
                </a:lnTo>
                <a:lnTo>
                  <a:pt x="168" y="672"/>
                </a:lnTo>
                <a:lnTo>
                  <a:pt x="168" y="684"/>
                </a:lnTo>
                <a:lnTo>
                  <a:pt x="168" y="690"/>
                </a:lnTo>
                <a:lnTo>
                  <a:pt x="60" y="690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0" name="Freeform 47"/>
          <p:cNvSpPr>
            <a:spLocks/>
          </p:cNvSpPr>
          <p:nvPr/>
        </p:nvSpPr>
        <p:spPr bwMode="auto">
          <a:xfrm>
            <a:off x="1428750" y="3886200"/>
            <a:ext cx="361950" cy="1095375"/>
          </a:xfrm>
          <a:custGeom>
            <a:avLst/>
            <a:gdLst>
              <a:gd name="T0" fmla="*/ 10 w 38"/>
              <a:gd name="T1" fmla="*/ 111 h 115"/>
              <a:gd name="T2" fmla="*/ 11 w 38"/>
              <a:gd name="T3" fmla="*/ 107 h 115"/>
              <a:gd name="T4" fmla="*/ 11 w 38"/>
              <a:gd name="T5" fmla="*/ 102 h 115"/>
              <a:gd name="T6" fmla="*/ 11 w 38"/>
              <a:gd name="T7" fmla="*/ 97 h 115"/>
              <a:gd name="T8" fmla="*/ 9 w 38"/>
              <a:gd name="T9" fmla="*/ 93 h 115"/>
              <a:gd name="T10" fmla="*/ 6 w 38"/>
              <a:gd name="T11" fmla="*/ 88 h 115"/>
              <a:gd name="T12" fmla="*/ 2 w 38"/>
              <a:gd name="T13" fmla="*/ 83 h 115"/>
              <a:gd name="T14" fmla="*/ 0 w 38"/>
              <a:gd name="T15" fmla="*/ 79 h 115"/>
              <a:gd name="T16" fmla="*/ 0 w 38"/>
              <a:gd name="T17" fmla="*/ 74 h 115"/>
              <a:gd name="T18" fmla="*/ 2 w 38"/>
              <a:gd name="T19" fmla="*/ 70 h 115"/>
              <a:gd name="T20" fmla="*/ 6 w 38"/>
              <a:gd name="T21" fmla="*/ 65 h 115"/>
              <a:gd name="T22" fmla="*/ 9 w 38"/>
              <a:gd name="T23" fmla="*/ 60 h 115"/>
              <a:gd name="T24" fmla="*/ 10 w 38"/>
              <a:gd name="T25" fmla="*/ 56 h 115"/>
              <a:gd name="T26" fmla="*/ 10 w 38"/>
              <a:gd name="T27" fmla="*/ 51 h 115"/>
              <a:gd name="T28" fmla="*/ 10 w 38"/>
              <a:gd name="T29" fmla="*/ 46 h 115"/>
              <a:gd name="T30" fmla="*/ 9 w 38"/>
              <a:gd name="T31" fmla="*/ 42 h 115"/>
              <a:gd name="T32" fmla="*/ 9 w 38"/>
              <a:gd name="T33" fmla="*/ 37 h 115"/>
              <a:gd name="T34" fmla="*/ 10 w 38"/>
              <a:gd name="T35" fmla="*/ 32 h 115"/>
              <a:gd name="T36" fmla="*/ 12 w 38"/>
              <a:gd name="T37" fmla="*/ 28 h 115"/>
              <a:gd name="T38" fmla="*/ 14 w 38"/>
              <a:gd name="T39" fmla="*/ 23 h 115"/>
              <a:gd name="T40" fmla="*/ 15 w 38"/>
              <a:gd name="T41" fmla="*/ 18 h 115"/>
              <a:gd name="T42" fmla="*/ 17 w 38"/>
              <a:gd name="T43" fmla="*/ 14 h 115"/>
              <a:gd name="T44" fmla="*/ 17 w 38"/>
              <a:gd name="T45" fmla="*/ 9 h 115"/>
              <a:gd name="T46" fmla="*/ 17 w 38"/>
              <a:gd name="T47" fmla="*/ 5 h 115"/>
              <a:gd name="T48" fmla="*/ 18 w 38"/>
              <a:gd name="T49" fmla="*/ 0 h 115"/>
              <a:gd name="T50" fmla="*/ 20 w 38"/>
              <a:gd name="T51" fmla="*/ 3 h 115"/>
              <a:gd name="T52" fmla="*/ 20 w 38"/>
              <a:gd name="T53" fmla="*/ 8 h 115"/>
              <a:gd name="T54" fmla="*/ 21 w 38"/>
              <a:gd name="T55" fmla="*/ 13 h 115"/>
              <a:gd name="T56" fmla="*/ 22 w 38"/>
              <a:gd name="T57" fmla="*/ 17 h 115"/>
              <a:gd name="T58" fmla="*/ 23 w 38"/>
              <a:gd name="T59" fmla="*/ 22 h 115"/>
              <a:gd name="T60" fmla="*/ 26 w 38"/>
              <a:gd name="T61" fmla="*/ 27 h 115"/>
              <a:gd name="T62" fmla="*/ 28 w 38"/>
              <a:gd name="T63" fmla="*/ 31 h 115"/>
              <a:gd name="T64" fmla="*/ 29 w 38"/>
              <a:gd name="T65" fmla="*/ 36 h 115"/>
              <a:gd name="T66" fmla="*/ 29 w 38"/>
              <a:gd name="T67" fmla="*/ 40 h 115"/>
              <a:gd name="T68" fmla="*/ 28 w 38"/>
              <a:gd name="T69" fmla="*/ 45 h 115"/>
              <a:gd name="T70" fmla="*/ 27 w 38"/>
              <a:gd name="T71" fmla="*/ 50 h 115"/>
              <a:gd name="T72" fmla="*/ 27 w 38"/>
              <a:gd name="T73" fmla="*/ 54 h 115"/>
              <a:gd name="T74" fmla="*/ 28 w 38"/>
              <a:gd name="T75" fmla="*/ 59 h 115"/>
              <a:gd name="T76" fmla="*/ 31 w 38"/>
              <a:gd name="T77" fmla="*/ 64 h 115"/>
              <a:gd name="T78" fmla="*/ 34 w 38"/>
              <a:gd name="T79" fmla="*/ 68 h 115"/>
              <a:gd name="T80" fmla="*/ 37 w 38"/>
              <a:gd name="T81" fmla="*/ 73 h 115"/>
              <a:gd name="T82" fmla="*/ 38 w 38"/>
              <a:gd name="T83" fmla="*/ 78 h 115"/>
              <a:gd name="T84" fmla="*/ 36 w 38"/>
              <a:gd name="T85" fmla="*/ 82 h 115"/>
              <a:gd name="T86" fmla="*/ 33 w 38"/>
              <a:gd name="T87" fmla="*/ 87 h 115"/>
              <a:gd name="T88" fmla="*/ 29 w 38"/>
              <a:gd name="T89" fmla="*/ 92 h 115"/>
              <a:gd name="T90" fmla="*/ 27 w 38"/>
              <a:gd name="T91" fmla="*/ 96 h 115"/>
              <a:gd name="T92" fmla="*/ 26 w 38"/>
              <a:gd name="T93" fmla="*/ 101 h 115"/>
              <a:gd name="T94" fmla="*/ 27 w 38"/>
              <a:gd name="T95" fmla="*/ 106 h 115"/>
              <a:gd name="T96" fmla="*/ 28 w 38"/>
              <a:gd name="T97" fmla="*/ 110 h 115"/>
              <a:gd name="T98" fmla="*/ 28 w 38"/>
              <a:gd name="T99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115">
                <a:moveTo>
                  <a:pt x="10" y="115"/>
                </a:moveTo>
                <a:lnTo>
                  <a:pt x="10" y="114"/>
                </a:lnTo>
                <a:lnTo>
                  <a:pt x="10" y="112"/>
                </a:lnTo>
                <a:lnTo>
                  <a:pt x="10" y="111"/>
                </a:lnTo>
                <a:lnTo>
                  <a:pt x="10" y="110"/>
                </a:lnTo>
                <a:lnTo>
                  <a:pt x="10" y="109"/>
                </a:lnTo>
                <a:lnTo>
                  <a:pt x="10" y="108"/>
                </a:lnTo>
                <a:lnTo>
                  <a:pt x="11" y="107"/>
                </a:lnTo>
                <a:lnTo>
                  <a:pt x="11" y="106"/>
                </a:lnTo>
                <a:lnTo>
                  <a:pt x="11" y="104"/>
                </a:lnTo>
                <a:lnTo>
                  <a:pt x="11" y="103"/>
                </a:lnTo>
                <a:lnTo>
                  <a:pt x="11" y="102"/>
                </a:lnTo>
                <a:lnTo>
                  <a:pt x="11" y="101"/>
                </a:lnTo>
                <a:lnTo>
                  <a:pt x="11" y="100"/>
                </a:lnTo>
                <a:lnTo>
                  <a:pt x="11" y="99"/>
                </a:lnTo>
                <a:lnTo>
                  <a:pt x="11" y="97"/>
                </a:lnTo>
                <a:lnTo>
                  <a:pt x="10" y="96"/>
                </a:lnTo>
                <a:lnTo>
                  <a:pt x="10" y="95"/>
                </a:lnTo>
                <a:lnTo>
                  <a:pt x="9" y="94"/>
                </a:lnTo>
                <a:lnTo>
                  <a:pt x="9" y="93"/>
                </a:lnTo>
                <a:lnTo>
                  <a:pt x="8" y="92"/>
                </a:lnTo>
                <a:lnTo>
                  <a:pt x="7" y="90"/>
                </a:lnTo>
                <a:lnTo>
                  <a:pt x="7" y="89"/>
                </a:lnTo>
                <a:lnTo>
                  <a:pt x="6" y="88"/>
                </a:lnTo>
                <a:lnTo>
                  <a:pt x="5" y="87"/>
                </a:lnTo>
                <a:lnTo>
                  <a:pt x="4" y="86"/>
                </a:lnTo>
                <a:lnTo>
                  <a:pt x="3" y="85"/>
                </a:lnTo>
                <a:lnTo>
                  <a:pt x="2" y="83"/>
                </a:lnTo>
                <a:lnTo>
                  <a:pt x="2" y="82"/>
                </a:lnTo>
                <a:lnTo>
                  <a:pt x="1" y="81"/>
                </a:lnTo>
                <a:lnTo>
                  <a:pt x="1" y="80"/>
                </a:lnTo>
                <a:lnTo>
                  <a:pt x="0" y="79"/>
                </a:lnTo>
                <a:lnTo>
                  <a:pt x="0" y="78"/>
                </a:lnTo>
                <a:lnTo>
                  <a:pt x="0" y="76"/>
                </a:lnTo>
                <a:lnTo>
                  <a:pt x="0" y="75"/>
                </a:lnTo>
                <a:lnTo>
                  <a:pt x="0" y="74"/>
                </a:lnTo>
                <a:lnTo>
                  <a:pt x="1" y="73"/>
                </a:lnTo>
                <a:lnTo>
                  <a:pt x="1" y="72"/>
                </a:lnTo>
                <a:lnTo>
                  <a:pt x="2" y="71"/>
                </a:lnTo>
                <a:lnTo>
                  <a:pt x="2" y="70"/>
                </a:lnTo>
                <a:lnTo>
                  <a:pt x="3" y="68"/>
                </a:lnTo>
                <a:lnTo>
                  <a:pt x="4" y="67"/>
                </a:lnTo>
                <a:lnTo>
                  <a:pt x="5" y="66"/>
                </a:lnTo>
                <a:lnTo>
                  <a:pt x="6" y="65"/>
                </a:lnTo>
                <a:lnTo>
                  <a:pt x="6" y="64"/>
                </a:lnTo>
                <a:lnTo>
                  <a:pt x="7" y="63"/>
                </a:lnTo>
                <a:lnTo>
                  <a:pt x="8" y="61"/>
                </a:lnTo>
                <a:lnTo>
                  <a:pt x="9" y="60"/>
                </a:lnTo>
                <a:lnTo>
                  <a:pt x="9" y="59"/>
                </a:lnTo>
                <a:lnTo>
                  <a:pt x="10" y="58"/>
                </a:lnTo>
                <a:lnTo>
                  <a:pt x="10" y="57"/>
                </a:lnTo>
                <a:lnTo>
                  <a:pt x="10" y="56"/>
                </a:lnTo>
                <a:lnTo>
                  <a:pt x="10" y="54"/>
                </a:lnTo>
                <a:lnTo>
                  <a:pt x="10" y="53"/>
                </a:lnTo>
                <a:lnTo>
                  <a:pt x="10" y="52"/>
                </a:lnTo>
                <a:lnTo>
                  <a:pt x="10" y="51"/>
                </a:lnTo>
                <a:lnTo>
                  <a:pt x="10" y="50"/>
                </a:lnTo>
                <a:lnTo>
                  <a:pt x="10" y="49"/>
                </a:lnTo>
                <a:lnTo>
                  <a:pt x="10" y="47"/>
                </a:lnTo>
                <a:lnTo>
                  <a:pt x="10" y="46"/>
                </a:lnTo>
                <a:lnTo>
                  <a:pt x="9" y="45"/>
                </a:lnTo>
                <a:lnTo>
                  <a:pt x="9" y="44"/>
                </a:lnTo>
                <a:lnTo>
                  <a:pt x="9" y="43"/>
                </a:lnTo>
                <a:lnTo>
                  <a:pt x="9" y="42"/>
                </a:lnTo>
                <a:lnTo>
                  <a:pt x="9" y="40"/>
                </a:lnTo>
                <a:lnTo>
                  <a:pt x="9" y="39"/>
                </a:lnTo>
                <a:lnTo>
                  <a:pt x="9" y="38"/>
                </a:lnTo>
                <a:lnTo>
                  <a:pt x="9" y="37"/>
                </a:lnTo>
                <a:lnTo>
                  <a:pt x="9" y="36"/>
                </a:lnTo>
                <a:lnTo>
                  <a:pt x="9" y="35"/>
                </a:lnTo>
                <a:lnTo>
                  <a:pt x="9" y="34"/>
                </a:lnTo>
                <a:lnTo>
                  <a:pt x="10" y="32"/>
                </a:lnTo>
                <a:lnTo>
                  <a:pt x="10" y="31"/>
                </a:lnTo>
                <a:lnTo>
                  <a:pt x="11" y="30"/>
                </a:lnTo>
                <a:lnTo>
                  <a:pt x="11" y="29"/>
                </a:lnTo>
                <a:lnTo>
                  <a:pt x="12" y="28"/>
                </a:lnTo>
                <a:lnTo>
                  <a:pt x="12" y="27"/>
                </a:lnTo>
                <a:lnTo>
                  <a:pt x="13" y="25"/>
                </a:lnTo>
                <a:lnTo>
                  <a:pt x="13" y="24"/>
                </a:lnTo>
                <a:lnTo>
                  <a:pt x="14" y="23"/>
                </a:lnTo>
                <a:lnTo>
                  <a:pt x="14" y="22"/>
                </a:lnTo>
                <a:lnTo>
                  <a:pt x="15" y="21"/>
                </a:lnTo>
                <a:lnTo>
                  <a:pt x="15" y="20"/>
                </a:lnTo>
                <a:lnTo>
                  <a:pt x="15" y="18"/>
                </a:lnTo>
                <a:lnTo>
                  <a:pt x="16" y="17"/>
                </a:lnTo>
                <a:lnTo>
                  <a:pt x="16" y="16"/>
                </a:lnTo>
                <a:lnTo>
                  <a:pt x="16" y="15"/>
                </a:lnTo>
                <a:lnTo>
                  <a:pt x="17" y="14"/>
                </a:lnTo>
                <a:lnTo>
                  <a:pt x="17" y="13"/>
                </a:lnTo>
                <a:lnTo>
                  <a:pt x="17" y="11"/>
                </a:lnTo>
                <a:lnTo>
                  <a:pt x="17" y="10"/>
                </a:lnTo>
                <a:lnTo>
                  <a:pt x="17" y="9"/>
                </a:lnTo>
                <a:lnTo>
                  <a:pt x="17" y="8"/>
                </a:lnTo>
                <a:lnTo>
                  <a:pt x="17" y="7"/>
                </a:lnTo>
                <a:lnTo>
                  <a:pt x="17" y="6"/>
                </a:lnTo>
                <a:lnTo>
                  <a:pt x="17" y="5"/>
                </a:lnTo>
                <a:lnTo>
                  <a:pt x="17" y="3"/>
                </a:lnTo>
                <a:lnTo>
                  <a:pt x="17" y="2"/>
                </a:lnTo>
                <a:lnTo>
                  <a:pt x="18" y="1"/>
                </a:lnTo>
                <a:lnTo>
                  <a:pt x="18" y="0"/>
                </a:lnTo>
                <a:lnTo>
                  <a:pt x="20" y="0"/>
                </a:lnTo>
                <a:lnTo>
                  <a:pt x="20" y="1"/>
                </a:lnTo>
                <a:lnTo>
                  <a:pt x="20" y="2"/>
                </a:lnTo>
                <a:lnTo>
                  <a:pt x="20" y="3"/>
                </a:lnTo>
                <a:lnTo>
                  <a:pt x="20" y="5"/>
                </a:lnTo>
                <a:lnTo>
                  <a:pt x="20" y="6"/>
                </a:lnTo>
                <a:lnTo>
                  <a:pt x="20" y="7"/>
                </a:lnTo>
                <a:lnTo>
                  <a:pt x="20" y="8"/>
                </a:lnTo>
                <a:lnTo>
                  <a:pt x="20" y="9"/>
                </a:lnTo>
                <a:lnTo>
                  <a:pt x="20" y="10"/>
                </a:lnTo>
                <a:lnTo>
                  <a:pt x="21" y="11"/>
                </a:lnTo>
                <a:lnTo>
                  <a:pt x="21" y="13"/>
                </a:lnTo>
                <a:lnTo>
                  <a:pt x="21" y="14"/>
                </a:lnTo>
                <a:lnTo>
                  <a:pt x="21" y="15"/>
                </a:lnTo>
                <a:lnTo>
                  <a:pt x="21" y="16"/>
                </a:lnTo>
                <a:lnTo>
                  <a:pt x="22" y="17"/>
                </a:lnTo>
                <a:lnTo>
                  <a:pt x="22" y="18"/>
                </a:lnTo>
                <a:lnTo>
                  <a:pt x="23" y="20"/>
                </a:lnTo>
                <a:lnTo>
                  <a:pt x="23" y="21"/>
                </a:lnTo>
                <a:lnTo>
                  <a:pt x="23" y="22"/>
                </a:lnTo>
                <a:lnTo>
                  <a:pt x="24" y="23"/>
                </a:lnTo>
                <a:lnTo>
                  <a:pt x="24" y="24"/>
                </a:lnTo>
                <a:lnTo>
                  <a:pt x="25" y="25"/>
                </a:lnTo>
                <a:lnTo>
                  <a:pt x="26" y="27"/>
                </a:lnTo>
                <a:lnTo>
                  <a:pt x="26" y="28"/>
                </a:lnTo>
                <a:lnTo>
                  <a:pt x="27" y="29"/>
                </a:lnTo>
                <a:lnTo>
                  <a:pt x="27" y="30"/>
                </a:lnTo>
                <a:lnTo>
                  <a:pt x="28" y="31"/>
                </a:lnTo>
                <a:lnTo>
                  <a:pt x="28" y="32"/>
                </a:lnTo>
                <a:lnTo>
                  <a:pt x="28" y="34"/>
                </a:lnTo>
                <a:lnTo>
                  <a:pt x="29" y="35"/>
                </a:lnTo>
                <a:lnTo>
                  <a:pt x="29" y="36"/>
                </a:lnTo>
                <a:lnTo>
                  <a:pt x="29" y="37"/>
                </a:lnTo>
                <a:lnTo>
                  <a:pt x="29" y="38"/>
                </a:lnTo>
                <a:lnTo>
                  <a:pt x="29" y="39"/>
                </a:lnTo>
                <a:lnTo>
                  <a:pt x="29" y="40"/>
                </a:lnTo>
                <a:lnTo>
                  <a:pt x="29" y="42"/>
                </a:lnTo>
                <a:lnTo>
                  <a:pt x="29" y="43"/>
                </a:lnTo>
                <a:lnTo>
                  <a:pt x="29" y="44"/>
                </a:lnTo>
                <a:lnTo>
                  <a:pt x="28" y="45"/>
                </a:lnTo>
                <a:lnTo>
                  <a:pt x="28" y="46"/>
                </a:lnTo>
                <a:lnTo>
                  <a:pt x="28" y="47"/>
                </a:lnTo>
                <a:lnTo>
                  <a:pt x="28" y="49"/>
                </a:lnTo>
                <a:lnTo>
                  <a:pt x="27" y="50"/>
                </a:lnTo>
                <a:lnTo>
                  <a:pt x="27" y="51"/>
                </a:lnTo>
                <a:lnTo>
                  <a:pt x="27" y="52"/>
                </a:lnTo>
                <a:lnTo>
                  <a:pt x="27" y="53"/>
                </a:lnTo>
                <a:lnTo>
                  <a:pt x="27" y="54"/>
                </a:lnTo>
                <a:lnTo>
                  <a:pt x="27" y="56"/>
                </a:lnTo>
                <a:lnTo>
                  <a:pt x="28" y="57"/>
                </a:lnTo>
                <a:lnTo>
                  <a:pt x="28" y="58"/>
                </a:lnTo>
                <a:lnTo>
                  <a:pt x="28" y="59"/>
                </a:lnTo>
                <a:lnTo>
                  <a:pt x="29" y="60"/>
                </a:lnTo>
                <a:lnTo>
                  <a:pt x="30" y="61"/>
                </a:lnTo>
                <a:lnTo>
                  <a:pt x="30" y="63"/>
                </a:lnTo>
                <a:lnTo>
                  <a:pt x="31" y="64"/>
                </a:lnTo>
                <a:lnTo>
                  <a:pt x="32" y="65"/>
                </a:lnTo>
                <a:lnTo>
                  <a:pt x="33" y="66"/>
                </a:lnTo>
                <a:lnTo>
                  <a:pt x="34" y="67"/>
                </a:lnTo>
                <a:lnTo>
                  <a:pt x="34" y="68"/>
                </a:lnTo>
                <a:lnTo>
                  <a:pt x="35" y="70"/>
                </a:lnTo>
                <a:lnTo>
                  <a:pt x="36" y="71"/>
                </a:lnTo>
                <a:lnTo>
                  <a:pt x="36" y="72"/>
                </a:lnTo>
                <a:lnTo>
                  <a:pt x="37" y="73"/>
                </a:lnTo>
                <a:lnTo>
                  <a:pt x="37" y="74"/>
                </a:lnTo>
                <a:lnTo>
                  <a:pt x="38" y="75"/>
                </a:lnTo>
                <a:lnTo>
                  <a:pt x="38" y="76"/>
                </a:lnTo>
                <a:lnTo>
                  <a:pt x="38" y="78"/>
                </a:lnTo>
                <a:lnTo>
                  <a:pt x="37" y="79"/>
                </a:lnTo>
                <a:lnTo>
                  <a:pt x="37" y="80"/>
                </a:lnTo>
                <a:lnTo>
                  <a:pt x="36" y="81"/>
                </a:lnTo>
                <a:lnTo>
                  <a:pt x="36" y="82"/>
                </a:lnTo>
                <a:lnTo>
                  <a:pt x="35" y="83"/>
                </a:lnTo>
                <a:lnTo>
                  <a:pt x="34" y="85"/>
                </a:lnTo>
                <a:lnTo>
                  <a:pt x="34" y="86"/>
                </a:lnTo>
                <a:lnTo>
                  <a:pt x="33" y="87"/>
                </a:lnTo>
                <a:lnTo>
                  <a:pt x="32" y="88"/>
                </a:lnTo>
                <a:lnTo>
                  <a:pt x="31" y="89"/>
                </a:lnTo>
                <a:lnTo>
                  <a:pt x="30" y="90"/>
                </a:lnTo>
                <a:lnTo>
                  <a:pt x="29" y="92"/>
                </a:lnTo>
                <a:lnTo>
                  <a:pt x="29" y="93"/>
                </a:lnTo>
                <a:lnTo>
                  <a:pt x="28" y="94"/>
                </a:lnTo>
                <a:lnTo>
                  <a:pt x="28" y="95"/>
                </a:lnTo>
                <a:lnTo>
                  <a:pt x="27" y="96"/>
                </a:lnTo>
                <a:lnTo>
                  <a:pt x="27" y="97"/>
                </a:lnTo>
                <a:lnTo>
                  <a:pt x="27" y="99"/>
                </a:lnTo>
                <a:lnTo>
                  <a:pt x="27" y="100"/>
                </a:lnTo>
                <a:lnTo>
                  <a:pt x="26" y="101"/>
                </a:lnTo>
                <a:lnTo>
                  <a:pt x="27" y="102"/>
                </a:lnTo>
                <a:lnTo>
                  <a:pt x="27" y="103"/>
                </a:lnTo>
                <a:lnTo>
                  <a:pt x="27" y="104"/>
                </a:lnTo>
                <a:lnTo>
                  <a:pt x="27" y="106"/>
                </a:lnTo>
                <a:lnTo>
                  <a:pt x="27" y="107"/>
                </a:lnTo>
                <a:lnTo>
                  <a:pt x="27" y="108"/>
                </a:lnTo>
                <a:lnTo>
                  <a:pt x="27" y="109"/>
                </a:lnTo>
                <a:lnTo>
                  <a:pt x="28" y="110"/>
                </a:lnTo>
                <a:lnTo>
                  <a:pt x="28" y="111"/>
                </a:lnTo>
                <a:lnTo>
                  <a:pt x="28" y="112"/>
                </a:lnTo>
                <a:lnTo>
                  <a:pt x="28" y="114"/>
                </a:lnTo>
                <a:lnTo>
                  <a:pt x="28" y="115"/>
                </a:lnTo>
                <a:lnTo>
                  <a:pt x="10" y="115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1" name="Line 48"/>
          <p:cNvSpPr>
            <a:spLocks noChangeShapeType="1"/>
          </p:cNvSpPr>
          <p:nvPr/>
        </p:nvSpPr>
        <p:spPr bwMode="auto">
          <a:xfrm flipV="1">
            <a:off x="1609725" y="3886200"/>
            <a:ext cx="0" cy="10953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2" name="Rectangle 49"/>
          <p:cNvSpPr>
            <a:spLocks noChangeArrowheads="1"/>
          </p:cNvSpPr>
          <p:nvPr/>
        </p:nvSpPr>
        <p:spPr bwMode="auto">
          <a:xfrm>
            <a:off x="1600200" y="4248150"/>
            <a:ext cx="19050" cy="361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3" name="Rectangle 50"/>
          <p:cNvSpPr>
            <a:spLocks noChangeArrowheads="1"/>
          </p:cNvSpPr>
          <p:nvPr/>
        </p:nvSpPr>
        <p:spPr bwMode="auto">
          <a:xfrm>
            <a:off x="1600200" y="4248150"/>
            <a:ext cx="19050" cy="3619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4" name="Rectangle 51"/>
          <p:cNvSpPr>
            <a:spLocks noChangeArrowheads="1"/>
          </p:cNvSpPr>
          <p:nvPr/>
        </p:nvSpPr>
        <p:spPr bwMode="auto">
          <a:xfrm>
            <a:off x="1600200" y="45815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5" name="Rectangle 52"/>
          <p:cNvSpPr>
            <a:spLocks noChangeArrowheads="1"/>
          </p:cNvSpPr>
          <p:nvPr/>
        </p:nvSpPr>
        <p:spPr bwMode="auto">
          <a:xfrm>
            <a:off x="1600200" y="46386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" name="Rectangle 53"/>
          <p:cNvSpPr>
            <a:spLocks noChangeArrowheads="1"/>
          </p:cNvSpPr>
          <p:nvPr/>
        </p:nvSpPr>
        <p:spPr bwMode="auto">
          <a:xfrm>
            <a:off x="1590675" y="45910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7" name="Rectangle 54"/>
          <p:cNvSpPr>
            <a:spLocks noChangeArrowheads="1"/>
          </p:cNvSpPr>
          <p:nvPr/>
        </p:nvSpPr>
        <p:spPr bwMode="auto">
          <a:xfrm>
            <a:off x="1590675" y="46291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8" name="Rectangle 55"/>
          <p:cNvSpPr>
            <a:spLocks noChangeArrowheads="1"/>
          </p:cNvSpPr>
          <p:nvPr/>
        </p:nvSpPr>
        <p:spPr bwMode="auto">
          <a:xfrm>
            <a:off x="1581150" y="46005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9" name="Rectangle 56"/>
          <p:cNvSpPr>
            <a:spLocks noChangeArrowheads="1"/>
          </p:cNvSpPr>
          <p:nvPr/>
        </p:nvSpPr>
        <p:spPr bwMode="auto">
          <a:xfrm>
            <a:off x="1581150" y="46196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0" name="Rectangle 57"/>
          <p:cNvSpPr>
            <a:spLocks noChangeArrowheads="1"/>
          </p:cNvSpPr>
          <p:nvPr/>
        </p:nvSpPr>
        <p:spPr bwMode="auto">
          <a:xfrm>
            <a:off x="1581150" y="46101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1" name="Rectangle 58"/>
          <p:cNvSpPr>
            <a:spLocks noChangeArrowheads="1"/>
          </p:cNvSpPr>
          <p:nvPr/>
        </p:nvSpPr>
        <p:spPr bwMode="auto">
          <a:xfrm>
            <a:off x="1581150" y="46101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2" name="Oval 59"/>
          <p:cNvSpPr>
            <a:spLocks noChangeArrowheads="1"/>
          </p:cNvSpPr>
          <p:nvPr/>
        </p:nvSpPr>
        <p:spPr bwMode="auto">
          <a:xfrm>
            <a:off x="1581150" y="458152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3" name="Freeform 60"/>
          <p:cNvSpPr>
            <a:spLocks/>
          </p:cNvSpPr>
          <p:nvPr/>
        </p:nvSpPr>
        <p:spPr bwMode="auto">
          <a:xfrm>
            <a:off x="1876425" y="3524250"/>
            <a:ext cx="361950" cy="1457325"/>
          </a:xfrm>
          <a:custGeom>
            <a:avLst/>
            <a:gdLst>
              <a:gd name="T0" fmla="*/ 108 w 228"/>
              <a:gd name="T1" fmla="*/ 888 h 918"/>
              <a:gd name="T2" fmla="*/ 102 w 228"/>
              <a:gd name="T3" fmla="*/ 852 h 918"/>
              <a:gd name="T4" fmla="*/ 96 w 228"/>
              <a:gd name="T5" fmla="*/ 816 h 918"/>
              <a:gd name="T6" fmla="*/ 84 w 228"/>
              <a:gd name="T7" fmla="*/ 780 h 918"/>
              <a:gd name="T8" fmla="*/ 72 w 228"/>
              <a:gd name="T9" fmla="*/ 738 h 918"/>
              <a:gd name="T10" fmla="*/ 60 w 228"/>
              <a:gd name="T11" fmla="*/ 702 h 918"/>
              <a:gd name="T12" fmla="*/ 60 w 228"/>
              <a:gd name="T13" fmla="*/ 666 h 918"/>
              <a:gd name="T14" fmla="*/ 60 w 228"/>
              <a:gd name="T15" fmla="*/ 630 h 918"/>
              <a:gd name="T16" fmla="*/ 54 w 228"/>
              <a:gd name="T17" fmla="*/ 594 h 918"/>
              <a:gd name="T18" fmla="*/ 42 w 228"/>
              <a:gd name="T19" fmla="*/ 552 h 918"/>
              <a:gd name="T20" fmla="*/ 24 w 228"/>
              <a:gd name="T21" fmla="*/ 516 h 918"/>
              <a:gd name="T22" fmla="*/ 6 w 228"/>
              <a:gd name="T23" fmla="*/ 480 h 918"/>
              <a:gd name="T24" fmla="*/ 0 w 228"/>
              <a:gd name="T25" fmla="*/ 444 h 918"/>
              <a:gd name="T26" fmla="*/ 12 w 228"/>
              <a:gd name="T27" fmla="*/ 408 h 918"/>
              <a:gd name="T28" fmla="*/ 36 w 228"/>
              <a:gd name="T29" fmla="*/ 366 h 918"/>
              <a:gd name="T30" fmla="*/ 48 w 228"/>
              <a:gd name="T31" fmla="*/ 330 h 918"/>
              <a:gd name="T32" fmla="*/ 54 w 228"/>
              <a:gd name="T33" fmla="*/ 294 h 918"/>
              <a:gd name="T34" fmla="*/ 48 w 228"/>
              <a:gd name="T35" fmla="*/ 258 h 918"/>
              <a:gd name="T36" fmla="*/ 48 w 228"/>
              <a:gd name="T37" fmla="*/ 222 h 918"/>
              <a:gd name="T38" fmla="*/ 54 w 228"/>
              <a:gd name="T39" fmla="*/ 186 h 918"/>
              <a:gd name="T40" fmla="*/ 72 w 228"/>
              <a:gd name="T41" fmla="*/ 144 h 918"/>
              <a:gd name="T42" fmla="*/ 84 w 228"/>
              <a:gd name="T43" fmla="*/ 108 h 918"/>
              <a:gd name="T44" fmla="*/ 90 w 228"/>
              <a:gd name="T45" fmla="*/ 72 h 918"/>
              <a:gd name="T46" fmla="*/ 96 w 228"/>
              <a:gd name="T47" fmla="*/ 36 h 918"/>
              <a:gd name="T48" fmla="*/ 96 w 228"/>
              <a:gd name="T49" fmla="*/ 0 h 918"/>
              <a:gd name="T50" fmla="*/ 132 w 228"/>
              <a:gd name="T51" fmla="*/ 24 h 918"/>
              <a:gd name="T52" fmla="*/ 132 w 228"/>
              <a:gd name="T53" fmla="*/ 60 h 918"/>
              <a:gd name="T54" fmla="*/ 138 w 228"/>
              <a:gd name="T55" fmla="*/ 102 h 918"/>
              <a:gd name="T56" fmla="*/ 150 w 228"/>
              <a:gd name="T57" fmla="*/ 138 h 918"/>
              <a:gd name="T58" fmla="*/ 168 w 228"/>
              <a:gd name="T59" fmla="*/ 174 h 918"/>
              <a:gd name="T60" fmla="*/ 174 w 228"/>
              <a:gd name="T61" fmla="*/ 210 h 918"/>
              <a:gd name="T62" fmla="*/ 180 w 228"/>
              <a:gd name="T63" fmla="*/ 246 h 918"/>
              <a:gd name="T64" fmla="*/ 174 w 228"/>
              <a:gd name="T65" fmla="*/ 288 h 918"/>
              <a:gd name="T66" fmla="*/ 174 w 228"/>
              <a:gd name="T67" fmla="*/ 324 h 918"/>
              <a:gd name="T68" fmla="*/ 186 w 228"/>
              <a:gd name="T69" fmla="*/ 360 h 918"/>
              <a:gd name="T70" fmla="*/ 204 w 228"/>
              <a:gd name="T71" fmla="*/ 396 h 918"/>
              <a:gd name="T72" fmla="*/ 222 w 228"/>
              <a:gd name="T73" fmla="*/ 432 h 918"/>
              <a:gd name="T74" fmla="*/ 222 w 228"/>
              <a:gd name="T75" fmla="*/ 468 h 918"/>
              <a:gd name="T76" fmla="*/ 210 w 228"/>
              <a:gd name="T77" fmla="*/ 510 h 918"/>
              <a:gd name="T78" fmla="*/ 186 w 228"/>
              <a:gd name="T79" fmla="*/ 546 h 918"/>
              <a:gd name="T80" fmla="*/ 168 w 228"/>
              <a:gd name="T81" fmla="*/ 582 h 918"/>
              <a:gd name="T82" fmla="*/ 168 w 228"/>
              <a:gd name="T83" fmla="*/ 618 h 918"/>
              <a:gd name="T84" fmla="*/ 168 w 228"/>
              <a:gd name="T85" fmla="*/ 654 h 918"/>
              <a:gd name="T86" fmla="*/ 162 w 228"/>
              <a:gd name="T87" fmla="*/ 696 h 918"/>
              <a:gd name="T88" fmla="*/ 156 w 228"/>
              <a:gd name="T89" fmla="*/ 732 h 918"/>
              <a:gd name="T90" fmla="*/ 144 w 228"/>
              <a:gd name="T91" fmla="*/ 768 h 918"/>
              <a:gd name="T92" fmla="*/ 132 w 228"/>
              <a:gd name="T93" fmla="*/ 804 h 918"/>
              <a:gd name="T94" fmla="*/ 120 w 228"/>
              <a:gd name="T95" fmla="*/ 840 h 918"/>
              <a:gd name="T96" fmla="*/ 120 w 228"/>
              <a:gd name="T97" fmla="*/ 882 h 918"/>
              <a:gd name="T98" fmla="*/ 114 w 228"/>
              <a:gd name="T99" fmla="*/ 918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918">
                <a:moveTo>
                  <a:pt x="108" y="918"/>
                </a:moveTo>
                <a:lnTo>
                  <a:pt x="108" y="906"/>
                </a:lnTo>
                <a:lnTo>
                  <a:pt x="108" y="900"/>
                </a:lnTo>
                <a:lnTo>
                  <a:pt x="108" y="888"/>
                </a:lnTo>
                <a:lnTo>
                  <a:pt x="108" y="882"/>
                </a:lnTo>
                <a:lnTo>
                  <a:pt x="108" y="870"/>
                </a:lnTo>
                <a:lnTo>
                  <a:pt x="102" y="864"/>
                </a:lnTo>
                <a:lnTo>
                  <a:pt x="102" y="852"/>
                </a:lnTo>
                <a:lnTo>
                  <a:pt x="102" y="840"/>
                </a:lnTo>
                <a:lnTo>
                  <a:pt x="102" y="834"/>
                </a:lnTo>
                <a:lnTo>
                  <a:pt x="96" y="822"/>
                </a:lnTo>
                <a:lnTo>
                  <a:pt x="96" y="816"/>
                </a:lnTo>
                <a:lnTo>
                  <a:pt x="96" y="804"/>
                </a:lnTo>
                <a:lnTo>
                  <a:pt x="90" y="798"/>
                </a:lnTo>
                <a:lnTo>
                  <a:pt x="90" y="786"/>
                </a:lnTo>
                <a:lnTo>
                  <a:pt x="84" y="780"/>
                </a:lnTo>
                <a:lnTo>
                  <a:pt x="78" y="768"/>
                </a:lnTo>
                <a:lnTo>
                  <a:pt x="78" y="756"/>
                </a:lnTo>
                <a:lnTo>
                  <a:pt x="72" y="750"/>
                </a:lnTo>
                <a:lnTo>
                  <a:pt x="72" y="738"/>
                </a:lnTo>
                <a:lnTo>
                  <a:pt x="66" y="732"/>
                </a:lnTo>
                <a:lnTo>
                  <a:pt x="66" y="720"/>
                </a:lnTo>
                <a:lnTo>
                  <a:pt x="66" y="714"/>
                </a:lnTo>
                <a:lnTo>
                  <a:pt x="60" y="702"/>
                </a:lnTo>
                <a:lnTo>
                  <a:pt x="60" y="696"/>
                </a:lnTo>
                <a:lnTo>
                  <a:pt x="60" y="684"/>
                </a:lnTo>
                <a:lnTo>
                  <a:pt x="60" y="678"/>
                </a:lnTo>
                <a:lnTo>
                  <a:pt x="60" y="666"/>
                </a:lnTo>
                <a:lnTo>
                  <a:pt x="60" y="654"/>
                </a:lnTo>
                <a:lnTo>
                  <a:pt x="60" y="648"/>
                </a:lnTo>
                <a:lnTo>
                  <a:pt x="60" y="636"/>
                </a:lnTo>
                <a:lnTo>
                  <a:pt x="60" y="630"/>
                </a:lnTo>
                <a:lnTo>
                  <a:pt x="60" y="618"/>
                </a:lnTo>
                <a:lnTo>
                  <a:pt x="60" y="612"/>
                </a:lnTo>
                <a:lnTo>
                  <a:pt x="60" y="600"/>
                </a:lnTo>
                <a:lnTo>
                  <a:pt x="54" y="594"/>
                </a:lnTo>
                <a:lnTo>
                  <a:pt x="54" y="582"/>
                </a:lnTo>
                <a:lnTo>
                  <a:pt x="54" y="576"/>
                </a:lnTo>
                <a:lnTo>
                  <a:pt x="48" y="564"/>
                </a:lnTo>
                <a:lnTo>
                  <a:pt x="42" y="552"/>
                </a:lnTo>
                <a:lnTo>
                  <a:pt x="36" y="546"/>
                </a:lnTo>
                <a:lnTo>
                  <a:pt x="30" y="534"/>
                </a:lnTo>
                <a:lnTo>
                  <a:pt x="24" y="528"/>
                </a:lnTo>
                <a:lnTo>
                  <a:pt x="24" y="516"/>
                </a:lnTo>
                <a:lnTo>
                  <a:pt x="18" y="510"/>
                </a:lnTo>
                <a:lnTo>
                  <a:pt x="12" y="498"/>
                </a:lnTo>
                <a:lnTo>
                  <a:pt x="6" y="492"/>
                </a:lnTo>
                <a:lnTo>
                  <a:pt x="6" y="480"/>
                </a:lnTo>
                <a:lnTo>
                  <a:pt x="0" y="468"/>
                </a:lnTo>
                <a:lnTo>
                  <a:pt x="0" y="462"/>
                </a:lnTo>
                <a:lnTo>
                  <a:pt x="0" y="450"/>
                </a:lnTo>
                <a:lnTo>
                  <a:pt x="0" y="444"/>
                </a:lnTo>
                <a:lnTo>
                  <a:pt x="6" y="432"/>
                </a:lnTo>
                <a:lnTo>
                  <a:pt x="6" y="426"/>
                </a:lnTo>
                <a:lnTo>
                  <a:pt x="12" y="414"/>
                </a:lnTo>
                <a:lnTo>
                  <a:pt x="12" y="408"/>
                </a:lnTo>
                <a:lnTo>
                  <a:pt x="18" y="396"/>
                </a:lnTo>
                <a:lnTo>
                  <a:pt x="24" y="390"/>
                </a:lnTo>
                <a:lnTo>
                  <a:pt x="30" y="378"/>
                </a:lnTo>
                <a:lnTo>
                  <a:pt x="36" y="366"/>
                </a:lnTo>
                <a:lnTo>
                  <a:pt x="42" y="360"/>
                </a:lnTo>
                <a:lnTo>
                  <a:pt x="42" y="348"/>
                </a:lnTo>
                <a:lnTo>
                  <a:pt x="48" y="342"/>
                </a:lnTo>
                <a:lnTo>
                  <a:pt x="48" y="330"/>
                </a:lnTo>
                <a:lnTo>
                  <a:pt x="48" y="324"/>
                </a:lnTo>
                <a:lnTo>
                  <a:pt x="54" y="312"/>
                </a:lnTo>
                <a:lnTo>
                  <a:pt x="54" y="306"/>
                </a:lnTo>
                <a:lnTo>
                  <a:pt x="54" y="294"/>
                </a:lnTo>
                <a:lnTo>
                  <a:pt x="48" y="288"/>
                </a:lnTo>
                <a:lnTo>
                  <a:pt x="48" y="276"/>
                </a:lnTo>
                <a:lnTo>
                  <a:pt x="48" y="264"/>
                </a:lnTo>
                <a:lnTo>
                  <a:pt x="48" y="258"/>
                </a:lnTo>
                <a:lnTo>
                  <a:pt x="48" y="246"/>
                </a:lnTo>
                <a:lnTo>
                  <a:pt x="48" y="240"/>
                </a:lnTo>
                <a:lnTo>
                  <a:pt x="48" y="228"/>
                </a:lnTo>
                <a:lnTo>
                  <a:pt x="48" y="222"/>
                </a:lnTo>
                <a:lnTo>
                  <a:pt x="48" y="210"/>
                </a:lnTo>
                <a:lnTo>
                  <a:pt x="54" y="204"/>
                </a:lnTo>
                <a:lnTo>
                  <a:pt x="54" y="192"/>
                </a:lnTo>
                <a:lnTo>
                  <a:pt x="54" y="186"/>
                </a:lnTo>
                <a:lnTo>
                  <a:pt x="60" y="174"/>
                </a:lnTo>
                <a:lnTo>
                  <a:pt x="66" y="162"/>
                </a:lnTo>
                <a:lnTo>
                  <a:pt x="66" y="156"/>
                </a:lnTo>
                <a:lnTo>
                  <a:pt x="72" y="144"/>
                </a:lnTo>
                <a:lnTo>
                  <a:pt x="72" y="138"/>
                </a:lnTo>
                <a:lnTo>
                  <a:pt x="78" y="126"/>
                </a:lnTo>
                <a:lnTo>
                  <a:pt x="84" y="120"/>
                </a:lnTo>
                <a:lnTo>
                  <a:pt x="84" y="108"/>
                </a:lnTo>
                <a:lnTo>
                  <a:pt x="84" y="102"/>
                </a:lnTo>
                <a:lnTo>
                  <a:pt x="90" y="90"/>
                </a:lnTo>
                <a:lnTo>
                  <a:pt x="90" y="78"/>
                </a:lnTo>
                <a:lnTo>
                  <a:pt x="90" y="72"/>
                </a:lnTo>
                <a:lnTo>
                  <a:pt x="96" y="60"/>
                </a:lnTo>
                <a:lnTo>
                  <a:pt x="96" y="54"/>
                </a:lnTo>
                <a:lnTo>
                  <a:pt x="96" y="42"/>
                </a:lnTo>
                <a:lnTo>
                  <a:pt x="96" y="36"/>
                </a:lnTo>
                <a:lnTo>
                  <a:pt x="96" y="24"/>
                </a:lnTo>
                <a:lnTo>
                  <a:pt x="96" y="18"/>
                </a:lnTo>
                <a:lnTo>
                  <a:pt x="96" y="6"/>
                </a:lnTo>
                <a:lnTo>
                  <a:pt x="96" y="0"/>
                </a:lnTo>
                <a:lnTo>
                  <a:pt x="126" y="0"/>
                </a:lnTo>
                <a:lnTo>
                  <a:pt x="126" y="6"/>
                </a:lnTo>
                <a:lnTo>
                  <a:pt x="126" y="18"/>
                </a:lnTo>
                <a:lnTo>
                  <a:pt x="132" y="24"/>
                </a:lnTo>
                <a:lnTo>
                  <a:pt x="132" y="36"/>
                </a:lnTo>
                <a:lnTo>
                  <a:pt x="132" y="42"/>
                </a:lnTo>
                <a:lnTo>
                  <a:pt x="132" y="54"/>
                </a:lnTo>
                <a:lnTo>
                  <a:pt x="132" y="60"/>
                </a:lnTo>
                <a:lnTo>
                  <a:pt x="132" y="72"/>
                </a:lnTo>
                <a:lnTo>
                  <a:pt x="132" y="78"/>
                </a:lnTo>
                <a:lnTo>
                  <a:pt x="138" y="90"/>
                </a:lnTo>
                <a:lnTo>
                  <a:pt x="138" y="102"/>
                </a:lnTo>
                <a:lnTo>
                  <a:pt x="138" y="108"/>
                </a:lnTo>
                <a:lnTo>
                  <a:pt x="144" y="120"/>
                </a:lnTo>
                <a:lnTo>
                  <a:pt x="150" y="126"/>
                </a:lnTo>
                <a:lnTo>
                  <a:pt x="150" y="138"/>
                </a:lnTo>
                <a:lnTo>
                  <a:pt x="156" y="144"/>
                </a:lnTo>
                <a:lnTo>
                  <a:pt x="156" y="156"/>
                </a:lnTo>
                <a:lnTo>
                  <a:pt x="162" y="162"/>
                </a:lnTo>
                <a:lnTo>
                  <a:pt x="168" y="174"/>
                </a:lnTo>
                <a:lnTo>
                  <a:pt x="168" y="186"/>
                </a:lnTo>
                <a:lnTo>
                  <a:pt x="174" y="192"/>
                </a:lnTo>
                <a:lnTo>
                  <a:pt x="174" y="204"/>
                </a:lnTo>
                <a:lnTo>
                  <a:pt x="174" y="210"/>
                </a:lnTo>
                <a:lnTo>
                  <a:pt x="174" y="222"/>
                </a:lnTo>
                <a:lnTo>
                  <a:pt x="180" y="228"/>
                </a:lnTo>
                <a:lnTo>
                  <a:pt x="180" y="240"/>
                </a:lnTo>
                <a:lnTo>
                  <a:pt x="180" y="246"/>
                </a:lnTo>
                <a:lnTo>
                  <a:pt x="180" y="258"/>
                </a:lnTo>
                <a:lnTo>
                  <a:pt x="174" y="264"/>
                </a:lnTo>
                <a:lnTo>
                  <a:pt x="174" y="276"/>
                </a:lnTo>
                <a:lnTo>
                  <a:pt x="174" y="288"/>
                </a:lnTo>
                <a:lnTo>
                  <a:pt x="174" y="294"/>
                </a:lnTo>
                <a:lnTo>
                  <a:pt x="174" y="306"/>
                </a:lnTo>
                <a:lnTo>
                  <a:pt x="174" y="312"/>
                </a:lnTo>
                <a:lnTo>
                  <a:pt x="174" y="324"/>
                </a:lnTo>
                <a:lnTo>
                  <a:pt x="174" y="330"/>
                </a:lnTo>
                <a:lnTo>
                  <a:pt x="180" y="342"/>
                </a:lnTo>
                <a:lnTo>
                  <a:pt x="180" y="348"/>
                </a:lnTo>
                <a:lnTo>
                  <a:pt x="186" y="360"/>
                </a:lnTo>
                <a:lnTo>
                  <a:pt x="192" y="366"/>
                </a:lnTo>
                <a:lnTo>
                  <a:pt x="192" y="378"/>
                </a:lnTo>
                <a:lnTo>
                  <a:pt x="198" y="390"/>
                </a:lnTo>
                <a:lnTo>
                  <a:pt x="204" y="396"/>
                </a:lnTo>
                <a:lnTo>
                  <a:pt x="210" y="408"/>
                </a:lnTo>
                <a:lnTo>
                  <a:pt x="216" y="414"/>
                </a:lnTo>
                <a:lnTo>
                  <a:pt x="216" y="426"/>
                </a:lnTo>
                <a:lnTo>
                  <a:pt x="222" y="432"/>
                </a:lnTo>
                <a:lnTo>
                  <a:pt x="222" y="444"/>
                </a:lnTo>
                <a:lnTo>
                  <a:pt x="228" y="450"/>
                </a:lnTo>
                <a:lnTo>
                  <a:pt x="228" y="462"/>
                </a:lnTo>
                <a:lnTo>
                  <a:pt x="222" y="468"/>
                </a:lnTo>
                <a:lnTo>
                  <a:pt x="222" y="480"/>
                </a:lnTo>
                <a:lnTo>
                  <a:pt x="216" y="492"/>
                </a:lnTo>
                <a:lnTo>
                  <a:pt x="216" y="498"/>
                </a:lnTo>
                <a:lnTo>
                  <a:pt x="210" y="510"/>
                </a:lnTo>
                <a:lnTo>
                  <a:pt x="204" y="516"/>
                </a:lnTo>
                <a:lnTo>
                  <a:pt x="198" y="528"/>
                </a:lnTo>
                <a:lnTo>
                  <a:pt x="192" y="534"/>
                </a:lnTo>
                <a:lnTo>
                  <a:pt x="186" y="546"/>
                </a:lnTo>
                <a:lnTo>
                  <a:pt x="180" y="552"/>
                </a:lnTo>
                <a:lnTo>
                  <a:pt x="180" y="564"/>
                </a:lnTo>
                <a:lnTo>
                  <a:pt x="174" y="576"/>
                </a:lnTo>
                <a:lnTo>
                  <a:pt x="168" y="582"/>
                </a:lnTo>
                <a:lnTo>
                  <a:pt x="168" y="594"/>
                </a:lnTo>
                <a:lnTo>
                  <a:pt x="168" y="600"/>
                </a:lnTo>
                <a:lnTo>
                  <a:pt x="168" y="612"/>
                </a:lnTo>
                <a:lnTo>
                  <a:pt x="168" y="618"/>
                </a:lnTo>
                <a:lnTo>
                  <a:pt x="162" y="630"/>
                </a:lnTo>
                <a:lnTo>
                  <a:pt x="168" y="636"/>
                </a:lnTo>
                <a:lnTo>
                  <a:pt x="168" y="648"/>
                </a:lnTo>
                <a:lnTo>
                  <a:pt x="168" y="654"/>
                </a:lnTo>
                <a:lnTo>
                  <a:pt x="168" y="666"/>
                </a:lnTo>
                <a:lnTo>
                  <a:pt x="168" y="678"/>
                </a:lnTo>
                <a:lnTo>
                  <a:pt x="168" y="684"/>
                </a:lnTo>
                <a:lnTo>
                  <a:pt x="162" y="696"/>
                </a:lnTo>
                <a:lnTo>
                  <a:pt x="162" y="702"/>
                </a:lnTo>
                <a:lnTo>
                  <a:pt x="162" y="714"/>
                </a:lnTo>
                <a:lnTo>
                  <a:pt x="162" y="720"/>
                </a:lnTo>
                <a:lnTo>
                  <a:pt x="156" y="732"/>
                </a:lnTo>
                <a:lnTo>
                  <a:pt x="156" y="738"/>
                </a:lnTo>
                <a:lnTo>
                  <a:pt x="150" y="750"/>
                </a:lnTo>
                <a:lnTo>
                  <a:pt x="150" y="756"/>
                </a:lnTo>
                <a:lnTo>
                  <a:pt x="144" y="768"/>
                </a:lnTo>
                <a:lnTo>
                  <a:pt x="138" y="780"/>
                </a:lnTo>
                <a:lnTo>
                  <a:pt x="138" y="786"/>
                </a:lnTo>
                <a:lnTo>
                  <a:pt x="132" y="798"/>
                </a:lnTo>
                <a:lnTo>
                  <a:pt x="132" y="804"/>
                </a:lnTo>
                <a:lnTo>
                  <a:pt x="132" y="816"/>
                </a:lnTo>
                <a:lnTo>
                  <a:pt x="126" y="822"/>
                </a:lnTo>
                <a:lnTo>
                  <a:pt x="126" y="834"/>
                </a:lnTo>
                <a:lnTo>
                  <a:pt x="120" y="840"/>
                </a:lnTo>
                <a:lnTo>
                  <a:pt x="120" y="852"/>
                </a:lnTo>
                <a:lnTo>
                  <a:pt x="120" y="864"/>
                </a:lnTo>
                <a:lnTo>
                  <a:pt x="120" y="870"/>
                </a:lnTo>
                <a:lnTo>
                  <a:pt x="120" y="882"/>
                </a:lnTo>
                <a:lnTo>
                  <a:pt x="120" y="888"/>
                </a:lnTo>
                <a:lnTo>
                  <a:pt x="114" y="900"/>
                </a:lnTo>
                <a:lnTo>
                  <a:pt x="114" y="906"/>
                </a:lnTo>
                <a:lnTo>
                  <a:pt x="114" y="918"/>
                </a:lnTo>
                <a:lnTo>
                  <a:pt x="108" y="91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4" name="Freeform 61"/>
          <p:cNvSpPr>
            <a:spLocks/>
          </p:cNvSpPr>
          <p:nvPr/>
        </p:nvSpPr>
        <p:spPr bwMode="auto">
          <a:xfrm>
            <a:off x="1876425" y="3524250"/>
            <a:ext cx="361950" cy="1457325"/>
          </a:xfrm>
          <a:custGeom>
            <a:avLst/>
            <a:gdLst>
              <a:gd name="T0" fmla="*/ 18 w 38"/>
              <a:gd name="T1" fmla="*/ 148 h 153"/>
              <a:gd name="T2" fmla="*/ 17 w 38"/>
              <a:gd name="T3" fmla="*/ 142 h 153"/>
              <a:gd name="T4" fmla="*/ 16 w 38"/>
              <a:gd name="T5" fmla="*/ 136 h 153"/>
              <a:gd name="T6" fmla="*/ 14 w 38"/>
              <a:gd name="T7" fmla="*/ 130 h 153"/>
              <a:gd name="T8" fmla="*/ 12 w 38"/>
              <a:gd name="T9" fmla="*/ 123 h 153"/>
              <a:gd name="T10" fmla="*/ 10 w 38"/>
              <a:gd name="T11" fmla="*/ 117 h 153"/>
              <a:gd name="T12" fmla="*/ 10 w 38"/>
              <a:gd name="T13" fmla="*/ 111 h 153"/>
              <a:gd name="T14" fmla="*/ 10 w 38"/>
              <a:gd name="T15" fmla="*/ 105 h 153"/>
              <a:gd name="T16" fmla="*/ 9 w 38"/>
              <a:gd name="T17" fmla="*/ 99 h 153"/>
              <a:gd name="T18" fmla="*/ 7 w 38"/>
              <a:gd name="T19" fmla="*/ 92 h 153"/>
              <a:gd name="T20" fmla="*/ 4 w 38"/>
              <a:gd name="T21" fmla="*/ 86 h 153"/>
              <a:gd name="T22" fmla="*/ 1 w 38"/>
              <a:gd name="T23" fmla="*/ 80 h 153"/>
              <a:gd name="T24" fmla="*/ 0 w 38"/>
              <a:gd name="T25" fmla="*/ 74 h 153"/>
              <a:gd name="T26" fmla="*/ 2 w 38"/>
              <a:gd name="T27" fmla="*/ 68 h 153"/>
              <a:gd name="T28" fmla="*/ 6 w 38"/>
              <a:gd name="T29" fmla="*/ 61 h 153"/>
              <a:gd name="T30" fmla="*/ 8 w 38"/>
              <a:gd name="T31" fmla="*/ 55 h 153"/>
              <a:gd name="T32" fmla="*/ 9 w 38"/>
              <a:gd name="T33" fmla="*/ 49 h 153"/>
              <a:gd name="T34" fmla="*/ 8 w 38"/>
              <a:gd name="T35" fmla="*/ 43 h 153"/>
              <a:gd name="T36" fmla="*/ 8 w 38"/>
              <a:gd name="T37" fmla="*/ 37 h 153"/>
              <a:gd name="T38" fmla="*/ 9 w 38"/>
              <a:gd name="T39" fmla="*/ 31 h 153"/>
              <a:gd name="T40" fmla="*/ 12 w 38"/>
              <a:gd name="T41" fmla="*/ 24 h 153"/>
              <a:gd name="T42" fmla="*/ 14 w 38"/>
              <a:gd name="T43" fmla="*/ 18 h 153"/>
              <a:gd name="T44" fmla="*/ 15 w 38"/>
              <a:gd name="T45" fmla="*/ 12 h 153"/>
              <a:gd name="T46" fmla="*/ 16 w 38"/>
              <a:gd name="T47" fmla="*/ 6 h 153"/>
              <a:gd name="T48" fmla="*/ 16 w 38"/>
              <a:gd name="T49" fmla="*/ 0 h 153"/>
              <a:gd name="T50" fmla="*/ 22 w 38"/>
              <a:gd name="T51" fmla="*/ 4 h 153"/>
              <a:gd name="T52" fmla="*/ 22 w 38"/>
              <a:gd name="T53" fmla="*/ 10 h 153"/>
              <a:gd name="T54" fmla="*/ 23 w 38"/>
              <a:gd name="T55" fmla="*/ 17 h 153"/>
              <a:gd name="T56" fmla="*/ 25 w 38"/>
              <a:gd name="T57" fmla="*/ 23 h 153"/>
              <a:gd name="T58" fmla="*/ 28 w 38"/>
              <a:gd name="T59" fmla="*/ 29 h 153"/>
              <a:gd name="T60" fmla="*/ 29 w 38"/>
              <a:gd name="T61" fmla="*/ 35 h 153"/>
              <a:gd name="T62" fmla="*/ 30 w 38"/>
              <a:gd name="T63" fmla="*/ 41 h 153"/>
              <a:gd name="T64" fmla="*/ 29 w 38"/>
              <a:gd name="T65" fmla="*/ 48 h 153"/>
              <a:gd name="T66" fmla="*/ 29 w 38"/>
              <a:gd name="T67" fmla="*/ 54 h 153"/>
              <a:gd name="T68" fmla="*/ 31 w 38"/>
              <a:gd name="T69" fmla="*/ 60 h 153"/>
              <a:gd name="T70" fmla="*/ 34 w 38"/>
              <a:gd name="T71" fmla="*/ 66 h 153"/>
              <a:gd name="T72" fmla="*/ 37 w 38"/>
              <a:gd name="T73" fmla="*/ 72 h 153"/>
              <a:gd name="T74" fmla="*/ 37 w 38"/>
              <a:gd name="T75" fmla="*/ 78 h 153"/>
              <a:gd name="T76" fmla="*/ 35 w 38"/>
              <a:gd name="T77" fmla="*/ 85 h 153"/>
              <a:gd name="T78" fmla="*/ 31 w 38"/>
              <a:gd name="T79" fmla="*/ 91 h 153"/>
              <a:gd name="T80" fmla="*/ 28 w 38"/>
              <a:gd name="T81" fmla="*/ 97 h 153"/>
              <a:gd name="T82" fmla="*/ 28 w 38"/>
              <a:gd name="T83" fmla="*/ 103 h 153"/>
              <a:gd name="T84" fmla="*/ 28 w 38"/>
              <a:gd name="T85" fmla="*/ 109 h 153"/>
              <a:gd name="T86" fmla="*/ 27 w 38"/>
              <a:gd name="T87" fmla="*/ 116 h 153"/>
              <a:gd name="T88" fmla="*/ 26 w 38"/>
              <a:gd name="T89" fmla="*/ 122 h 153"/>
              <a:gd name="T90" fmla="*/ 24 w 38"/>
              <a:gd name="T91" fmla="*/ 128 h 153"/>
              <a:gd name="T92" fmla="*/ 22 w 38"/>
              <a:gd name="T93" fmla="*/ 134 h 153"/>
              <a:gd name="T94" fmla="*/ 20 w 38"/>
              <a:gd name="T95" fmla="*/ 140 h 153"/>
              <a:gd name="T96" fmla="*/ 20 w 38"/>
              <a:gd name="T97" fmla="*/ 147 h 153"/>
              <a:gd name="T98" fmla="*/ 19 w 38"/>
              <a:gd name="T99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153">
                <a:moveTo>
                  <a:pt x="18" y="153"/>
                </a:moveTo>
                <a:lnTo>
                  <a:pt x="18" y="151"/>
                </a:lnTo>
                <a:lnTo>
                  <a:pt x="18" y="150"/>
                </a:lnTo>
                <a:lnTo>
                  <a:pt x="18" y="148"/>
                </a:lnTo>
                <a:lnTo>
                  <a:pt x="18" y="147"/>
                </a:lnTo>
                <a:lnTo>
                  <a:pt x="18" y="145"/>
                </a:lnTo>
                <a:lnTo>
                  <a:pt x="17" y="144"/>
                </a:lnTo>
                <a:lnTo>
                  <a:pt x="17" y="142"/>
                </a:lnTo>
                <a:lnTo>
                  <a:pt x="17" y="140"/>
                </a:lnTo>
                <a:lnTo>
                  <a:pt x="17" y="139"/>
                </a:lnTo>
                <a:lnTo>
                  <a:pt x="16" y="137"/>
                </a:lnTo>
                <a:lnTo>
                  <a:pt x="16" y="136"/>
                </a:lnTo>
                <a:lnTo>
                  <a:pt x="16" y="134"/>
                </a:lnTo>
                <a:lnTo>
                  <a:pt x="15" y="133"/>
                </a:lnTo>
                <a:lnTo>
                  <a:pt x="15" y="131"/>
                </a:lnTo>
                <a:lnTo>
                  <a:pt x="14" y="130"/>
                </a:lnTo>
                <a:lnTo>
                  <a:pt x="13" y="128"/>
                </a:lnTo>
                <a:lnTo>
                  <a:pt x="13" y="126"/>
                </a:lnTo>
                <a:lnTo>
                  <a:pt x="12" y="125"/>
                </a:lnTo>
                <a:lnTo>
                  <a:pt x="12" y="123"/>
                </a:lnTo>
                <a:lnTo>
                  <a:pt x="11" y="122"/>
                </a:lnTo>
                <a:lnTo>
                  <a:pt x="11" y="120"/>
                </a:lnTo>
                <a:lnTo>
                  <a:pt x="11" y="119"/>
                </a:lnTo>
                <a:lnTo>
                  <a:pt x="10" y="117"/>
                </a:lnTo>
                <a:lnTo>
                  <a:pt x="10" y="116"/>
                </a:lnTo>
                <a:lnTo>
                  <a:pt x="10" y="114"/>
                </a:lnTo>
                <a:lnTo>
                  <a:pt x="10" y="113"/>
                </a:lnTo>
                <a:lnTo>
                  <a:pt x="10" y="111"/>
                </a:lnTo>
                <a:lnTo>
                  <a:pt x="10" y="109"/>
                </a:lnTo>
                <a:lnTo>
                  <a:pt x="10" y="108"/>
                </a:lnTo>
                <a:lnTo>
                  <a:pt x="10" y="106"/>
                </a:lnTo>
                <a:lnTo>
                  <a:pt x="10" y="105"/>
                </a:lnTo>
                <a:lnTo>
                  <a:pt x="10" y="103"/>
                </a:lnTo>
                <a:lnTo>
                  <a:pt x="10" y="102"/>
                </a:lnTo>
                <a:lnTo>
                  <a:pt x="10" y="100"/>
                </a:lnTo>
                <a:lnTo>
                  <a:pt x="9" y="99"/>
                </a:lnTo>
                <a:lnTo>
                  <a:pt x="9" y="97"/>
                </a:lnTo>
                <a:lnTo>
                  <a:pt x="9" y="96"/>
                </a:lnTo>
                <a:lnTo>
                  <a:pt x="8" y="94"/>
                </a:lnTo>
                <a:lnTo>
                  <a:pt x="7" y="92"/>
                </a:lnTo>
                <a:lnTo>
                  <a:pt x="6" y="91"/>
                </a:lnTo>
                <a:lnTo>
                  <a:pt x="5" y="89"/>
                </a:lnTo>
                <a:lnTo>
                  <a:pt x="4" y="88"/>
                </a:lnTo>
                <a:lnTo>
                  <a:pt x="4" y="86"/>
                </a:lnTo>
                <a:lnTo>
                  <a:pt x="3" y="85"/>
                </a:lnTo>
                <a:lnTo>
                  <a:pt x="2" y="83"/>
                </a:lnTo>
                <a:lnTo>
                  <a:pt x="1" y="82"/>
                </a:lnTo>
                <a:lnTo>
                  <a:pt x="1" y="80"/>
                </a:lnTo>
                <a:lnTo>
                  <a:pt x="0" y="78"/>
                </a:lnTo>
                <a:lnTo>
                  <a:pt x="0" y="77"/>
                </a:lnTo>
                <a:lnTo>
                  <a:pt x="0" y="75"/>
                </a:lnTo>
                <a:lnTo>
                  <a:pt x="0" y="74"/>
                </a:lnTo>
                <a:lnTo>
                  <a:pt x="1" y="72"/>
                </a:lnTo>
                <a:lnTo>
                  <a:pt x="1" y="71"/>
                </a:lnTo>
                <a:lnTo>
                  <a:pt x="2" y="69"/>
                </a:lnTo>
                <a:lnTo>
                  <a:pt x="2" y="68"/>
                </a:lnTo>
                <a:lnTo>
                  <a:pt x="3" y="66"/>
                </a:lnTo>
                <a:lnTo>
                  <a:pt x="4" y="65"/>
                </a:lnTo>
                <a:lnTo>
                  <a:pt x="5" y="63"/>
                </a:lnTo>
                <a:lnTo>
                  <a:pt x="6" y="61"/>
                </a:lnTo>
                <a:lnTo>
                  <a:pt x="7" y="60"/>
                </a:lnTo>
                <a:lnTo>
                  <a:pt x="7" y="58"/>
                </a:lnTo>
                <a:lnTo>
                  <a:pt x="8" y="57"/>
                </a:lnTo>
                <a:lnTo>
                  <a:pt x="8" y="55"/>
                </a:lnTo>
                <a:lnTo>
                  <a:pt x="8" y="54"/>
                </a:lnTo>
                <a:lnTo>
                  <a:pt x="9" y="52"/>
                </a:lnTo>
                <a:lnTo>
                  <a:pt x="9" y="51"/>
                </a:lnTo>
                <a:lnTo>
                  <a:pt x="9" y="49"/>
                </a:lnTo>
                <a:lnTo>
                  <a:pt x="8" y="48"/>
                </a:lnTo>
                <a:lnTo>
                  <a:pt x="8" y="46"/>
                </a:lnTo>
                <a:lnTo>
                  <a:pt x="8" y="44"/>
                </a:lnTo>
                <a:lnTo>
                  <a:pt x="8" y="43"/>
                </a:lnTo>
                <a:lnTo>
                  <a:pt x="8" y="41"/>
                </a:lnTo>
                <a:lnTo>
                  <a:pt x="8" y="40"/>
                </a:lnTo>
                <a:lnTo>
                  <a:pt x="8" y="38"/>
                </a:lnTo>
                <a:lnTo>
                  <a:pt x="8" y="37"/>
                </a:lnTo>
                <a:lnTo>
                  <a:pt x="8" y="35"/>
                </a:lnTo>
                <a:lnTo>
                  <a:pt x="9" y="34"/>
                </a:lnTo>
                <a:lnTo>
                  <a:pt x="9" y="32"/>
                </a:lnTo>
                <a:lnTo>
                  <a:pt x="9" y="31"/>
                </a:lnTo>
                <a:lnTo>
                  <a:pt x="10" y="29"/>
                </a:lnTo>
                <a:lnTo>
                  <a:pt x="11" y="27"/>
                </a:lnTo>
                <a:lnTo>
                  <a:pt x="11" y="26"/>
                </a:lnTo>
                <a:lnTo>
                  <a:pt x="12" y="24"/>
                </a:lnTo>
                <a:lnTo>
                  <a:pt x="12" y="23"/>
                </a:lnTo>
                <a:lnTo>
                  <a:pt x="13" y="21"/>
                </a:lnTo>
                <a:lnTo>
                  <a:pt x="14" y="20"/>
                </a:lnTo>
                <a:lnTo>
                  <a:pt x="14" y="18"/>
                </a:lnTo>
                <a:lnTo>
                  <a:pt x="14" y="17"/>
                </a:lnTo>
                <a:lnTo>
                  <a:pt x="15" y="15"/>
                </a:lnTo>
                <a:lnTo>
                  <a:pt x="15" y="13"/>
                </a:lnTo>
                <a:lnTo>
                  <a:pt x="15" y="12"/>
                </a:lnTo>
                <a:lnTo>
                  <a:pt x="16" y="10"/>
                </a:lnTo>
                <a:lnTo>
                  <a:pt x="16" y="9"/>
                </a:lnTo>
                <a:lnTo>
                  <a:pt x="16" y="7"/>
                </a:lnTo>
                <a:lnTo>
                  <a:pt x="16" y="6"/>
                </a:lnTo>
                <a:lnTo>
                  <a:pt x="16" y="4"/>
                </a:lnTo>
                <a:lnTo>
                  <a:pt x="16" y="3"/>
                </a:lnTo>
                <a:lnTo>
                  <a:pt x="16" y="1"/>
                </a:lnTo>
                <a:lnTo>
                  <a:pt x="16" y="0"/>
                </a:lnTo>
                <a:lnTo>
                  <a:pt x="21" y="0"/>
                </a:lnTo>
                <a:lnTo>
                  <a:pt x="21" y="1"/>
                </a:lnTo>
                <a:lnTo>
                  <a:pt x="21" y="3"/>
                </a:lnTo>
                <a:lnTo>
                  <a:pt x="22" y="4"/>
                </a:lnTo>
                <a:lnTo>
                  <a:pt x="22" y="6"/>
                </a:lnTo>
                <a:lnTo>
                  <a:pt x="22" y="7"/>
                </a:lnTo>
                <a:lnTo>
                  <a:pt x="22" y="9"/>
                </a:lnTo>
                <a:lnTo>
                  <a:pt x="22" y="10"/>
                </a:lnTo>
                <a:lnTo>
                  <a:pt x="22" y="12"/>
                </a:lnTo>
                <a:lnTo>
                  <a:pt x="22" y="13"/>
                </a:lnTo>
                <a:lnTo>
                  <a:pt x="23" y="15"/>
                </a:lnTo>
                <a:lnTo>
                  <a:pt x="23" y="17"/>
                </a:lnTo>
                <a:lnTo>
                  <a:pt x="23" y="18"/>
                </a:lnTo>
                <a:lnTo>
                  <a:pt x="24" y="20"/>
                </a:lnTo>
                <a:lnTo>
                  <a:pt x="25" y="21"/>
                </a:lnTo>
                <a:lnTo>
                  <a:pt x="25" y="23"/>
                </a:lnTo>
                <a:lnTo>
                  <a:pt x="26" y="24"/>
                </a:lnTo>
                <a:lnTo>
                  <a:pt x="26" y="26"/>
                </a:lnTo>
                <a:lnTo>
                  <a:pt x="27" y="27"/>
                </a:lnTo>
                <a:lnTo>
                  <a:pt x="28" y="29"/>
                </a:lnTo>
                <a:lnTo>
                  <a:pt x="28" y="31"/>
                </a:lnTo>
                <a:lnTo>
                  <a:pt x="29" y="32"/>
                </a:lnTo>
                <a:lnTo>
                  <a:pt x="29" y="34"/>
                </a:lnTo>
                <a:lnTo>
                  <a:pt x="29" y="35"/>
                </a:lnTo>
                <a:lnTo>
                  <a:pt x="29" y="37"/>
                </a:lnTo>
                <a:lnTo>
                  <a:pt x="30" y="38"/>
                </a:lnTo>
                <a:lnTo>
                  <a:pt x="30" y="40"/>
                </a:lnTo>
                <a:lnTo>
                  <a:pt x="30" y="41"/>
                </a:lnTo>
                <a:lnTo>
                  <a:pt x="30" y="43"/>
                </a:lnTo>
                <a:lnTo>
                  <a:pt x="29" y="44"/>
                </a:lnTo>
                <a:lnTo>
                  <a:pt x="29" y="46"/>
                </a:lnTo>
                <a:lnTo>
                  <a:pt x="29" y="48"/>
                </a:lnTo>
                <a:lnTo>
                  <a:pt x="29" y="49"/>
                </a:lnTo>
                <a:lnTo>
                  <a:pt x="29" y="51"/>
                </a:lnTo>
                <a:lnTo>
                  <a:pt x="29" y="52"/>
                </a:lnTo>
                <a:lnTo>
                  <a:pt x="29" y="54"/>
                </a:lnTo>
                <a:lnTo>
                  <a:pt x="29" y="55"/>
                </a:lnTo>
                <a:lnTo>
                  <a:pt x="30" y="57"/>
                </a:lnTo>
                <a:lnTo>
                  <a:pt x="30" y="58"/>
                </a:lnTo>
                <a:lnTo>
                  <a:pt x="31" y="60"/>
                </a:lnTo>
                <a:lnTo>
                  <a:pt x="32" y="61"/>
                </a:lnTo>
                <a:lnTo>
                  <a:pt x="32" y="63"/>
                </a:lnTo>
                <a:lnTo>
                  <a:pt x="33" y="65"/>
                </a:lnTo>
                <a:lnTo>
                  <a:pt x="34" y="66"/>
                </a:lnTo>
                <a:lnTo>
                  <a:pt x="35" y="68"/>
                </a:lnTo>
                <a:lnTo>
                  <a:pt x="36" y="69"/>
                </a:lnTo>
                <a:lnTo>
                  <a:pt x="36" y="71"/>
                </a:lnTo>
                <a:lnTo>
                  <a:pt x="37" y="72"/>
                </a:lnTo>
                <a:lnTo>
                  <a:pt x="37" y="74"/>
                </a:lnTo>
                <a:lnTo>
                  <a:pt x="38" y="75"/>
                </a:lnTo>
                <a:lnTo>
                  <a:pt x="38" y="77"/>
                </a:lnTo>
                <a:lnTo>
                  <a:pt x="37" y="78"/>
                </a:lnTo>
                <a:lnTo>
                  <a:pt x="37" y="80"/>
                </a:lnTo>
                <a:lnTo>
                  <a:pt x="36" y="82"/>
                </a:lnTo>
                <a:lnTo>
                  <a:pt x="36" y="83"/>
                </a:lnTo>
                <a:lnTo>
                  <a:pt x="35" y="85"/>
                </a:lnTo>
                <a:lnTo>
                  <a:pt x="34" y="86"/>
                </a:lnTo>
                <a:lnTo>
                  <a:pt x="33" y="88"/>
                </a:lnTo>
                <a:lnTo>
                  <a:pt x="32" y="89"/>
                </a:lnTo>
                <a:lnTo>
                  <a:pt x="31" y="91"/>
                </a:lnTo>
                <a:lnTo>
                  <a:pt x="30" y="92"/>
                </a:lnTo>
                <a:lnTo>
                  <a:pt x="30" y="94"/>
                </a:lnTo>
                <a:lnTo>
                  <a:pt x="29" y="96"/>
                </a:lnTo>
                <a:lnTo>
                  <a:pt x="28" y="97"/>
                </a:lnTo>
                <a:lnTo>
                  <a:pt x="28" y="99"/>
                </a:lnTo>
                <a:lnTo>
                  <a:pt x="28" y="100"/>
                </a:lnTo>
                <a:lnTo>
                  <a:pt x="28" y="102"/>
                </a:lnTo>
                <a:lnTo>
                  <a:pt x="28" y="103"/>
                </a:lnTo>
                <a:lnTo>
                  <a:pt x="27" y="105"/>
                </a:lnTo>
                <a:lnTo>
                  <a:pt x="28" y="106"/>
                </a:lnTo>
                <a:lnTo>
                  <a:pt x="28" y="108"/>
                </a:lnTo>
                <a:lnTo>
                  <a:pt x="28" y="109"/>
                </a:lnTo>
                <a:lnTo>
                  <a:pt x="28" y="111"/>
                </a:lnTo>
                <a:lnTo>
                  <a:pt x="28" y="113"/>
                </a:lnTo>
                <a:lnTo>
                  <a:pt x="28" y="114"/>
                </a:lnTo>
                <a:lnTo>
                  <a:pt x="27" y="116"/>
                </a:lnTo>
                <a:lnTo>
                  <a:pt x="27" y="117"/>
                </a:lnTo>
                <a:lnTo>
                  <a:pt x="27" y="119"/>
                </a:lnTo>
                <a:lnTo>
                  <a:pt x="27" y="120"/>
                </a:lnTo>
                <a:lnTo>
                  <a:pt x="26" y="122"/>
                </a:lnTo>
                <a:lnTo>
                  <a:pt x="26" y="123"/>
                </a:lnTo>
                <a:lnTo>
                  <a:pt x="25" y="125"/>
                </a:lnTo>
                <a:lnTo>
                  <a:pt x="25" y="126"/>
                </a:lnTo>
                <a:lnTo>
                  <a:pt x="24" y="128"/>
                </a:lnTo>
                <a:lnTo>
                  <a:pt x="23" y="130"/>
                </a:lnTo>
                <a:lnTo>
                  <a:pt x="23" y="131"/>
                </a:lnTo>
                <a:lnTo>
                  <a:pt x="22" y="133"/>
                </a:lnTo>
                <a:lnTo>
                  <a:pt x="22" y="134"/>
                </a:lnTo>
                <a:lnTo>
                  <a:pt x="22" y="136"/>
                </a:lnTo>
                <a:lnTo>
                  <a:pt x="21" y="137"/>
                </a:lnTo>
                <a:lnTo>
                  <a:pt x="21" y="139"/>
                </a:lnTo>
                <a:lnTo>
                  <a:pt x="20" y="140"/>
                </a:lnTo>
                <a:lnTo>
                  <a:pt x="20" y="142"/>
                </a:lnTo>
                <a:lnTo>
                  <a:pt x="20" y="144"/>
                </a:lnTo>
                <a:lnTo>
                  <a:pt x="20" y="145"/>
                </a:lnTo>
                <a:lnTo>
                  <a:pt x="20" y="147"/>
                </a:lnTo>
                <a:lnTo>
                  <a:pt x="20" y="148"/>
                </a:lnTo>
                <a:lnTo>
                  <a:pt x="19" y="150"/>
                </a:lnTo>
                <a:lnTo>
                  <a:pt x="19" y="151"/>
                </a:lnTo>
                <a:lnTo>
                  <a:pt x="19" y="153"/>
                </a:lnTo>
                <a:lnTo>
                  <a:pt x="18" y="15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5" name="Line 62"/>
          <p:cNvSpPr>
            <a:spLocks noChangeShapeType="1"/>
          </p:cNvSpPr>
          <p:nvPr/>
        </p:nvSpPr>
        <p:spPr bwMode="auto">
          <a:xfrm flipV="1">
            <a:off x="2057400" y="3524250"/>
            <a:ext cx="0" cy="12763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6" name="Rectangle 63"/>
          <p:cNvSpPr>
            <a:spLocks noChangeArrowheads="1"/>
          </p:cNvSpPr>
          <p:nvPr/>
        </p:nvSpPr>
        <p:spPr bwMode="auto">
          <a:xfrm>
            <a:off x="2047875" y="3886200"/>
            <a:ext cx="19050" cy="361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7" name="Rectangle 64"/>
          <p:cNvSpPr>
            <a:spLocks noChangeArrowheads="1"/>
          </p:cNvSpPr>
          <p:nvPr/>
        </p:nvSpPr>
        <p:spPr bwMode="auto">
          <a:xfrm>
            <a:off x="2047875" y="3886200"/>
            <a:ext cx="19050" cy="3619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8" name="Rectangle 65"/>
          <p:cNvSpPr>
            <a:spLocks noChangeArrowheads="1"/>
          </p:cNvSpPr>
          <p:nvPr/>
        </p:nvSpPr>
        <p:spPr bwMode="auto">
          <a:xfrm>
            <a:off x="2047875" y="42195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9" name="Rectangle 66"/>
          <p:cNvSpPr>
            <a:spLocks noChangeArrowheads="1"/>
          </p:cNvSpPr>
          <p:nvPr/>
        </p:nvSpPr>
        <p:spPr bwMode="auto">
          <a:xfrm>
            <a:off x="2047875" y="42767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0" name="Rectangle 67"/>
          <p:cNvSpPr>
            <a:spLocks noChangeArrowheads="1"/>
          </p:cNvSpPr>
          <p:nvPr/>
        </p:nvSpPr>
        <p:spPr bwMode="auto">
          <a:xfrm>
            <a:off x="2038350" y="42291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1" name="Rectangle 68"/>
          <p:cNvSpPr>
            <a:spLocks noChangeArrowheads="1"/>
          </p:cNvSpPr>
          <p:nvPr/>
        </p:nvSpPr>
        <p:spPr bwMode="auto">
          <a:xfrm>
            <a:off x="2038350" y="42672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2" name="Rectangle 69"/>
          <p:cNvSpPr>
            <a:spLocks noChangeArrowheads="1"/>
          </p:cNvSpPr>
          <p:nvPr/>
        </p:nvSpPr>
        <p:spPr bwMode="auto">
          <a:xfrm>
            <a:off x="2028825" y="42386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3" name="Rectangle 70"/>
          <p:cNvSpPr>
            <a:spLocks noChangeArrowheads="1"/>
          </p:cNvSpPr>
          <p:nvPr/>
        </p:nvSpPr>
        <p:spPr bwMode="auto">
          <a:xfrm>
            <a:off x="2028825" y="42576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4" name="Rectangle 71"/>
          <p:cNvSpPr>
            <a:spLocks noChangeArrowheads="1"/>
          </p:cNvSpPr>
          <p:nvPr/>
        </p:nvSpPr>
        <p:spPr bwMode="auto">
          <a:xfrm>
            <a:off x="2028825" y="42481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5" name="Rectangle 72"/>
          <p:cNvSpPr>
            <a:spLocks noChangeArrowheads="1"/>
          </p:cNvSpPr>
          <p:nvPr/>
        </p:nvSpPr>
        <p:spPr bwMode="auto">
          <a:xfrm>
            <a:off x="2028825" y="42481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" name="Oval 73"/>
          <p:cNvSpPr>
            <a:spLocks noChangeArrowheads="1"/>
          </p:cNvSpPr>
          <p:nvPr/>
        </p:nvSpPr>
        <p:spPr bwMode="auto">
          <a:xfrm>
            <a:off x="2028825" y="421957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7" name="Freeform 74"/>
          <p:cNvSpPr>
            <a:spLocks/>
          </p:cNvSpPr>
          <p:nvPr/>
        </p:nvSpPr>
        <p:spPr bwMode="auto">
          <a:xfrm>
            <a:off x="2324100" y="2790825"/>
            <a:ext cx="352425" cy="1819275"/>
          </a:xfrm>
          <a:custGeom>
            <a:avLst/>
            <a:gdLst>
              <a:gd name="T0" fmla="*/ 102 w 222"/>
              <a:gd name="T1" fmla="*/ 1116 h 1146"/>
              <a:gd name="T2" fmla="*/ 96 w 222"/>
              <a:gd name="T3" fmla="*/ 1068 h 1146"/>
              <a:gd name="T4" fmla="*/ 84 w 222"/>
              <a:gd name="T5" fmla="*/ 1020 h 1146"/>
              <a:gd name="T6" fmla="*/ 72 w 222"/>
              <a:gd name="T7" fmla="*/ 972 h 1146"/>
              <a:gd name="T8" fmla="*/ 60 w 222"/>
              <a:gd name="T9" fmla="*/ 930 h 1146"/>
              <a:gd name="T10" fmla="*/ 60 w 222"/>
              <a:gd name="T11" fmla="*/ 882 h 1146"/>
              <a:gd name="T12" fmla="*/ 54 w 222"/>
              <a:gd name="T13" fmla="*/ 834 h 1146"/>
              <a:gd name="T14" fmla="*/ 42 w 222"/>
              <a:gd name="T15" fmla="*/ 792 h 1146"/>
              <a:gd name="T16" fmla="*/ 18 w 222"/>
              <a:gd name="T17" fmla="*/ 744 h 1146"/>
              <a:gd name="T18" fmla="*/ 0 w 222"/>
              <a:gd name="T19" fmla="*/ 696 h 1146"/>
              <a:gd name="T20" fmla="*/ 6 w 222"/>
              <a:gd name="T21" fmla="*/ 648 h 1146"/>
              <a:gd name="T22" fmla="*/ 30 w 222"/>
              <a:gd name="T23" fmla="*/ 606 h 1146"/>
              <a:gd name="T24" fmla="*/ 48 w 222"/>
              <a:gd name="T25" fmla="*/ 558 h 1146"/>
              <a:gd name="T26" fmla="*/ 48 w 222"/>
              <a:gd name="T27" fmla="*/ 510 h 1146"/>
              <a:gd name="T28" fmla="*/ 48 w 222"/>
              <a:gd name="T29" fmla="*/ 462 h 1146"/>
              <a:gd name="T30" fmla="*/ 60 w 222"/>
              <a:gd name="T31" fmla="*/ 420 h 1146"/>
              <a:gd name="T32" fmla="*/ 78 w 222"/>
              <a:gd name="T33" fmla="*/ 372 h 1146"/>
              <a:gd name="T34" fmla="*/ 90 w 222"/>
              <a:gd name="T35" fmla="*/ 324 h 1146"/>
              <a:gd name="T36" fmla="*/ 102 w 222"/>
              <a:gd name="T37" fmla="*/ 276 h 1146"/>
              <a:gd name="T38" fmla="*/ 102 w 222"/>
              <a:gd name="T39" fmla="*/ 234 h 1146"/>
              <a:gd name="T40" fmla="*/ 108 w 222"/>
              <a:gd name="T41" fmla="*/ 186 h 1146"/>
              <a:gd name="T42" fmla="*/ 108 w 222"/>
              <a:gd name="T43" fmla="*/ 138 h 1146"/>
              <a:gd name="T44" fmla="*/ 108 w 222"/>
              <a:gd name="T45" fmla="*/ 90 h 1146"/>
              <a:gd name="T46" fmla="*/ 108 w 222"/>
              <a:gd name="T47" fmla="*/ 48 h 1146"/>
              <a:gd name="T48" fmla="*/ 108 w 222"/>
              <a:gd name="T49" fmla="*/ 0 h 1146"/>
              <a:gd name="T50" fmla="*/ 114 w 222"/>
              <a:gd name="T51" fmla="*/ 36 h 1146"/>
              <a:gd name="T52" fmla="*/ 114 w 222"/>
              <a:gd name="T53" fmla="*/ 78 h 1146"/>
              <a:gd name="T54" fmla="*/ 114 w 222"/>
              <a:gd name="T55" fmla="*/ 126 h 1146"/>
              <a:gd name="T56" fmla="*/ 120 w 222"/>
              <a:gd name="T57" fmla="*/ 174 h 1146"/>
              <a:gd name="T58" fmla="*/ 120 w 222"/>
              <a:gd name="T59" fmla="*/ 222 h 1146"/>
              <a:gd name="T60" fmla="*/ 126 w 222"/>
              <a:gd name="T61" fmla="*/ 264 h 1146"/>
              <a:gd name="T62" fmla="*/ 132 w 222"/>
              <a:gd name="T63" fmla="*/ 312 h 1146"/>
              <a:gd name="T64" fmla="*/ 144 w 222"/>
              <a:gd name="T65" fmla="*/ 360 h 1146"/>
              <a:gd name="T66" fmla="*/ 162 w 222"/>
              <a:gd name="T67" fmla="*/ 408 h 1146"/>
              <a:gd name="T68" fmla="*/ 174 w 222"/>
              <a:gd name="T69" fmla="*/ 450 h 1146"/>
              <a:gd name="T70" fmla="*/ 174 w 222"/>
              <a:gd name="T71" fmla="*/ 498 h 1146"/>
              <a:gd name="T72" fmla="*/ 174 w 222"/>
              <a:gd name="T73" fmla="*/ 546 h 1146"/>
              <a:gd name="T74" fmla="*/ 186 w 222"/>
              <a:gd name="T75" fmla="*/ 594 h 1146"/>
              <a:gd name="T76" fmla="*/ 210 w 222"/>
              <a:gd name="T77" fmla="*/ 636 h 1146"/>
              <a:gd name="T78" fmla="*/ 222 w 222"/>
              <a:gd name="T79" fmla="*/ 684 h 1146"/>
              <a:gd name="T80" fmla="*/ 216 w 222"/>
              <a:gd name="T81" fmla="*/ 732 h 1146"/>
              <a:gd name="T82" fmla="*/ 192 w 222"/>
              <a:gd name="T83" fmla="*/ 780 h 1146"/>
              <a:gd name="T84" fmla="*/ 174 w 222"/>
              <a:gd name="T85" fmla="*/ 822 h 1146"/>
              <a:gd name="T86" fmla="*/ 168 w 222"/>
              <a:gd name="T87" fmla="*/ 870 h 1146"/>
              <a:gd name="T88" fmla="*/ 162 w 222"/>
              <a:gd name="T89" fmla="*/ 918 h 1146"/>
              <a:gd name="T90" fmla="*/ 156 w 222"/>
              <a:gd name="T91" fmla="*/ 966 h 1146"/>
              <a:gd name="T92" fmla="*/ 144 w 222"/>
              <a:gd name="T93" fmla="*/ 1008 h 1146"/>
              <a:gd name="T94" fmla="*/ 132 w 222"/>
              <a:gd name="T95" fmla="*/ 1056 h 1146"/>
              <a:gd name="T96" fmla="*/ 126 w 222"/>
              <a:gd name="T97" fmla="*/ 1104 h 1146"/>
              <a:gd name="T98" fmla="*/ 120 w 222"/>
              <a:gd name="T99" fmla="*/ 1146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1146">
                <a:moveTo>
                  <a:pt x="102" y="1146"/>
                </a:moveTo>
                <a:lnTo>
                  <a:pt x="102" y="1140"/>
                </a:lnTo>
                <a:lnTo>
                  <a:pt x="102" y="1128"/>
                </a:lnTo>
                <a:lnTo>
                  <a:pt x="102" y="1116"/>
                </a:lnTo>
                <a:lnTo>
                  <a:pt x="102" y="1104"/>
                </a:lnTo>
                <a:lnTo>
                  <a:pt x="102" y="1092"/>
                </a:lnTo>
                <a:lnTo>
                  <a:pt x="96" y="1080"/>
                </a:lnTo>
                <a:lnTo>
                  <a:pt x="96" y="1068"/>
                </a:lnTo>
                <a:lnTo>
                  <a:pt x="96" y="1056"/>
                </a:lnTo>
                <a:lnTo>
                  <a:pt x="90" y="1044"/>
                </a:lnTo>
                <a:lnTo>
                  <a:pt x="90" y="1032"/>
                </a:lnTo>
                <a:lnTo>
                  <a:pt x="84" y="1020"/>
                </a:lnTo>
                <a:lnTo>
                  <a:pt x="84" y="1008"/>
                </a:lnTo>
                <a:lnTo>
                  <a:pt x="78" y="996"/>
                </a:lnTo>
                <a:lnTo>
                  <a:pt x="72" y="984"/>
                </a:lnTo>
                <a:lnTo>
                  <a:pt x="72" y="972"/>
                </a:lnTo>
                <a:lnTo>
                  <a:pt x="66" y="966"/>
                </a:lnTo>
                <a:lnTo>
                  <a:pt x="66" y="954"/>
                </a:lnTo>
                <a:lnTo>
                  <a:pt x="60" y="942"/>
                </a:lnTo>
                <a:lnTo>
                  <a:pt x="60" y="930"/>
                </a:lnTo>
                <a:lnTo>
                  <a:pt x="60" y="918"/>
                </a:lnTo>
                <a:lnTo>
                  <a:pt x="60" y="906"/>
                </a:lnTo>
                <a:lnTo>
                  <a:pt x="60" y="894"/>
                </a:lnTo>
                <a:lnTo>
                  <a:pt x="60" y="882"/>
                </a:lnTo>
                <a:lnTo>
                  <a:pt x="60" y="870"/>
                </a:lnTo>
                <a:lnTo>
                  <a:pt x="60" y="858"/>
                </a:lnTo>
                <a:lnTo>
                  <a:pt x="54" y="846"/>
                </a:lnTo>
                <a:lnTo>
                  <a:pt x="54" y="834"/>
                </a:lnTo>
                <a:lnTo>
                  <a:pt x="54" y="822"/>
                </a:lnTo>
                <a:lnTo>
                  <a:pt x="48" y="810"/>
                </a:lnTo>
                <a:lnTo>
                  <a:pt x="48" y="798"/>
                </a:lnTo>
                <a:lnTo>
                  <a:pt x="42" y="792"/>
                </a:lnTo>
                <a:lnTo>
                  <a:pt x="36" y="780"/>
                </a:lnTo>
                <a:lnTo>
                  <a:pt x="30" y="768"/>
                </a:lnTo>
                <a:lnTo>
                  <a:pt x="24" y="756"/>
                </a:lnTo>
                <a:lnTo>
                  <a:pt x="18" y="744"/>
                </a:lnTo>
                <a:lnTo>
                  <a:pt x="12" y="732"/>
                </a:lnTo>
                <a:lnTo>
                  <a:pt x="6" y="720"/>
                </a:lnTo>
                <a:lnTo>
                  <a:pt x="0" y="708"/>
                </a:lnTo>
                <a:lnTo>
                  <a:pt x="0" y="696"/>
                </a:lnTo>
                <a:lnTo>
                  <a:pt x="0" y="684"/>
                </a:lnTo>
                <a:lnTo>
                  <a:pt x="0" y="672"/>
                </a:lnTo>
                <a:lnTo>
                  <a:pt x="6" y="660"/>
                </a:lnTo>
                <a:lnTo>
                  <a:pt x="6" y="648"/>
                </a:lnTo>
                <a:lnTo>
                  <a:pt x="12" y="636"/>
                </a:lnTo>
                <a:lnTo>
                  <a:pt x="18" y="624"/>
                </a:lnTo>
                <a:lnTo>
                  <a:pt x="24" y="612"/>
                </a:lnTo>
                <a:lnTo>
                  <a:pt x="30" y="606"/>
                </a:lnTo>
                <a:lnTo>
                  <a:pt x="36" y="594"/>
                </a:lnTo>
                <a:lnTo>
                  <a:pt x="42" y="582"/>
                </a:lnTo>
                <a:lnTo>
                  <a:pt x="42" y="570"/>
                </a:lnTo>
                <a:lnTo>
                  <a:pt x="48" y="558"/>
                </a:lnTo>
                <a:lnTo>
                  <a:pt x="48" y="546"/>
                </a:lnTo>
                <a:lnTo>
                  <a:pt x="48" y="534"/>
                </a:lnTo>
                <a:lnTo>
                  <a:pt x="48" y="522"/>
                </a:lnTo>
                <a:lnTo>
                  <a:pt x="48" y="510"/>
                </a:lnTo>
                <a:lnTo>
                  <a:pt x="48" y="498"/>
                </a:lnTo>
                <a:lnTo>
                  <a:pt x="48" y="486"/>
                </a:lnTo>
                <a:lnTo>
                  <a:pt x="48" y="474"/>
                </a:lnTo>
                <a:lnTo>
                  <a:pt x="48" y="462"/>
                </a:lnTo>
                <a:lnTo>
                  <a:pt x="54" y="450"/>
                </a:lnTo>
                <a:lnTo>
                  <a:pt x="54" y="438"/>
                </a:lnTo>
                <a:lnTo>
                  <a:pt x="54" y="432"/>
                </a:lnTo>
                <a:lnTo>
                  <a:pt x="60" y="420"/>
                </a:lnTo>
                <a:lnTo>
                  <a:pt x="60" y="408"/>
                </a:lnTo>
                <a:lnTo>
                  <a:pt x="66" y="396"/>
                </a:lnTo>
                <a:lnTo>
                  <a:pt x="72" y="384"/>
                </a:lnTo>
                <a:lnTo>
                  <a:pt x="78" y="372"/>
                </a:lnTo>
                <a:lnTo>
                  <a:pt x="78" y="360"/>
                </a:lnTo>
                <a:lnTo>
                  <a:pt x="84" y="348"/>
                </a:lnTo>
                <a:lnTo>
                  <a:pt x="90" y="336"/>
                </a:lnTo>
                <a:lnTo>
                  <a:pt x="90" y="324"/>
                </a:lnTo>
                <a:lnTo>
                  <a:pt x="96" y="312"/>
                </a:lnTo>
                <a:lnTo>
                  <a:pt x="96" y="300"/>
                </a:lnTo>
                <a:lnTo>
                  <a:pt x="96" y="288"/>
                </a:lnTo>
                <a:lnTo>
                  <a:pt x="102" y="276"/>
                </a:lnTo>
                <a:lnTo>
                  <a:pt x="102" y="264"/>
                </a:lnTo>
                <a:lnTo>
                  <a:pt x="102" y="258"/>
                </a:lnTo>
                <a:lnTo>
                  <a:pt x="102" y="246"/>
                </a:lnTo>
                <a:lnTo>
                  <a:pt x="102" y="234"/>
                </a:lnTo>
                <a:lnTo>
                  <a:pt x="102" y="222"/>
                </a:lnTo>
                <a:lnTo>
                  <a:pt x="102" y="210"/>
                </a:lnTo>
                <a:lnTo>
                  <a:pt x="102" y="198"/>
                </a:lnTo>
                <a:lnTo>
                  <a:pt x="108" y="186"/>
                </a:lnTo>
                <a:lnTo>
                  <a:pt x="108" y="174"/>
                </a:lnTo>
                <a:lnTo>
                  <a:pt x="108" y="162"/>
                </a:lnTo>
                <a:lnTo>
                  <a:pt x="108" y="150"/>
                </a:lnTo>
                <a:lnTo>
                  <a:pt x="108" y="138"/>
                </a:lnTo>
                <a:lnTo>
                  <a:pt x="108" y="126"/>
                </a:lnTo>
                <a:lnTo>
                  <a:pt x="108" y="114"/>
                </a:lnTo>
                <a:lnTo>
                  <a:pt x="108" y="102"/>
                </a:lnTo>
                <a:lnTo>
                  <a:pt x="108" y="90"/>
                </a:lnTo>
                <a:lnTo>
                  <a:pt x="108" y="78"/>
                </a:lnTo>
                <a:lnTo>
                  <a:pt x="108" y="72"/>
                </a:lnTo>
                <a:lnTo>
                  <a:pt x="108" y="60"/>
                </a:lnTo>
                <a:lnTo>
                  <a:pt x="108" y="48"/>
                </a:lnTo>
                <a:lnTo>
                  <a:pt x="108" y="36"/>
                </a:lnTo>
                <a:lnTo>
                  <a:pt x="108" y="24"/>
                </a:lnTo>
                <a:lnTo>
                  <a:pt x="108" y="12"/>
                </a:lnTo>
                <a:lnTo>
                  <a:pt x="108" y="0"/>
                </a:lnTo>
                <a:lnTo>
                  <a:pt x="114" y="0"/>
                </a:lnTo>
                <a:lnTo>
                  <a:pt x="114" y="12"/>
                </a:lnTo>
                <a:lnTo>
                  <a:pt x="114" y="24"/>
                </a:lnTo>
                <a:lnTo>
                  <a:pt x="114" y="36"/>
                </a:lnTo>
                <a:lnTo>
                  <a:pt x="114" y="48"/>
                </a:lnTo>
                <a:lnTo>
                  <a:pt x="114" y="60"/>
                </a:lnTo>
                <a:lnTo>
                  <a:pt x="114" y="72"/>
                </a:lnTo>
                <a:lnTo>
                  <a:pt x="114" y="78"/>
                </a:lnTo>
                <a:lnTo>
                  <a:pt x="114" y="90"/>
                </a:lnTo>
                <a:lnTo>
                  <a:pt x="114" y="102"/>
                </a:lnTo>
                <a:lnTo>
                  <a:pt x="114" y="114"/>
                </a:lnTo>
                <a:lnTo>
                  <a:pt x="114" y="126"/>
                </a:lnTo>
                <a:lnTo>
                  <a:pt x="114" y="138"/>
                </a:lnTo>
                <a:lnTo>
                  <a:pt x="120" y="150"/>
                </a:lnTo>
                <a:lnTo>
                  <a:pt x="120" y="162"/>
                </a:lnTo>
                <a:lnTo>
                  <a:pt x="120" y="174"/>
                </a:lnTo>
                <a:lnTo>
                  <a:pt x="120" y="186"/>
                </a:lnTo>
                <a:lnTo>
                  <a:pt x="120" y="198"/>
                </a:lnTo>
                <a:lnTo>
                  <a:pt x="120" y="210"/>
                </a:lnTo>
                <a:lnTo>
                  <a:pt x="120" y="222"/>
                </a:lnTo>
                <a:lnTo>
                  <a:pt x="120" y="234"/>
                </a:lnTo>
                <a:lnTo>
                  <a:pt x="120" y="246"/>
                </a:lnTo>
                <a:lnTo>
                  <a:pt x="120" y="258"/>
                </a:lnTo>
                <a:lnTo>
                  <a:pt x="126" y="264"/>
                </a:lnTo>
                <a:lnTo>
                  <a:pt x="126" y="276"/>
                </a:lnTo>
                <a:lnTo>
                  <a:pt x="126" y="288"/>
                </a:lnTo>
                <a:lnTo>
                  <a:pt x="126" y="300"/>
                </a:lnTo>
                <a:lnTo>
                  <a:pt x="132" y="312"/>
                </a:lnTo>
                <a:lnTo>
                  <a:pt x="132" y="324"/>
                </a:lnTo>
                <a:lnTo>
                  <a:pt x="138" y="336"/>
                </a:lnTo>
                <a:lnTo>
                  <a:pt x="138" y="348"/>
                </a:lnTo>
                <a:lnTo>
                  <a:pt x="144" y="360"/>
                </a:lnTo>
                <a:lnTo>
                  <a:pt x="150" y="372"/>
                </a:lnTo>
                <a:lnTo>
                  <a:pt x="156" y="384"/>
                </a:lnTo>
                <a:lnTo>
                  <a:pt x="156" y="396"/>
                </a:lnTo>
                <a:lnTo>
                  <a:pt x="162" y="408"/>
                </a:lnTo>
                <a:lnTo>
                  <a:pt x="168" y="420"/>
                </a:lnTo>
                <a:lnTo>
                  <a:pt x="168" y="432"/>
                </a:lnTo>
                <a:lnTo>
                  <a:pt x="174" y="438"/>
                </a:lnTo>
                <a:lnTo>
                  <a:pt x="174" y="450"/>
                </a:lnTo>
                <a:lnTo>
                  <a:pt x="174" y="462"/>
                </a:lnTo>
                <a:lnTo>
                  <a:pt x="174" y="474"/>
                </a:lnTo>
                <a:lnTo>
                  <a:pt x="174" y="486"/>
                </a:lnTo>
                <a:lnTo>
                  <a:pt x="174" y="498"/>
                </a:lnTo>
                <a:lnTo>
                  <a:pt x="174" y="510"/>
                </a:lnTo>
                <a:lnTo>
                  <a:pt x="174" y="522"/>
                </a:lnTo>
                <a:lnTo>
                  <a:pt x="174" y="534"/>
                </a:lnTo>
                <a:lnTo>
                  <a:pt x="174" y="546"/>
                </a:lnTo>
                <a:lnTo>
                  <a:pt x="174" y="558"/>
                </a:lnTo>
                <a:lnTo>
                  <a:pt x="180" y="570"/>
                </a:lnTo>
                <a:lnTo>
                  <a:pt x="186" y="582"/>
                </a:lnTo>
                <a:lnTo>
                  <a:pt x="186" y="594"/>
                </a:lnTo>
                <a:lnTo>
                  <a:pt x="192" y="606"/>
                </a:lnTo>
                <a:lnTo>
                  <a:pt x="198" y="612"/>
                </a:lnTo>
                <a:lnTo>
                  <a:pt x="204" y="624"/>
                </a:lnTo>
                <a:lnTo>
                  <a:pt x="210" y="636"/>
                </a:lnTo>
                <a:lnTo>
                  <a:pt x="216" y="648"/>
                </a:lnTo>
                <a:lnTo>
                  <a:pt x="222" y="660"/>
                </a:lnTo>
                <a:lnTo>
                  <a:pt x="222" y="672"/>
                </a:lnTo>
                <a:lnTo>
                  <a:pt x="222" y="684"/>
                </a:lnTo>
                <a:lnTo>
                  <a:pt x="222" y="696"/>
                </a:lnTo>
                <a:lnTo>
                  <a:pt x="222" y="708"/>
                </a:lnTo>
                <a:lnTo>
                  <a:pt x="222" y="720"/>
                </a:lnTo>
                <a:lnTo>
                  <a:pt x="216" y="732"/>
                </a:lnTo>
                <a:lnTo>
                  <a:pt x="210" y="744"/>
                </a:lnTo>
                <a:lnTo>
                  <a:pt x="204" y="756"/>
                </a:lnTo>
                <a:lnTo>
                  <a:pt x="198" y="768"/>
                </a:lnTo>
                <a:lnTo>
                  <a:pt x="192" y="780"/>
                </a:lnTo>
                <a:lnTo>
                  <a:pt x="186" y="792"/>
                </a:lnTo>
                <a:lnTo>
                  <a:pt x="180" y="798"/>
                </a:lnTo>
                <a:lnTo>
                  <a:pt x="174" y="810"/>
                </a:lnTo>
                <a:lnTo>
                  <a:pt x="174" y="822"/>
                </a:lnTo>
                <a:lnTo>
                  <a:pt x="168" y="834"/>
                </a:lnTo>
                <a:lnTo>
                  <a:pt x="168" y="846"/>
                </a:lnTo>
                <a:lnTo>
                  <a:pt x="168" y="858"/>
                </a:lnTo>
                <a:lnTo>
                  <a:pt x="168" y="870"/>
                </a:lnTo>
                <a:lnTo>
                  <a:pt x="168" y="882"/>
                </a:lnTo>
                <a:lnTo>
                  <a:pt x="168" y="894"/>
                </a:lnTo>
                <a:lnTo>
                  <a:pt x="168" y="906"/>
                </a:lnTo>
                <a:lnTo>
                  <a:pt x="162" y="918"/>
                </a:lnTo>
                <a:lnTo>
                  <a:pt x="162" y="930"/>
                </a:lnTo>
                <a:lnTo>
                  <a:pt x="162" y="942"/>
                </a:lnTo>
                <a:lnTo>
                  <a:pt x="162" y="954"/>
                </a:lnTo>
                <a:lnTo>
                  <a:pt x="156" y="966"/>
                </a:lnTo>
                <a:lnTo>
                  <a:pt x="156" y="972"/>
                </a:lnTo>
                <a:lnTo>
                  <a:pt x="150" y="984"/>
                </a:lnTo>
                <a:lnTo>
                  <a:pt x="144" y="996"/>
                </a:lnTo>
                <a:lnTo>
                  <a:pt x="144" y="1008"/>
                </a:lnTo>
                <a:lnTo>
                  <a:pt x="138" y="1020"/>
                </a:lnTo>
                <a:lnTo>
                  <a:pt x="138" y="1032"/>
                </a:lnTo>
                <a:lnTo>
                  <a:pt x="132" y="1044"/>
                </a:lnTo>
                <a:lnTo>
                  <a:pt x="132" y="1056"/>
                </a:lnTo>
                <a:lnTo>
                  <a:pt x="126" y="1068"/>
                </a:lnTo>
                <a:lnTo>
                  <a:pt x="126" y="1080"/>
                </a:lnTo>
                <a:lnTo>
                  <a:pt x="126" y="1092"/>
                </a:lnTo>
                <a:lnTo>
                  <a:pt x="126" y="1104"/>
                </a:lnTo>
                <a:lnTo>
                  <a:pt x="120" y="1116"/>
                </a:lnTo>
                <a:lnTo>
                  <a:pt x="120" y="1128"/>
                </a:lnTo>
                <a:lnTo>
                  <a:pt x="120" y="1140"/>
                </a:lnTo>
                <a:lnTo>
                  <a:pt x="120" y="1146"/>
                </a:lnTo>
                <a:lnTo>
                  <a:pt x="102" y="1146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8" name="Freeform 75"/>
          <p:cNvSpPr>
            <a:spLocks/>
          </p:cNvSpPr>
          <p:nvPr/>
        </p:nvSpPr>
        <p:spPr bwMode="auto">
          <a:xfrm>
            <a:off x="2324100" y="2790825"/>
            <a:ext cx="352425" cy="1819275"/>
          </a:xfrm>
          <a:custGeom>
            <a:avLst/>
            <a:gdLst>
              <a:gd name="T0" fmla="*/ 17 w 37"/>
              <a:gd name="T1" fmla="*/ 186 h 191"/>
              <a:gd name="T2" fmla="*/ 16 w 37"/>
              <a:gd name="T3" fmla="*/ 178 h 191"/>
              <a:gd name="T4" fmla="*/ 14 w 37"/>
              <a:gd name="T5" fmla="*/ 170 h 191"/>
              <a:gd name="T6" fmla="*/ 12 w 37"/>
              <a:gd name="T7" fmla="*/ 162 h 191"/>
              <a:gd name="T8" fmla="*/ 10 w 37"/>
              <a:gd name="T9" fmla="*/ 155 h 191"/>
              <a:gd name="T10" fmla="*/ 10 w 37"/>
              <a:gd name="T11" fmla="*/ 147 h 191"/>
              <a:gd name="T12" fmla="*/ 9 w 37"/>
              <a:gd name="T13" fmla="*/ 139 h 191"/>
              <a:gd name="T14" fmla="*/ 7 w 37"/>
              <a:gd name="T15" fmla="*/ 132 h 191"/>
              <a:gd name="T16" fmla="*/ 3 w 37"/>
              <a:gd name="T17" fmla="*/ 124 h 191"/>
              <a:gd name="T18" fmla="*/ 0 w 37"/>
              <a:gd name="T19" fmla="*/ 116 h 191"/>
              <a:gd name="T20" fmla="*/ 1 w 37"/>
              <a:gd name="T21" fmla="*/ 108 h 191"/>
              <a:gd name="T22" fmla="*/ 5 w 37"/>
              <a:gd name="T23" fmla="*/ 101 h 191"/>
              <a:gd name="T24" fmla="*/ 8 w 37"/>
              <a:gd name="T25" fmla="*/ 93 h 191"/>
              <a:gd name="T26" fmla="*/ 8 w 37"/>
              <a:gd name="T27" fmla="*/ 85 h 191"/>
              <a:gd name="T28" fmla="*/ 8 w 37"/>
              <a:gd name="T29" fmla="*/ 77 h 191"/>
              <a:gd name="T30" fmla="*/ 10 w 37"/>
              <a:gd name="T31" fmla="*/ 70 h 191"/>
              <a:gd name="T32" fmla="*/ 13 w 37"/>
              <a:gd name="T33" fmla="*/ 62 h 191"/>
              <a:gd name="T34" fmla="*/ 15 w 37"/>
              <a:gd name="T35" fmla="*/ 54 h 191"/>
              <a:gd name="T36" fmla="*/ 17 w 37"/>
              <a:gd name="T37" fmla="*/ 46 h 191"/>
              <a:gd name="T38" fmla="*/ 17 w 37"/>
              <a:gd name="T39" fmla="*/ 39 h 191"/>
              <a:gd name="T40" fmla="*/ 18 w 37"/>
              <a:gd name="T41" fmla="*/ 31 h 191"/>
              <a:gd name="T42" fmla="*/ 18 w 37"/>
              <a:gd name="T43" fmla="*/ 23 h 191"/>
              <a:gd name="T44" fmla="*/ 18 w 37"/>
              <a:gd name="T45" fmla="*/ 15 h 191"/>
              <a:gd name="T46" fmla="*/ 18 w 37"/>
              <a:gd name="T47" fmla="*/ 8 h 191"/>
              <a:gd name="T48" fmla="*/ 18 w 37"/>
              <a:gd name="T49" fmla="*/ 0 h 191"/>
              <a:gd name="T50" fmla="*/ 19 w 37"/>
              <a:gd name="T51" fmla="*/ 6 h 191"/>
              <a:gd name="T52" fmla="*/ 19 w 37"/>
              <a:gd name="T53" fmla="*/ 13 h 191"/>
              <a:gd name="T54" fmla="*/ 19 w 37"/>
              <a:gd name="T55" fmla="*/ 21 h 191"/>
              <a:gd name="T56" fmla="*/ 20 w 37"/>
              <a:gd name="T57" fmla="*/ 29 h 191"/>
              <a:gd name="T58" fmla="*/ 20 w 37"/>
              <a:gd name="T59" fmla="*/ 37 h 191"/>
              <a:gd name="T60" fmla="*/ 21 w 37"/>
              <a:gd name="T61" fmla="*/ 44 h 191"/>
              <a:gd name="T62" fmla="*/ 22 w 37"/>
              <a:gd name="T63" fmla="*/ 52 h 191"/>
              <a:gd name="T64" fmla="*/ 24 w 37"/>
              <a:gd name="T65" fmla="*/ 60 h 191"/>
              <a:gd name="T66" fmla="*/ 27 w 37"/>
              <a:gd name="T67" fmla="*/ 68 h 191"/>
              <a:gd name="T68" fmla="*/ 29 w 37"/>
              <a:gd name="T69" fmla="*/ 75 h 191"/>
              <a:gd name="T70" fmla="*/ 29 w 37"/>
              <a:gd name="T71" fmla="*/ 83 h 191"/>
              <a:gd name="T72" fmla="*/ 29 w 37"/>
              <a:gd name="T73" fmla="*/ 91 h 191"/>
              <a:gd name="T74" fmla="*/ 31 w 37"/>
              <a:gd name="T75" fmla="*/ 99 h 191"/>
              <a:gd name="T76" fmla="*/ 35 w 37"/>
              <a:gd name="T77" fmla="*/ 106 h 191"/>
              <a:gd name="T78" fmla="*/ 37 w 37"/>
              <a:gd name="T79" fmla="*/ 114 h 191"/>
              <a:gd name="T80" fmla="*/ 36 w 37"/>
              <a:gd name="T81" fmla="*/ 122 h 191"/>
              <a:gd name="T82" fmla="*/ 32 w 37"/>
              <a:gd name="T83" fmla="*/ 130 h 191"/>
              <a:gd name="T84" fmla="*/ 29 w 37"/>
              <a:gd name="T85" fmla="*/ 137 h 191"/>
              <a:gd name="T86" fmla="*/ 28 w 37"/>
              <a:gd name="T87" fmla="*/ 145 h 191"/>
              <a:gd name="T88" fmla="*/ 27 w 37"/>
              <a:gd name="T89" fmla="*/ 153 h 191"/>
              <a:gd name="T90" fmla="*/ 26 w 37"/>
              <a:gd name="T91" fmla="*/ 161 h 191"/>
              <a:gd name="T92" fmla="*/ 24 w 37"/>
              <a:gd name="T93" fmla="*/ 168 h 191"/>
              <a:gd name="T94" fmla="*/ 22 w 37"/>
              <a:gd name="T95" fmla="*/ 176 h 191"/>
              <a:gd name="T96" fmla="*/ 21 w 37"/>
              <a:gd name="T97" fmla="*/ 184 h 191"/>
              <a:gd name="T98" fmla="*/ 20 w 37"/>
              <a:gd name="T99" fmla="*/ 19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91">
                <a:moveTo>
                  <a:pt x="17" y="191"/>
                </a:moveTo>
                <a:lnTo>
                  <a:pt x="17" y="190"/>
                </a:lnTo>
                <a:lnTo>
                  <a:pt x="17" y="188"/>
                </a:lnTo>
                <a:lnTo>
                  <a:pt x="17" y="186"/>
                </a:lnTo>
                <a:lnTo>
                  <a:pt x="17" y="184"/>
                </a:lnTo>
                <a:lnTo>
                  <a:pt x="17" y="182"/>
                </a:lnTo>
                <a:lnTo>
                  <a:pt x="16" y="180"/>
                </a:lnTo>
                <a:lnTo>
                  <a:pt x="16" y="178"/>
                </a:lnTo>
                <a:lnTo>
                  <a:pt x="16" y="176"/>
                </a:lnTo>
                <a:lnTo>
                  <a:pt x="15" y="174"/>
                </a:lnTo>
                <a:lnTo>
                  <a:pt x="15" y="172"/>
                </a:lnTo>
                <a:lnTo>
                  <a:pt x="14" y="170"/>
                </a:lnTo>
                <a:lnTo>
                  <a:pt x="14" y="168"/>
                </a:lnTo>
                <a:lnTo>
                  <a:pt x="13" y="166"/>
                </a:lnTo>
                <a:lnTo>
                  <a:pt x="12" y="164"/>
                </a:lnTo>
                <a:lnTo>
                  <a:pt x="12" y="162"/>
                </a:lnTo>
                <a:lnTo>
                  <a:pt x="11" y="161"/>
                </a:lnTo>
                <a:lnTo>
                  <a:pt x="11" y="159"/>
                </a:lnTo>
                <a:lnTo>
                  <a:pt x="10" y="157"/>
                </a:lnTo>
                <a:lnTo>
                  <a:pt x="10" y="155"/>
                </a:lnTo>
                <a:lnTo>
                  <a:pt x="10" y="153"/>
                </a:lnTo>
                <a:lnTo>
                  <a:pt x="10" y="151"/>
                </a:lnTo>
                <a:lnTo>
                  <a:pt x="10" y="149"/>
                </a:lnTo>
                <a:lnTo>
                  <a:pt x="10" y="147"/>
                </a:lnTo>
                <a:lnTo>
                  <a:pt x="10" y="145"/>
                </a:lnTo>
                <a:lnTo>
                  <a:pt x="10" y="143"/>
                </a:lnTo>
                <a:lnTo>
                  <a:pt x="9" y="141"/>
                </a:lnTo>
                <a:lnTo>
                  <a:pt x="9" y="139"/>
                </a:lnTo>
                <a:lnTo>
                  <a:pt x="9" y="137"/>
                </a:lnTo>
                <a:lnTo>
                  <a:pt x="8" y="135"/>
                </a:lnTo>
                <a:lnTo>
                  <a:pt x="8" y="133"/>
                </a:lnTo>
                <a:lnTo>
                  <a:pt x="7" y="132"/>
                </a:lnTo>
                <a:lnTo>
                  <a:pt x="6" y="130"/>
                </a:lnTo>
                <a:lnTo>
                  <a:pt x="5" y="128"/>
                </a:lnTo>
                <a:lnTo>
                  <a:pt x="4" y="126"/>
                </a:lnTo>
                <a:lnTo>
                  <a:pt x="3" y="124"/>
                </a:lnTo>
                <a:lnTo>
                  <a:pt x="2" y="122"/>
                </a:lnTo>
                <a:lnTo>
                  <a:pt x="1" y="120"/>
                </a:lnTo>
                <a:lnTo>
                  <a:pt x="0" y="118"/>
                </a:lnTo>
                <a:lnTo>
                  <a:pt x="0" y="116"/>
                </a:lnTo>
                <a:lnTo>
                  <a:pt x="0" y="114"/>
                </a:lnTo>
                <a:lnTo>
                  <a:pt x="0" y="112"/>
                </a:lnTo>
                <a:lnTo>
                  <a:pt x="1" y="110"/>
                </a:lnTo>
                <a:lnTo>
                  <a:pt x="1" y="108"/>
                </a:lnTo>
                <a:lnTo>
                  <a:pt x="2" y="106"/>
                </a:lnTo>
                <a:lnTo>
                  <a:pt x="3" y="104"/>
                </a:lnTo>
                <a:lnTo>
                  <a:pt x="4" y="102"/>
                </a:lnTo>
                <a:lnTo>
                  <a:pt x="5" y="101"/>
                </a:lnTo>
                <a:lnTo>
                  <a:pt x="6" y="99"/>
                </a:lnTo>
                <a:lnTo>
                  <a:pt x="7" y="97"/>
                </a:lnTo>
                <a:lnTo>
                  <a:pt x="7" y="95"/>
                </a:lnTo>
                <a:lnTo>
                  <a:pt x="8" y="93"/>
                </a:lnTo>
                <a:lnTo>
                  <a:pt x="8" y="91"/>
                </a:lnTo>
                <a:lnTo>
                  <a:pt x="8" y="89"/>
                </a:lnTo>
                <a:lnTo>
                  <a:pt x="8" y="87"/>
                </a:lnTo>
                <a:lnTo>
                  <a:pt x="8" y="85"/>
                </a:lnTo>
                <a:lnTo>
                  <a:pt x="8" y="83"/>
                </a:lnTo>
                <a:lnTo>
                  <a:pt x="8" y="81"/>
                </a:lnTo>
                <a:lnTo>
                  <a:pt x="8" y="79"/>
                </a:lnTo>
                <a:lnTo>
                  <a:pt x="8" y="77"/>
                </a:lnTo>
                <a:lnTo>
                  <a:pt x="9" y="75"/>
                </a:lnTo>
                <a:lnTo>
                  <a:pt x="9" y="73"/>
                </a:lnTo>
                <a:lnTo>
                  <a:pt x="9" y="72"/>
                </a:lnTo>
                <a:lnTo>
                  <a:pt x="10" y="70"/>
                </a:lnTo>
                <a:lnTo>
                  <a:pt x="10" y="68"/>
                </a:lnTo>
                <a:lnTo>
                  <a:pt x="11" y="66"/>
                </a:lnTo>
                <a:lnTo>
                  <a:pt x="12" y="64"/>
                </a:lnTo>
                <a:lnTo>
                  <a:pt x="13" y="62"/>
                </a:lnTo>
                <a:lnTo>
                  <a:pt x="13" y="60"/>
                </a:lnTo>
                <a:lnTo>
                  <a:pt x="14" y="58"/>
                </a:lnTo>
                <a:lnTo>
                  <a:pt x="15" y="56"/>
                </a:lnTo>
                <a:lnTo>
                  <a:pt x="15" y="54"/>
                </a:lnTo>
                <a:lnTo>
                  <a:pt x="16" y="52"/>
                </a:lnTo>
                <a:lnTo>
                  <a:pt x="16" y="50"/>
                </a:lnTo>
                <a:lnTo>
                  <a:pt x="16" y="48"/>
                </a:lnTo>
                <a:lnTo>
                  <a:pt x="17" y="46"/>
                </a:lnTo>
                <a:lnTo>
                  <a:pt x="17" y="44"/>
                </a:lnTo>
                <a:lnTo>
                  <a:pt x="17" y="43"/>
                </a:lnTo>
                <a:lnTo>
                  <a:pt x="17" y="41"/>
                </a:lnTo>
                <a:lnTo>
                  <a:pt x="17" y="39"/>
                </a:lnTo>
                <a:lnTo>
                  <a:pt x="17" y="37"/>
                </a:lnTo>
                <a:lnTo>
                  <a:pt x="17" y="35"/>
                </a:lnTo>
                <a:lnTo>
                  <a:pt x="17" y="33"/>
                </a:lnTo>
                <a:lnTo>
                  <a:pt x="18" y="31"/>
                </a:lnTo>
                <a:lnTo>
                  <a:pt x="18" y="29"/>
                </a:lnTo>
                <a:lnTo>
                  <a:pt x="18" y="27"/>
                </a:lnTo>
                <a:lnTo>
                  <a:pt x="18" y="25"/>
                </a:lnTo>
                <a:lnTo>
                  <a:pt x="18" y="23"/>
                </a:lnTo>
                <a:lnTo>
                  <a:pt x="18" y="21"/>
                </a:lnTo>
                <a:lnTo>
                  <a:pt x="18" y="19"/>
                </a:lnTo>
                <a:lnTo>
                  <a:pt x="18" y="17"/>
                </a:lnTo>
                <a:lnTo>
                  <a:pt x="18" y="15"/>
                </a:lnTo>
                <a:lnTo>
                  <a:pt x="18" y="13"/>
                </a:lnTo>
                <a:lnTo>
                  <a:pt x="18" y="12"/>
                </a:lnTo>
                <a:lnTo>
                  <a:pt x="18" y="10"/>
                </a:lnTo>
                <a:lnTo>
                  <a:pt x="18" y="8"/>
                </a:lnTo>
                <a:lnTo>
                  <a:pt x="18" y="6"/>
                </a:lnTo>
                <a:lnTo>
                  <a:pt x="18" y="4"/>
                </a:lnTo>
                <a:lnTo>
                  <a:pt x="18" y="2"/>
                </a:lnTo>
                <a:lnTo>
                  <a:pt x="18" y="0"/>
                </a:lnTo>
                <a:lnTo>
                  <a:pt x="19" y="0"/>
                </a:lnTo>
                <a:lnTo>
                  <a:pt x="19" y="2"/>
                </a:lnTo>
                <a:lnTo>
                  <a:pt x="19" y="4"/>
                </a:lnTo>
                <a:lnTo>
                  <a:pt x="19" y="6"/>
                </a:lnTo>
                <a:lnTo>
                  <a:pt x="19" y="8"/>
                </a:lnTo>
                <a:lnTo>
                  <a:pt x="19" y="10"/>
                </a:lnTo>
                <a:lnTo>
                  <a:pt x="19" y="12"/>
                </a:lnTo>
                <a:lnTo>
                  <a:pt x="19" y="13"/>
                </a:lnTo>
                <a:lnTo>
                  <a:pt x="19" y="15"/>
                </a:lnTo>
                <a:lnTo>
                  <a:pt x="19" y="17"/>
                </a:lnTo>
                <a:lnTo>
                  <a:pt x="19" y="19"/>
                </a:lnTo>
                <a:lnTo>
                  <a:pt x="19" y="21"/>
                </a:lnTo>
                <a:lnTo>
                  <a:pt x="19" y="23"/>
                </a:lnTo>
                <a:lnTo>
                  <a:pt x="20" y="25"/>
                </a:lnTo>
                <a:lnTo>
                  <a:pt x="20" y="27"/>
                </a:lnTo>
                <a:lnTo>
                  <a:pt x="20" y="29"/>
                </a:lnTo>
                <a:lnTo>
                  <a:pt x="20" y="31"/>
                </a:lnTo>
                <a:lnTo>
                  <a:pt x="20" y="33"/>
                </a:lnTo>
                <a:lnTo>
                  <a:pt x="20" y="35"/>
                </a:lnTo>
                <a:lnTo>
                  <a:pt x="20" y="37"/>
                </a:lnTo>
                <a:lnTo>
                  <a:pt x="20" y="39"/>
                </a:lnTo>
                <a:lnTo>
                  <a:pt x="20" y="41"/>
                </a:lnTo>
                <a:lnTo>
                  <a:pt x="20" y="43"/>
                </a:lnTo>
                <a:lnTo>
                  <a:pt x="21" y="44"/>
                </a:lnTo>
                <a:lnTo>
                  <a:pt x="21" y="46"/>
                </a:lnTo>
                <a:lnTo>
                  <a:pt x="21" y="48"/>
                </a:lnTo>
                <a:lnTo>
                  <a:pt x="21" y="50"/>
                </a:lnTo>
                <a:lnTo>
                  <a:pt x="22" y="52"/>
                </a:lnTo>
                <a:lnTo>
                  <a:pt x="22" y="54"/>
                </a:lnTo>
                <a:lnTo>
                  <a:pt x="23" y="56"/>
                </a:lnTo>
                <a:lnTo>
                  <a:pt x="23" y="58"/>
                </a:lnTo>
                <a:lnTo>
                  <a:pt x="24" y="60"/>
                </a:lnTo>
                <a:lnTo>
                  <a:pt x="25" y="62"/>
                </a:lnTo>
                <a:lnTo>
                  <a:pt x="26" y="64"/>
                </a:lnTo>
                <a:lnTo>
                  <a:pt x="26" y="66"/>
                </a:lnTo>
                <a:lnTo>
                  <a:pt x="27" y="68"/>
                </a:lnTo>
                <a:lnTo>
                  <a:pt x="28" y="70"/>
                </a:lnTo>
                <a:lnTo>
                  <a:pt x="28" y="72"/>
                </a:lnTo>
                <a:lnTo>
                  <a:pt x="29" y="73"/>
                </a:lnTo>
                <a:lnTo>
                  <a:pt x="29" y="75"/>
                </a:lnTo>
                <a:lnTo>
                  <a:pt x="29" y="77"/>
                </a:lnTo>
                <a:lnTo>
                  <a:pt x="29" y="79"/>
                </a:lnTo>
                <a:lnTo>
                  <a:pt x="29" y="81"/>
                </a:lnTo>
                <a:lnTo>
                  <a:pt x="29" y="83"/>
                </a:lnTo>
                <a:lnTo>
                  <a:pt x="29" y="85"/>
                </a:lnTo>
                <a:lnTo>
                  <a:pt x="29" y="87"/>
                </a:lnTo>
                <a:lnTo>
                  <a:pt x="29" y="89"/>
                </a:lnTo>
                <a:lnTo>
                  <a:pt x="29" y="91"/>
                </a:lnTo>
                <a:lnTo>
                  <a:pt x="29" y="93"/>
                </a:lnTo>
                <a:lnTo>
                  <a:pt x="30" y="95"/>
                </a:lnTo>
                <a:lnTo>
                  <a:pt x="31" y="97"/>
                </a:lnTo>
                <a:lnTo>
                  <a:pt x="31" y="99"/>
                </a:lnTo>
                <a:lnTo>
                  <a:pt x="32" y="101"/>
                </a:lnTo>
                <a:lnTo>
                  <a:pt x="33" y="102"/>
                </a:lnTo>
                <a:lnTo>
                  <a:pt x="34" y="104"/>
                </a:lnTo>
                <a:lnTo>
                  <a:pt x="35" y="106"/>
                </a:lnTo>
                <a:lnTo>
                  <a:pt x="36" y="108"/>
                </a:lnTo>
                <a:lnTo>
                  <a:pt x="37" y="110"/>
                </a:lnTo>
                <a:lnTo>
                  <a:pt x="37" y="112"/>
                </a:lnTo>
                <a:lnTo>
                  <a:pt x="37" y="114"/>
                </a:lnTo>
                <a:lnTo>
                  <a:pt x="37" y="116"/>
                </a:lnTo>
                <a:lnTo>
                  <a:pt x="37" y="118"/>
                </a:lnTo>
                <a:lnTo>
                  <a:pt x="37" y="120"/>
                </a:lnTo>
                <a:lnTo>
                  <a:pt x="36" y="122"/>
                </a:lnTo>
                <a:lnTo>
                  <a:pt x="35" y="124"/>
                </a:lnTo>
                <a:lnTo>
                  <a:pt x="34" y="126"/>
                </a:lnTo>
                <a:lnTo>
                  <a:pt x="33" y="128"/>
                </a:lnTo>
                <a:lnTo>
                  <a:pt x="32" y="130"/>
                </a:lnTo>
                <a:lnTo>
                  <a:pt x="31" y="132"/>
                </a:lnTo>
                <a:lnTo>
                  <a:pt x="30" y="133"/>
                </a:lnTo>
                <a:lnTo>
                  <a:pt x="29" y="135"/>
                </a:lnTo>
                <a:lnTo>
                  <a:pt x="29" y="137"/>
                </a:lnTo>
                <a:lnTo>
                  <a:pt x="28" y="139"/>
                </a:lnTo>
                <a:lnTo>
                  <a:pt x="28" y="141"/>
                </a:lnTo>
                <a:lnTo>
                  <a:pt x="28" y="143"/>
                </a:lnTo>
                <a:lnTo>
                  <a:pt x="28" y="145"/>
                </a:lnTo>
                <a:lnTo>
                  <a:pt x="28" y="147"/>
                </a:lnTo>
                <a:lnTo>
                  <a:pt x="28" y="149"/>
                </a:lnTo>
                <a:lnTo>
                  <a:pt x="28" y="151"/>
                </a:lnTo>
                <a:lnTo>
                  <a:pt x="27" y="153"/>
                </a:lnTo>
                <a:lnTo>
                  <a:pt x="27" y="155"/>
                </a:lnTo>
                <a:lnTo>
                  <a:pt x="27" y="157"/>
                </a:lnTo>
                <a:lnTo>
                  <a:pt x="27" y="159"/>
                </a:lnTo>
                <a:lnTo>
                  <a:pt x="26" y="161"/>
                </a:lnTo>
                <a:lnTo>
                  <a:pt x="26" y="162"/>
                </a:lnTo>
                <a:lnTo>
                  <a:pt x="25" y="164"/>
                </a:lnTo>
                <a:lnTo>
                  <a:pt x="24" y="166"/>
                </a:lnTo>
                <a:lnTo>
                  <a:pt x="24" y="168"/>
                </a:lnTo>
                <a:lnTo>
                  <a:pt x="23" y="170"/>
                </a:lnTo>
                <a:lnTo>
                  <a:pt x="23" y="172"/>
                </a:lnTo>
                <a:lnTo>
                  <a:pt x="22" y="174"/>
                </a:lnTo>
                <a:lnTo>
                  <a:pt x="22" y="176"/>
                </a:lnTo>
                <a:lnTo>
                  <a:pt x="21" y="178"/>
                </a:lnTo>
                <a:lnTo>
                  <a:pt x="21" y="180"/>
                </a:lnTo>
                <a:lnTo>
                  <a:pt x="21" y="182"/>
                </a:lnTo>
                <a:lnTo>
                  <a:pt x="21" y="184"/>
                </a:lnTo>
                <a:lnTo>
                  <a:pt x="20" y="186"/>
                </a:lnTo>
                <a:lnTo>
                  <a:pt x="20" y="188"/>
                </a:lnTo>
                <a:lnTo>
                  <a:pt x="20" y="190"/>
                </a:lnTo>
                <a:lnTo>
                  <a:pt x="20" y="191"/>
                </a:lnTo>
                <a:lnTo>
                  <a:pt x="17" y="191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" name="Line 76"/>
          <p:cNvSpPr>
            <a:spLocks noChangeShapeType="1"/>
          </p:cNvSpPr>
          <p:nvPr/>
        </p:nvSpPr>
        <p:spPr bwMode="auto">
          <a:xfrm flipV="1">
            <a:off x="2505075" y="2971800"/>
            <a:ext cx="0" cy="14573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0" name="Rectangle 77"/>
          <p:cNvSpPr>
            <a:spLocks noChangeArrowheads="1"/>
          </p:cNvSpPr>
          <p:nvPr/>
        </p:nvSpPr>
        <p:spPr bwMode="auto">
          <a:xfrm>
            <a:off x="2495550" y="3524250"/>
            <a:ext cx="19050" cy="361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1" name="Rectangle 78"/>
          <p:cNvSpPr>
            <a:spLocks noChangeArrowheads="1"/>
          </p:cNvSpPr>
          <p:nvPr/>
        </p:nvSpPr>
        <p:spPr bwMode="auto">
          <a:xfrm>
            <a:off x="2495550" y="3524250"/>
            <a:ext cx="19050" cy="3619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2" name="Rectangle 79"/>
          <p:cNvSpPr>
            <a:spLocks noChangeArrowheads="1"/>
          </p:cNvSpPr>
          <p:nvPr/>
        </p:nvSpPr>
        <p:spPr bwMode="auto">
          <a:xfrm>
            <a:off x="2495550" y="38576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3" name="Rectangle 80"/>
          <p:cNvSpPr>
            <a:spLocks noChangeArrowheads="1"/>
          </p:cNvSpPr>
          <p:nvPr/>
        </p:nvSpPr>
        <p:spPr bwMode="auto">
          <a:xfrm>
            <a:off x="2495550" y="39147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4" name="Rectangle 81"/>
          <p:cNvSpPr>
            <a:spLocks noChangeArrowheads="1"/>
          </p:cNvSpPr>
          <p:nvPr/>
        </p:nvSpPr>
        <p:spPr bwMode="auto">
          <a:xfrm>
            <a:off x="2486025" y="38671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5" name="Rectangle 82"/>
          <p:cNvSpPr>
            <a:spLocks noChangeArrowheads="1"/>
          </p:cNvSpPr>
          <p:nvPr/>
        </p:nvSpPr>
        <p:spPr bwMode="auto">
          <a:xfrm>
            <a:off x="2486025" y="39052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" name="Rectangle 83"/>
          <p:cNvSpPr>
            <a:spLocks noChangeArrowheads="1"/>
          </p:cNvSpPr>
          <p:nvPr/>
        </p:nvSpPr>
        <p:spPr bwMode="auto">
          <a:xfrm>
            <a:off x="2476500" y="38766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" name="Rectangle 84"/>
          <p:cNvSpPr>
            <a:spLocks noChangeArrowheads="1"/>
          </p:cNvSpPr>
          <p:nvPr/>
        </p:nvSpPr>
        <p:spPr bwMode="auto">
          <a:xfrm>
            <a:off x="2476500" y="38957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" name="Rectangle 85"/>
          <p:cNvSpPr>
            <a:spLocks noChangeArrowheads="1"/>
          </p:cNvSpPr>
          <p:nvPr/>
        </p:nvSpPr>
        <p:spPr bwMode="auto">
          <a:xfrm>
            <a:off x="2476500" y="38862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" name="Rectangle 86"/>
          <p:cNvSpPr>
            <a:spLocks noChangeArrowheads="1"/>
          </p:cNvSpPr>
          <p:nvPr/>
        </p:nvSpPr>
        <p:spPr bwMode="auto">
          <a:xfrm>
            <a:off x="2476500" y="38862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" name="Oval 87"/>
          <p:cNvSpPr>
            <a:spLocks noChangeArrowheads="1"/>
          </p:cNvSpPr>
          <p:nvPr/>
        </p:nvSpPr>
        <p:spPr bwMode="auto">
          <a:xfrm>
            <a:off x="2476500" y="385762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1" name="Freeform 88"/>
          <p:cNvSpPr>
            <a:spLocks/>
          </p:cNvSpPr>
          <p:nvPr/>
        </p:nvSpPr>
        <p:spPr bwMode="auto">
          <a:xfrm>
            <a:off x="2771775" y="2790825"/>
            <a:ext cx="352425" cy="1457325"/>
          </a:xfrm>
          <a:custGeom>
            <a:avLst/>
            <a:gdLst>
              <a:gd name="T0" fmla="*/ 96 w 222"/>
              <a:gd name="T1" fmla="*/ 894 h 918"/>
              <a:gd name="T2" fmla="*/ 96 w 222"/>
              <a:gd name="T3" fmla="*/ 852 h 918"/>
              <a:gd name="T4" fmla="*/ 84 w 222"/>
              <a:gd name="T5" fmla="*/ 816 h 918"/>
              <a:gd name="T6" fmla="*/ 72 w 222"/>
              <a:gd name="T7" fmla="*/ 780 h 918"/>
              <a:gd name="T8" fmla="*/ 60 w 222"/>
              <a:gd name="T9" fmla="*/ 744 h 918"/>
              <a:gd name="T10" fmla="*/ 54 w 222"/>
              <a:gd name="T11" fmla="*/ 708 h 918"/>
              <a:gd name="T12" fmla="*/ 48 w 222"/>
              <a:gd name="T13" fmla="*/ 666 h 918"/>
              <a:gd name="T14" fmla="*/ 48 w 222"/>
              <a:gd name="T15" fmla="*/ 630 h 918"/>
              <a:gd name="T16" fmla="*/ 42 w 222"/>
              <a:gd name="T17" fmla="*/ 594 h 918"/>
              <a:gd name="T18" fmla="*/ 30 w 222"/>
              <a:gd name="T19" fmla="*/ 558 h 918"/>
              <a:gd name="T20" fmla="*/ 18 w 222"/>
              <a:gd name="T21" fmla="*/ 522 h 918"/>
              <a:gd name="T22" fmla="*/ 0 w 222"/>
              <a:gd name="T23" fmla="*/ 480 h 918"/>
              <a:gd name="T24" fmla="*/ 0 w 222"/>
              <a:gd name="T25" fmla="*/ 444 h 918"/>
              <a:gd name="T26" fmla="*/ 12 w 222"/>
              <a:gd name="T27" fmla="*/ 408 h 918"/>
              <a:gd name="T28" fmla="*/ 30 w 222"/>
              <a:gd name="T29" fmla="*/ 372 h 918"/>
              <a:gd name="T30" fmla="*/ 48 w 222"/>
              <a:gd name="T31" fmla="*/ 336 h 918"/>
              <a:gd name="T32" fmla="*/ 54 w 222"/>
              <a:gd name="T33" fmla="*/ 294 h 918"/>
              <a:gd name="T34" fmla="*/ 54 w 222"/>
              <a:gd name="T35" fmla="*/ 258 h 918"/>
              <a:gd name="T36" fmla="*/ 60 w 222"/>
              <a:gd name="T37" fmla="*/ 222 h 918"/>
              <a:gd name="T38" fmla="*/ 66 w 222"/>
              <a:gd name="T39" fmla="*/ 186 h 918"/>
              <a:gd name="T40" fmla="*/ 72 w 222"/>
              <a:gd name="T41" fmla="*/ 150 h 918"/>
              <a:gd name="T42" fmla="*/ 84 w 222"/>
              <a:gd name="T43" fmla="*/ 114 h 918"/>
              <a:gd name="T44" fmla="*/ 90 w 222"/>
              <a:gd name="T45" fmla="*/ 72 h 918"/>
              <a:gd name="T46" fmla="*/ 96 w 222"/>
              <a:gd name="T47" fmla="*/ 36 h 918"/>
              <a:gd name="T48" fmla="*/ 96 w 222"/>
              <a:gd name="T49" fmla="*/ 0 h 918"/>
              <a:gd name="T50" fmla="*/ 132 w 222"/>
              <a:gd name="T51" fmla="*/ 30 h 918"/>
              <a:gd name="T52" fmla="*/ 132 w 222"/>
              <a:gd name="T53" fmla="*/ 66 h 918"/>
              <a:gd name="T54" fmla="*/ 138 w 222"/>
              <a:gd name="T55" fmla="*/ 102 h 918"/>
              <a:gd name="T56" fmla="*/ 144 w 222"/>
              <a:gd name="T57" fmla="*/ 138 h 918"/>
              <a:gd name="T58" fmla="*/ 156 w 222"/>
              <a:gd name="T59" fmla="*/ 174 h 918"/>
              <a:gd name="T60" fmla="*/ 168 w 222"/>
              <a:gd name="T61" fmla="*/ 216 h 918"/>
              <a:gd name="T62" fmla="*/ 168 w 222"/>
              <a:gd name="T63" fmla="*/ 252 h 918"/>
              <a:gd name="T64" fmla="*/ 168 w 222"/>
              <a:gd name="T65" fmla="*/ 288 h 918"/>
              <a:gd name="T66" fmla="*/ 174 w 222"/>
              <a:gd name="T67" fmla="*/ 324 h 918"/>
              <a:gd name="T68" fmla="*/ 192 w 222"/>
              <a:gd name="T69" fmla="*/ 360 h 918"/>
              <a:gd name="T70" fmla="*/ 210 w 222"/>
              <a:gd name="T71" fmla="*/ 396 h 918"/>
              <a:gd name="T72" fmla="*/ 222 w 222"/>
              <a:gd name="T73" fmla="*/ 438 h 918"/>
              <a:gd name="T74" fmla="*/ 222 w 222"/>
              <a:gd name="T75" fmla="*/ 474 h 918"/>
              <a:gd name="T76" fmla="*/ 210 w 222"/>
              <a:gd name="T77" fmla="*/ 510 h 918"/>
              <a:gd name="T78" fmla="*/ 198 w 222"/>
              <a:gd name="T79" fmla="*/ 546 h 918"/>
              <a:gd name="T80" fmla="*/ 180 w 222"/>
              <a:gd name="T81" fmla="*/ 582 h 918"/>
              <a:gd name="T82" fmla="*/ 174 w 222"/>
              <a:gd name="T83" fmla="*/ 624 h 918"/>
              <a:gd name="T84" fmla="*/ 174 w 222"/>
              <a:gd name="T85" fmla="*/ 660 h 918"/>
              <a:gd name="T86" fmla="*/ 174 w 222"/>
              <a:gd name="T87" fmla="*/ 696 h 918"/>
              <a:gd name="T88" fmla="*/ 168 w 222"/>
              <a:gd name="T89" fmla="*/ 732 h 918"/>
              <a:gd name="T90" fmla="*/ 156 w 222"/>
              <a:gd name="T91" fmla="*/ 768 h 918"/>
              <a:gd name="T92" fmla="*/ 138 w 222"/>
              <a:gd name="T93" fmla="*/ 810 h 918"/>
              <a:gd name="T94" fmla="*/ 132 w 222"/>
              <a:gd name="T95" fmla="*/ 846 h 918"/>
              <a:gd name="T96" fmla="*/ 126 w 222"/>
              <a:gd name="T97" fmla="*/ 882 h 918"/>
              <a:gd name="T98" fmla="*/ 126 w 222"/>
              <a:gd name="T99" fmla="*/ 918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918">
                <a:moveTo>
                  <a:pt x="102" y="918"/>
                </a:moveTo>
                <a:lnTo>
                  <a:pt x="102" y="912"/>
                </a:lnTo>
                <a:lnTo>
                  <a:pt x="96" y="900"/>
                </a:lnTo>
                <a:lnTo>
                  <a:pt x="96" y="894"/>
                </a:lnTo>
                <a:lnTo>
                  <a:pt x="96" y="882"/>
                </a:lnTo>
                <a:lnTo>
                  <a:pt x="96" y="870"/>
                </a:lnTo>
                <a:lnTo>
                  <a:pt x="96" y="864"/>
                </a:lnTo>
                <a:lnTo>
                  <a:pt x="96" y="852"/>
                </a:lnTo>
                <a:lnTo>
                  <a:pt x="90" y="846"/>
                </a:lnTo>
                <a:lnTo>
                  <a:pt x="90" y="834"/>
                </a:lnTo>
                <a:lnTo>
                  <a:pt x="90" y="828"/>
                </a:lnTo>
                <a:lnTo>
                  <a:pt x="84" y="816"/>
                </a:lnTo>
                <a:lnTo>
                  <a:pt x="84" y="810"/>
                </a:lnTo>
                <a:lnTo>
                  <a:pt x="78" y="798"/>
                </a:lnTo>
                <a:lnTo>
                  <a:pt x="78" y="792"/>
                </a:lnTo>
                <a:lnTo>
                  <a:pt x="72" y="780"/>
                </a:lnTo>
                <a:lnTo>
                  <a:pt x="72" y="768"/>
                </a:lnTo>
                <a:lnTo>
                  <a:pt x="66" y="762"/>
                </a:lnTo>
                <a:lnTo>
                  <a:pt x="66" y="750"/>
                </a:lnTo>
                <a:lnTo>
                  <a:pt x="60" y="744"/>
                </a:lnTo>
                <a:lnTo>
                  <a:pt x="60" y="732"/>
                </a:lnTo>
                <a:lnTo>
                  <a:pt x="54" y="726"/>
                </a:lnTo>
                <a:lnTo>
                  <a:pt x="54" y="714"/>
                </a:lnTo>
                <a:lnTo>
                  <a:pt x="54" y="708"/>
                </a:lnTo>
                <a:lnTo>
                  <a:pt x="48" y="696"/>
                </a:lnTo>
                <a:lnTo>
                  <a:pt x="48" y="684"/>
                </a:lnTo>
                <a:lnTo>
                  <a:pt x="48" y="678"/>
                </a:lnTo>
                <a:lnTo>
                  <a:pt x="48" y="666"/>
                </a:lnTo>
                <a:lnTo>
                  <a:pt x="48" y="660"/>
                </a:lnTo>
                <a:lnTo>
                  <a:pt x="48" y="648"/>
                </a:lnTo>
                <a:lnTo>
                  <a:pt x="48" y="642"/>
                </a:lnTo>
                <a:lnTo>
                  <a:pt x="48" y="630"/>
                </a:lnTo>
                <a:lnTo>
                  <a:pt x="48" y="624"/>
                </a:lnTo>
                <a:lnTo>
                  <a:pt x="48" y="612"/>
                </a:lnTo>
                <a:lnTo>
                  <a:pt x="48" y="606"/>
                </a:lnTo>
                <a:lnTo>
                  <a:pt x="42" y="594"/>
                </a:lnTo>
                <a:lnTo>
                  <a:pt x="42" y="582"/>
                </a:lnTo>
                <a:lnTo>
                  <a:pt x="36" y="576"/>
                </a:lnTo>
                <a:lnTo>
                  <a:pt x="36" y="564"/>
                </a:lnTo>
                <a:lnTo>
                  <a:pt x="30" y="558"/>
                </a:lnTo>
                <a:lnTo>
                  <a:pt x="30" y="546"/>
                </a:lnTo>
                <a:lnTo>
                  <a:pt x="24" y="540"/>
                </a:lnTo>
                <a:lnTo>
                  <a:pt x="18" y="528"/>
                </a:lnTo>
                <a:lnTo>
                  <a:pt x="18" y="522"/>
                </a:lnTo>
                <a:lnTo>
                  <a:pt x="12" y="510"/>
                </a:lnTo>
                <a:lnTo>
                  <a:pt x="6" y="504"/>
                </a:lnTo>
                <a:lnTo>
                  <a:pt x="6" y="492"/>
                </a:lnTo>
                <a:lnTo>
                  <a:pt x="0" y="480"/>
                </a:lnTo>
                <a:lnTo>
                  <a:pt x="0" y="474"/>
                </a:lnTo>
                <a:lnTo>
                  <a:pt x="0" y="462"/>
                </a:lnTo>
                <a:lnTo>
                  <a:pt x="0" y="456"/>
                </a:lnTo>
                <a:lnTo>
                  <a:pt x="0" y="444"/>
                </a:lnTo>
                <a:lnTo>
                  <a:pt x="0" y="438"/>
                </a:lnTo>
                <a:lnTo>
                  <a:pt x="6" y="426"/>
                </a:lnTo>
                <a:lnTo>
                  <a:pt x="6" y="420"/>
                </a:lnTo>
                <a:lnTo>
                  <a:pt x="12" y="408"/>
                </a:lnTo>
                <a:lnTo>
                  <a:pt x="18" y="396"/>
                </a:lnTo>
                <a:lnTo>
                  <a:pt x="18" y="390"/>
                </a:lnTo>
                <a:lnTo>
                  <a:pt x="24" y="378"/>
                </a:lnTo>
                <a:lnTo>
                  <a:pt x="30" y="372"/>
                </a:lnTo>
                <a:lnTo>
                  <a:pt x="36" y="360"/>
                </a:lnTo>
                <a:lnTo>
                  <a:pt x="36" y="354"/>
                </a:lnTo>
                <a:lnTo>
                  <a:pt x="42" y="342"/>
                </a:lnTo>
                <a:lnTo>
                  <a:pt x="48" y="336"/>
                </a:lnTo>
                <a:lnTo>
                  <a:pt x="48" y="324"/>
                </a:lnTo>
                <a:lnTo>
                  <a:pt x="48" y="318"/>
                </a:lnTo>
                <a:lnTo>
                  <a:pt x="54" y="306"/>
                </a:lnTo>
                <a:lnTo>
                  <a:pt x="54" y="294"/>
                </a:lnTo>
                <a:lnTo>
                  <a:pt x="54" y="288"/>
                </a:lnTo>
                <a:lnTo>
                  <a:pt x="54" y="276"/>
                </a:lnTo>
                <a:lnTo>
                  <a:pt x="54" y="270"/>
                </a:lnTo>
                <a:lnTo>
                  <a:pt x="54" y="258"/>
                </a:lnTo>
                <a:lnTo>
                  <a:pt x="54" y="252"/>
                </a:lnTo>
                <a:lnTo>
                  <a:pt x="54" y="240"/>
                </a:lnTo>
                <a:lnTo>
                  <a:pt x="54" y="234"/>
                </a:lnTo>
                <a:lnTo>
                  <a:pt x="60" y="222"/>
                </a:lnTo>
                <a:lnTo>
                  <a:pt x="60" y="216"/>
                </a:lnTo>
                <a:lnTo>
                  <a:pt x="60" y="204"/>
                </a:lnTo>
                <a:lnTo>
                  <a:pt x="60" y="192"/>
                </a:lnTo>
                <a:lnTo>
                  <a:pt x="66" y="186"/>
                </a:lnTo>
                <a:lnTo>
                  <a:pt x="66" y="174"/>
                </a:lnTo>
                <a:lnTo>
                  <a:pt x="72" y="168"/>
                </a:lnTo>
                <a:lnTo>
                  <a:pt x="72" y="156"/>
                </a:lnTo>
                <a:lnTo>
                  <a:pt x="72" y="150"/>
                </a:lnTo>
                <a:lnTo>
                  <a:pt x="78" y="138"/>
                </a:lnTo>
                <a:lnTo>
                  <a:pt x="78" y="132"/>
                </a:lnTo>
                <a:lnTo>
                  <a:pt x="84" y="120"/>
                </a:lnTo>
                <a:lnTo>
                  <a:pt x="84" y="114"/>
                </a:lnTo>
                <a:lnTo>
                  <a:pt x="84" y="102"/>
                </a:lnTo>
                <a:lnTo>
                  <a:pt x="90" y="90"/>
                </a:lnTo>
                <a:lnTo>
                  <a:pt x="90" y="84"/>
                </a:lnTo>
                <a:lnTo>
                  <a:pt x="90" y="72"/>
                </a:lnTo>
                <a:lnTo>
                  <a:pt x="90" y="66"/>
                </a:lnTo>
                <a:lnTo>
                  <a:pt x="90" y="54"/>
                </a:lnTo>
                <a:lnTo>
                  <a:pt x="90" y="48"/>
                </a:lnTo>
                <a:lnTo>
                  <a:pt x="96" y="36"/>
                </a:lnTo>
                <a:lnTo>
                  <a:pt x="96" y="30"/>
                </a:lnTo>
                <a:lnTo>
                  <a:pt x="96" y="18"/>
                </a:lnTo>
                <a:lnTo>
                  <a:pt x="96" y="6"/>
                </a:lnTo>
                <a:lnTo>
                  <a:pt x="96" y="0"/>
                </a:lnTo>
                <a:lnTo>
                  <a:pt x="126" y="0"/>
                </a:lnTo>
                <a:lnTo>
                  <a:pt x="126" y="6"/>
                </a:lnTo>
                <a:lnTo>
                  <a:pt x="132" y="18"/>
                </a:lnTo>
                <a:lnTo>
                  <a:pt x="132" y="30"/>
                </a:lnTo>
                <a:lnTo>
                  <a:pt x="132" y="36"/>
                </a:lnTo>
                <a:lnTo>
                  <a:pt x="132" y="48"/>
                </a:lnTo>
                <a:lnTo>
                  <a:pt x="132" y="54"/>
                </a:lnTo>
                <a:lnTo>
                  <a:pt x="132" y="66"/>
                </a:lnTo>
                <a:lnTo>
                  <a:pt x="132" y="72"/>
                </a:lnTo>
                <a:lnTo>
                  <a:pt x="132" y="84"/>
                </a:lnTo>
                <a:lnTo>
                  <a:pt x="138" y="90"/>
                </a:lnTo>
                <a:lnTo>
                  <a:pt x="138" y="102"/>
                </a:lnTo>
                <a:lnTo>
                  <a:pt x="138" y="114"/>
                </a:lnTo>
                <a:lnTo>
                  <a:pt x="144" y="120"/>
                </a:lnTo>
                <a:lnTo>
                  <a:pt x="144" y="132"/>
                </a:lnTo>
                <a:lnTo>
                  <a:pt x="144" y="138"/>
                </a:lnTo>
                <a:lnTo>
                  <a:pt x="150" y="150"/>
                </a:lnTo>
                <a:lnTo>
                  <a:pt x="150" y="156"/>
                </a:lnTo>
                <a:lnTo>
                  <a:pt x="156" y="168"/>
                </a:lnTo>
                <a:lnTo>
                  <a:pt x="156" y="174"/>
                </a:lnTo>
                <a:lnTo>
                  <a:pt x="162" y="186"/>
                </a:lnTo>
                <a:lnTo>
                  <a:pt x="162" y="192"/>
                </a:lnTo>
                <a:lnTo>
                  <a:pt x="162" y="204"/>
                </a:lnTo>
                <a:lnTo>
                  <a:pt x="168" y="216"/>
                </a:lnTo>
                <a:lnTo>
                  <a:pt x="168" y="222"/>
                </a:lnTo>
                <a:lnTo>
                  <a:pt x="168" y="234"/>
                </a:lnTo>
                <a:lnTo>
                  <a:pt x="168" y="240"/>
                </a:lnTo>
                <a:lnTo>
                  <a:pt x="168" y="252"/>
                </a:lnTo>
                <a:lnTo>
                  <a:pt x="168" y="258"/>
                </a:lnTo>
                <a:lnTo>
                  <a:pt x="168" y="270"/>
                </a:lnTo>
                <a:lnTo>
                  <a:pt x="168" y="276"/>
                </a:lnTo>
                <a:lnTo>
                  <a:pt x="168" y="288"/>
                </a:lnTo>
                <a:lnTo>
                  <a:pt x="174" y="294"/>
                </a:lnTo>
                <a:lnTo>
                  <a:pt x="174" y="306"/>
                </a:lnTo>
                <a:lnTo>
                  <a:pt x="174" y="318"/>
                </a:lnTo>
                <a:lnTo>
                  <a:pt x="174" y="324"/>
                </a:lnTo>
                <a:lnTo>
                  <a:pt x="180" y="336"/>
                </a:lnTo>
                <a:lnTo>
                  <a:pt x="180" y="342"/>
                </a:lnTo>
                <a:lnTo>
                  <a:pt x="186" y="354"/>
                </a:lnTo>
                <a:lnTo>
                  <a:pt x="192" y="360"/>
                </a:lnTo>
                <a:lnTo>
                  <a:pt x="192" y="372"/>
                </a:lnTo>
                <a:lnTo>
                  <a:pt x="198" y="378"/>
                </a:lnTo>
                <a:lnTo>
                  <a:pt x="204" y="390"/>
                </a:lnTo>
                <a:lnTo>
                  <a:pt x="210" y="396"/>
                </a:lnTo>
                <a:lnTo>
                  <a:pt x="210" y="408"/>
                </a:lnTo>
                <a:lnTo>
                  <a:pt x="216" y="420"/>
                </a:lnTo>
                <a:lnTo>
                  <a:pt x="222" y="426"/>
                </a:lnTo>
                <a:lnTo>
                  <a:pt x="222" y="438"/>
                </a:lnTo>
                <a:lnTo>
                  <a:pt x="222" y="444"/>
                </a:lnTo>
                <a:lnTo>
                  <a:pt x="222" y="456"/>
                </a:lnTo>
                <a:lnTo>
                  <a:pt x="222" y="462"/>
                </a:lnTo>
                <a:lnTo>
                  <a:pt x="222" y="474"/>
                </a:lnTo>
                <a:lnTo>
                  <a:pt x="222" y="480"/>
                </a:lnTo>
                <a:lnTo>
                  <a:pt x="222" y="492"/>
                </a:lnTo>
                <a:lnTo>
                  <a:pt x="216" y="504"/>
                </a:lnTo>
                <a:lnTo>
                  <a:pt x="210" y="510"/>
                </a:lnTo>
                <a:lnTo>
                  <a:pt x="210" y="522"/>
                </a:lnTo>
                <a:lnTo>
                  <a:pt x="204" y="528"/>
                </a:lnTo>
                <a:lnTo>
                  <a:pt x="198" y="540"/>
                </a:lnTo>
                <a:lnTo>
                  <a:pt x="198" y="546"/>
                </a:lnTo>
                <a:lnTo>
                  <a:pt x="192" y="558"/>
                </a:lnTo>
                <a:lnTo>
                  <a:pt x="186" y="564"/>
                </a:lnTo>
                <a:lnTo>
                  <a:pt x="186" y="576"/>
                </a:lnTo>
                <a:lnTo>
                  <a:pt x="180" y="582"/>
                </a:lnTo>
                <a:lnTo>
                  <a:pt x="180" y="594"/>
                </a:lnTo>
                <a:lnTo>
                  <a:pt x="180" y="606"/>
                </a:lnTo>
                <a:lnTo>
                  <a:pt x="180" y="612"/>
                </a:lnTo>
                <a:lnTo>
                  <a:pt x="174" y="624"/>
                </a:lnTo>
                <a:lnTo>
                  <a:pt x="174" y="630"/>
                </a:lnTo>
                <a:lnTo>
                  <a:pt x="174" y="642"/>
                </a:lnTo>
                <a:lnTo>
                  <a:pt x="174" y="648"/>
                </a:lnTo>
                <a:lnTo>
                  <a:pt x="174" y="660"/>
                </a:lnTo>
                <a:lnTo>
                  <a:pt x="174" y="666"/>
                </a:lnTo>
                <a:lnTo>
                  <a:pt x="174" y="678"/>
                </a:lnTo>
                <a:lnTo>
                  <a:pt x="174" y="684"/>
                </a:lnTo>
                <a:lnTo>
                  <a:pt x="174" y="696"/>
                </a:lnTo>
                <a:lnTo>
                  <a:pt x="174" y="708"/>
                </a:lnTo>
                <a:lnTo>
                  <a:pt x="168" y="714"/>
                </a:lnTo>
                <a:lnTo>
                  <a:pt x="168" y="726"/>
                </a:lnTo>
                <a:lnTo>
                  <a:pt x="168" y="732"/>
                </a:lnTo>
                <a:lnTo>
                  <a:pt x="162" y="744"/>
                </a:lnTo>
                <a:lnTo>
                  <a:pt x="162" y="750"/>
                </a:lnTo>
                <a:lnTo>
                  <a:pt x="156" y="762"/>
                </a:lnTo>
                <a:lnTo>
                  <a:pt x="156" y="768"/>
                </a:lnTo>
                <a:lnTo>
                  <a:pt x="150" y="780"/>
                </a:lnTo>
                <a:lnTo>
                  <a:pt x="144" y="792"/>
                </a:lnTo>
                <a:lnTo>
                  <a:pt x="144" y="798"/>
                </a:lnTo>
                <a:lnTo>
                  <a:pt x="138" y="810"/>
                </a:lnTo>
                <a:lnTo>
                  <a:pt x="138" y="816"/>
                </a:lnTo>
                <a:lnTo>
                  <a:pt x="138" y="828"/>
                </a:lnTo>
                <a:lnTo>
                  <a:pt x="132" y="834"/>
                </a:lnTo>
                <a:lnTo>
                  <a:pt x="132" y="846"/>
                </a:lnTo>
                <a:lnTo>
                  <a:pt x="132" y="852"/>
                </a:lnTo>
                <a:lnTo>
                  <a:pt x="126" y="864"/>
                </a:lnTo>
                <a:lnTo>
                  <a:pt x="126" y="870"/>
                </a:lnTo>
                <a:lnTo>
                  <a:pt x="126" y="882"/>
                </a:lnTo>
                <a:lnTo>
                  <a:pt x="126" y="894"/>
                </a:lnTo>
                <a:lnTo>
                  <a:pt x="126" y="900"/>
                </a:lnTo>
                <a:lnTo>
                  <a:pt x="126" y="912"/>
                </a:lnTo>
                <a:lnTo>
                  <a:pt x="126" y="918"/>
                </a:lnTo>
                <a:lnTo>
                  <a:pt x="102" y="91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2" name="Freeform 89"/>
          <p:cNvSpPr>
            <a:spLocks/>
          </p:cNvSpPr>
          <p:nvPr/>
        </p:nvSpPr>
        <p:spPr bwMode="auto">
          <a:xfrm>
            <a:off x="2771775" y="2790825"/>
            <a:ext cx="352425" cy="1457325"/>
          </a:xfrm>
          <a:custGeom>
            <a:avLst/>
            <a:gdLst>
              <a:gd name="T0" fmla="*/ 16 w 37"/>
              <a:gd name="T1" fmla="*/ 149 h 153"/>
              <a:gd name="T2" fmla="*/ 16 w 37"/>
              <a:gd name="T3" fmla="*/ 142 h 153"/>
              <a:gd name="T4" fmla="*/ 14 w 37"/>
              <a:gd name="T5" fmla="*/ 136 h 153"/>
              <a:gd name="T6" fmla="*/ 12 w 37"/>
              <a:gd name="T7" fmla="*/ 130 h 153"/>
              <a:gd name="T8" fmla="*/ 10 w 37"/>
              <a:gd name="T9" fmla="*/ 124 h 153"/>
              <a:gd name="T10" fmla="*/ 9 w 37"/>
              <a:gd name="T11" fmla="*/ 118 h 153"/>
              <a:gd name="T12" fmla="*/ 8 w 37"/>
              <a:gd name="T13" fmla="*/ 111 h 153"/>
              <a:gd name="T14" fmla="*/ 8 w 37"/>
              <a:gd name="T15" fmla="*/ 105 h 153"/>
              <a:gd name="T16" fmla="*/ 7 w 37"/>
              <a:gd name="T17" fmla="*/ 99 h 153"/>
              <a:gd name="T18" fmla="*/ 5 w 37"/>
              <a:gd name="T19" fmla="*/ 93 h 153"/>
              <a:gd name="T20" fmla="*/ 3 w 37"/>
              <a:gd name="T21" fmla="*/ 87 h 153"/>
              <a:gd name="T22" fmla="*/ 0 w 37"/>
              <a:gd name="T23" fmla="*/ 80 h 153"/>
              <a:gd name="T24" fmla="*/ 0 w 37"/>
              <a:gd name="T25" fmla="*/ 74 h 153"/>
              <a:gd name="T26" fmla="*/ 2 w 37"/>
              <a:gd name="T27" fmla="*/ 68 h 153"/>
              <a:gd name="T28" fmla="*/ 5 w 37"/>
              <a:gd name="T29" fmla="*/ 62 h 153"/>
              <a:gd name="T30" fmla="*/ 8 w 37"/>
              <a:gd name="T31" fmla="*/ 56 h 153"/>
              <a:gd name="T32" fmla="*/ 9 w 37"/>
              <a:gd name="T33" fmla="*/ 49 h 153"/>
              <a:gd name="T34" fmla="*/ 9 w 37"/>
              <a:gd name="T35" fmla="*/ 43 h 153"/>
              <a:gd name="T36" fmla="*/ 10 w 37"/>
              <a:gd name="T37" fmla="*/ 37 h 153"/>
              <a:gd name="T38" fmla="*/ 11 w 37"/>
              <a:gd name="T39" fmla="*/ 31 h 153"/>
              <a:gd name="T40" fmla="*/ 12 w 37"/>
              <a:gd name="T41" fmla="*/ 25 h 153"/>
              <a:gd name="T42" fmla="*/ 14 w 37"/>
              <a:gd name="T43" fmla="*/ 19 h 153"/>
              <a:gd name="T44" fmla="*/ 15 w 37"/>
              <a:gd name="T45" fmla="*/ 12 h 153"/>
              <a:gd name="T46" fmla="*/ 16 w 37"/>
              <a:gd name="T47" fmla="*/ 6 h 153"/>
              <a:gd name="T48" fmla="*/ 16 w 37"/>
              <a:gd name="T49" fmla="*/ 0 h 153"/>
              <a:gd name="T50" fmla="*/ 22 w 37"/>
              <a:gd name="T51" fmla="*/ 5 h 153"/>
              <a:gd name="T52" fmla="*/ 22 w 37"/>
              <a:gd name="T53" fmla="*/ 11 h 153"/>
              <a:gd name="T54" fmla="*/ 23 w 37"/>
              <a:gd name="T55" fmla="*/ 17 h 153"/>
              <a:gd name="T56" fmla="*/ 24 w 37"/>
              <a:gd name="T57" fmla="*/ 23 h 153"/>
              <a:gd name="T58" fmla="*/ 26 w 37"/>
              <a:gd name="T59" fmla="*/ 29 h 153"/>
              <a:gd name="T60" fmla="*/ 28 w 37"/>
              <a:gd name="T61" fmla="*/ 36 h 153"/>
              <a:gd name="T62" fmla="*/ 28 w 37"/>
              <a:gd name="T63" fmla="*/ 42 h 153"/>
              <a:gd name="T64" fmla="*/ 28 w 37"/>
              <a:gd name="T65" fmla="*/ 48 h 153"/>
              <a:gd name="T66" fmla="*/ 29 w 37"/>
              <a:gd name="T67" fmla="*/ 54 h 153"/>
              <a:gd name="T68" fmla="*/ 32 w 37"/>
              <a:gd name="T69" fmla="*/ 60 h 153"/>
              <a:gd name="T70" fmla="*/ 35 w 37"/>
              <a:gd name="T71" fmla="*/ 66 h 153"/>
              <a:gd name="T72" fmla="*/ 37 w 37"/>
              <a:gd name="T73" fmla="*/ 73 h 153"/>
              <a:gd name="T74" fmla="*/ 37 w 37"/>
              <a:gd name="T75" fmla="*/ 79 h 153"/>
              <a:gd name="T76" fmla="*/ 35 w 37"/>
              <a:gd name="T77" fmla="*/ 85 h 153"/>
              <a:gd name="T78" fmla="*/ 33 w 37"/>
              <a:gd name="T79" fmla="*/ 91 h 153"/>
              <a:gd name="T80" fmla="*/ 30 w 37"/>
              <a:gd name="T81" fmla="*/ 97 h 153"/>
              <a:gd name="T82" fmla="*/ 29 w 37"/>
              <a:gd name="T83" fmla="*/ 104 h 153"/>
              <a:gd name="T84" fmla="*/ 29 w 37"/>
              <a:gd name="T85" fmla="*/ 110 h 153"/>
              <a:gd name="T86" fmla="*/ 29 w 37"/>
              <a:gd name="T87" fmla="*/ 116 h 153"/>
              <a:gd name="T88" fmla="*/ 28 w 37"/>
              <a:gd name="T89" fmla="*/ 122 h 153"/>
              <a:gd name="T90" fmla="*/ 26 w 37"/>
              <a:gd name="T91" fmla="*/ 128 h 153"/>
              <a:gd name="T92" fmla="*/ 23 w 37"/>
              <a:gd name="T93" fmla="*/ 135 h 153"/>
              <a:gd name="T94" fmla="*/ 22 w 37"/>
              <a:gd name="T95" fmla="*/ 141 h 153"/>
              <a:gd name="T96" fmla="*/ 21 w 37"/>
              <a:gd name="T97" fmla="*/ 147 h 153"/>
              <a:gd name="T98" fmla="*/ 21 w 37"/>
              <a:gd name="T99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53">
                <a:moveTo>
                  <a:pt x="17" y="153"/>
                </a:moveTo>
                <a:lnTo>
                  <a:pt x="17" y="152"/>
                </a:lnTo>
                <a:lnTo>
                  <a:pt x="16" y="150"/>
                </a:lnTo>
                <a:lnTo>
                  <a:pt x="16" y="149"/>
                </a:lnTo>
                <a:lnTo>
                  <a:pt x="16" y="147"/>
                </a:lnTo>
                <a:lnTo>
                  <a:pt x="16" y="145"/>
                </a:lnTo>
                <a:lnTo>
                  <a:pt x="16" y="144"/>
                </a:lnTo>
                <a:lnTo>
                  <a:pt x="16" y="142"/>
                </a:lnTo>
                <a:lnTo>
                  <a:pt x="15" y="141"/>
                </a:lnTo>
                <a:lnTo>
                  <a:pt x="15" y="139"/>
                </a:lnTo>
                <a:lnTo>
                  <a:pt x="15" y="138"/>
                </a:lnTo>
                <a:lnTo>
                  <a:pt x="14" y="136"/>
                </a:lnTo>
                <a:lnTo>
                  <a:pt x="14" y="135"/>
                </a:lnTo>
                <a:lnTo>
                  <a:pt x="13" y="133"/>
                </a:lnTo>
                <a:lnTo>
                  <a:pt x="13" y="132"/>
                </a:lnTo>
                <a:lnTo>
                  <a:pt x="12" y="130"/>
                </a:lnTo>
                <a:lnTo>
                  <a:pt x="12" y="128"/>
                </a:lnTo>
                <a:lnTo>
                  <a:pt x="11" y="127"/>
                </a:lnTo>
                <a:lnTo>
                  <a:pt x="11" y="125"/>
                </a:lnTo>
                <a:lnTo>
                  <a:pt x="10" y="124"/>
                </a:lnTo>
                <a:lnTo>
                  <a:pt x="10" y="122"/>
                </a:lnTo>
                <a:lnTo>
                  <a:pt x="9" y="121"/>
                </a:lnTo>
                <a:lnTo>
                  <a:pt x="9" y="119"/>
                </a:lnTo>
                <a:lnTo>
                  <a:pt x="9" y="118"/>
                </a:lnTo>
                <a:lnTo>
                  <a:pt x="8" y="116"/>
                </a:lnTo>
                <a:lnTo>
                  <a:pt x="8" y="114"/>
                </a:lnTo>
                <a:lnTo>
                  <a:pt x="8" y="113"/>
                </a:lnTo>
                <a:lnTo>
                  <a:pt x="8" y="111"/>
                </a:lnTo>
                <a:lnTo>
                  <a:pt x="8" y="110"/>
                </a:lnTo>
                <a:lnTo>
                  <a:pt x="8" y="108"/>
                </a:lnTo>
                <a:lnTo>
                  <a:pt x="8" y="107"/>
                </a:lnTo>
                <a:lnTo>
                  <a:pt x="8" y="105"/>
                </a:lnTo>
                <a:lnTo>
                  <a:pt x="8" y="104"/>
                </a:lnTo>
                <a:lnTo>
                  <a:pt x="8" y="102"/>
                </a:lnTo>
                <a:lnTo>
                  <a:pt x="8" y="101"/>
                </a:lnTo>
                <a:lnTo>
                  <a:pt x="7" y="99"/>
                </a:lnTo>
                <a:lnTo>
                  <a:pt x="7" y="97"/>
                </a:lnTo>
                <a:lnTo>
                  <a:pt x="6" y="96"/>
                </a:lnTo>
                <a:lnTo>
                  <a:pt x="6" y="94"/>
                </a:lnTo>
                <a:lnTo>
                  <a:pt x="5" y="93"/>
                </a:lnTo>
                <a:lnTo>
                  <a:pt x="5" y="91"/>
                </a:lnTo>
                <a:lnTo>
                  <a:pt x="4" y="90"/>
                </a:lnTo>
                <a:lnTo>
                  <a:pt x="3" y="88"/>
                </a:lnTo>
                <a:lnTo>
                  <a:pt x="3" y="87"/>
                </a:lnTo>
                <a:lnTo>
                  <a:pt x="2" y="85"/>
                </a:lnTo>
                <a:lnTo>
                  <a:pt x="1" y="84"/>
                </a:lnTo>
                <a:lnTo>
                  <a:pt x="1" y="82"/>
                </a:lnTo>
                <a:lnTo>
                  <a:pt x="0" y="80"/>
                </a:lnTo>
                <a:lnTo>
                  <a:pt x="0" y="79"/>
                </a:lnTo>
                <a:lnTo>
                  <a:pt x="0" y="77"/>
                </a:lnTo>
                <a:lnTo>
                  <a:pt x="0" y="76"/>
                </a:lnTo>
                <a:lnTo>
                  <a:pt x="0" y="74"/>
                </a:lnTo>
                <a:lnTo>
                  <a:pt x="0" y="73"/>
                </a:lnTo>
                <a:lnTo>
                  <a:pt x="1" y="71"/>
                </a:lnTo>
                <a:lnTo>
                  <a:pt x="1" y="70"/>
                </a:lnTo>
                <a:lnTo>
                  <a:pt x="2" y="68"/>
                </a:lnTo>
                <a:lnTo>
                  <a:pt x="3" y="66"/>
                </a:lnTo>
                <a:lnTo>
                  <a:pt x="3" y="65"/>
                </a:lnTo>
                <a:lnTo>
                  <a:pt x="4" y="63"/>
                </a:lnTo>
                <a:lnTo>
                  <a:pt x="5" y="62"/>
                </a:lnTo>
                <a:lnTo>
                  <a:pt x="6" y="60"/>
                </a:lnTo>
                <a:lnTo>
                  <a:pt x="6" y="59"/>
                </a:lnTo>
                <a:lnTo>
                  <a:pt x="7" y="57"/>
                </a:lnTo>
                <a:lnTo>
                  <a:pt x="8" y="56"/>
                </a:lnTo>
                <a:lnTo>
                  <a:pt x="8" y="54"/>
                </a:lnTo>
                <a:lnTo>
                  <a:pt x="8" y="53"/>
                </a:lnTo>
                <a:lnTo>
                  <a:pt x="9" y="51"/>
                </a:lnTo>
                <a:lnTo>
                  <a:pt x="9" y="49"/>
                </a:lnTo>
                <a:lnTo>
                  <a:pt x="9" y="48"/>
                </a:lnTo>
                <a:lnTo>
                  <a:pt x="9" y="46"/>
                </a:lnTo>
                <a:lnTo>
                  <a:pt x="9" y="45"/>
                </a:lnTo>
                <a:lnTo>
                  <a:pt x="9" y="43"/>
                </a:lnTo>
                <a:lnTo>
                  <a:pt x="9" y="42"/>
                </a:lnTo>
                <a:lnTo>
                  <a:pt x="9" y="40"/>
                </a:lnTo>
                <a:lnTo>
                  <a:pt x="9" y="39"/>
                </a:lnTo>
                <a:lnTo>
                  <a:pt x="10" y="37"/>
                </a:lnTo>
                <a:lnTo>
                  <a:pt x="10" y="36"/>
                </a:lnTo>
                <a:lnTo>
                  <a:pt x="10" y="34"/>
                </a:lnTo>
                <a:lnTo>
                  <a:pt x="10" y="32"/>
                </a:lnTo>
                <a:lnTo>
                  <a:pt x="11" y="31"/>
                </a:lnTo>
                <a:lnTo>
                  <a:pt x="11" y="29"/>
                </a:lnTo>
                <a:lnTo>
                  <a:pt x="12" y="28"/>
                </a:lnTo>
                <a:lnTo>
                  <a:pt x="12" y="26"/>
                </a:lnTo>
                <a:lnTo>
                  <a:pt x="12" y="25"/>
                </a:lnTo>
                <a:lnTo>
                  <a:pt x="13" y="23"/>
                </a:lnTo>
                <a:lnTo>
                  <a:pt x="13" y="22"/>
                </a:lnTo>
                <a:lnTo>
                  <a:pt x="14" y="20"/>
                </a:lnTo>
                <a:lnTo>
                  <a:pt x="14" y="19"/>
                </a:lnTo>
                <a:lnTo>
                  <a:pt x="14" y="17"/>
                </a:lnTo>
                <a:lnTo>
                  <a:pt x="15" y="15"/>
                </a:lnTo>
                <a:lnTo>
                  <a:pt x="15" y="14"/>
                </a:lnTo>
                <a:lnTo>
                  <a:pt x="15" y="12"/>
                </a:lnTo>
                <a:lnTo>
                  <a:pt x="15" y="11"/>
                </a:lnTo>
                <a:lnTo>
                  <a:pt x="15" y="9"/>
                </a:lnTo>
                <a:lnTo>
                  <a:pt x="15" y="8"/>
                </a:lnTo>
                <a:lnTo>
                  <a:pt x="16" y="6"/>
                </a:lnTo>
                <a:lnTo>
                  <a:pt x="16" y="5"/>
                </a:lnTo>
                <a:lnTo>
                  <a:pt x="16" y="3"/>
                </a:lnTo>
                <a:lnTo>
                  <a:pt x="16" y="1"/>
                </a:lnTo>
                <a:lnTo>
                  <a:pt x="16" y="0"/>
                </a:lnTo>
                <a:lnTo>
                  <a:pt x="21" y="0"/>
                </a:lnTo>
                <a:lnTo>
                  <a:pt x="21" y="1"/>
                </a:lnTo>
                <a:lnTo>
                  <a:pt x="22" y="3"/>
                </a:lnTo>
                <a:lnTo>
                  <a:pt x="22" y="5"/>
                </a:lnTo>
                <a:lnTo>
                  <a:pt x="22" y="6"/>
                </a:lnTo>
                <a:lnTo>
                  <a:pt x="22" y="8"/>
                </a:lnTo>
                <a:lnTo>
                  <a:pt x="22" y="9"/>
                </a:lnTo>
                <a:lnTo>
                  <a:pt x="22" y="11"/>
                </a:lnTo>
                <a:lnTo>
                  <a:pt x="22" y="12"/>
                </a:lnTo>
                <a:lnTo>
                  <a:pt x="22" y="14"/>
                </a:lnTo>
                <a:lnTo>
                  <a:pt x="23" y="15"/>
                </a:lnTo>
                <a:lnTo>
                  <a:pt x="23" y="17"/>
                </a:lnTo>
                <a:lnTo>
                  <a:pt x="23" y="19"/>
                </a:lnTo>
                <a:lnTo>
                  <a:pt x="24" y="20"/>
                </a:lnTo>
                <a:lnTo>
                  <a:pt x="24" y="22"/>
                </a:lnTo>
                <a:lnTo>
                  <a:pt x="24" y="23"/>
                </a:lnTo>
                <a:lnTo>
                  <a:pt x="25" y="25"/>
                </a:lnTo>
                <a:lnTo>
                  <a:pt x="25" y="26"/>
                </a:lnTo>
                <a:lnTo>
                  <a:pt x="26" y="28"/>
                </a:lnTo>
                <a:lnTo>
                  <a:pt x="26" y="29"/>
                </a:lnTo>
                <a:lnTo>
                  <a:pt x="27" y="31"/>
                </a:lnTo>
                <a:lnTo>
                  <a:pt x="27" y="32"/>
                </a:lnTo>
                <a:lnTo>
                  <a:pt x="27" y="34"/>
                </a:lnTo>
                <a:lnTo>
                  <a:pt x="28" y="36"/>
                </a:lnTo>
                <a:lnTo>
                  <a:pt x="28" y="37"/>
                </a:lnTo>
                <a:lnTo>
                  <a:pt x="28" y="39"/>
                </a:lnTo>
                <a:lnTo>
                  <a:pt x="28" y="40"/>
                </a:lnTo>
                <a:lnTo>
                  <a:pt x="28" y="42"/>
                </a:lnTo>
                <a:lnTo>
                  <a:pt x="28" y="43"/>
                </a:lnTo>
                <a:lnTo>
                  <a:pt x="28" y="45"/>
                </a:lnTo>
                <a:lnTo>
                  <a:pt x="28" y="46"/>
                </a:lnTo>
                <a:lnTo>
                  <a:pt x="28" y="48"/>
                </a:lnTo>
                <a:lnTo>
                  <a:pt x="29" y="49"/>
                </a:lnTo>
                <a:lnTo>
                  <a:pt x="29" y="51"/>
                </a:lnTo>
                <a:lnTo>
                  <a:pt x="29" y="53"/>
                </a:lnTo>
                <a:lnTo>
                  <a:pt x="29" y="54"/>
                </a:lnTo>
                <a:lnTo>
                  <a:pt x="30" y="56"/>
                </a:lnTo>
                <a:lnTo>
                  <a:pt x="30" y="57"/>
                </a:lnTo>
                <a:lnTo>
                  <a:pt x="31" y="59"/>
                </a:lnTo>
                <a:lnTo>
                  <a:pt x="32" y="60"/>
                </a:lnTo>
                <a:lnTo>
                  <a:pt x="32" y="62"/>
                </a:lnTo>
                <a:lnTo>
                  <a:pt x="33" y="63"/>
                </a:lnTo>
                <a:lnTo>
                  <a:pt x="34" y="65"/>
                </a:lnTo>
                <a:lnTo>
                  <a:pt x="35" y="66"/>
                </a:lnTo>
                <a:lnTo>
                  <a:pt x="35" y="68"/>
                </a:lnTo>
                <a:lnTo>
                  <a:pt x="36" y="70"/>
                </a:lnTo>
                <a:lnTo>
                  <a:pt x="37" y="71"/>
                </a:lnTo>
                <a:lnTo>
                  <a:pt x="37" y="73"/>
                </a:lnTo>
                <a:lnTo>
                  <a:pt x="37" y="74"/>
                </a:lnTo>
                <a:lnTo>
                  <a:pt x="37" y="76"/>
                </a:lnTo>
                <a:lnTo>
                  <a:pt x="37" y="77"/>
                </a:lnTo>
                <a:lnTo>
                  <a:pt x="37" y="79"/>
                </a:lnTo>
                <a:lnTo>
                  <a:pt x="37" y="80"/>
                </a:lnTo>
                <a:lnTo>
                  <a:pt x="37" y="82"/>
                </a:lnTo>
                <a:lnTo>
                  <a:pt x="36" y="84"/>
                </a:lnTo>
                <a:lnTo>
                  <a:pt x="35" y="85"/>
                </a:lnTo>
                <a:lnTo>
                  <a:pt x="35" y="87"/>
                </a:lnTo>
                <a:lnTo>
                  <a:pt x="34" y="88"/>
                </a:lnTo>
                <a:lnTo>
                  <a:pt x="33" y="90"/>
                </a:lnTo>
                <a:lnTo>
                  <a:pt x="33" y="91"/>
                </a:lnTo>
                <a:lnTo>
                  <a:pt x="32" y="93"/>
                </a:lnTo>
                <a:lnTo>
                  <a:pt x="31" y="94"/>
                </a:lnTo>
                <a:lnTo>
                  <a:pt x="31" y="96"/>
                </a:lnTo>
                <a:lnTo>
                  <a:pt x="30" y="97"/>
                </a:lnTo>
                <a:lnTo>
                  <a:pt x="30" y="99"/>
                </a:lnTo>
                <a:lnTo>
                  <a:pt x="30" y="101"/>
                </a:lnTo>
                <a:lnTo>
                  <a:pt x="30" y="102"/>
                </a:lnTo>
                <a:lnTo>
                  <a:pt x="29" y="104"/>
                </a:lnTo>
                <a:lnTo>
                  <a:pt x="29" y="105"/>
                </a:lnTo>
                <a:lnTo>
                  <a:pt x="29" y="107"/>
                </a:lnTo>
                <a:lnTo>
                  <a:pt x="29" y="108"/>
                </a:lnTo>
                <a:lnTo>
                  <a:pt x="29" y="110"/>
                </a:lnTo>
                <a:lnTo>
                  <a:pt x="29" y="111"/>
                </a:lnTo>
                <a:lnTo>
                  <a:pt x="29" y="113"/>
                </a:lnTo>
                <a:lnTo>
                  <a:pt x="29" y="114"/>
                </a:lnTo>
                <a:lnTo>
                  <a:pt x="29" y="116"/>
                </a:lnTo>
                <a:lnTo>
                  <a:pt x="29" y="118"/>
                </a:lnTo>
                <a:lnTo>
                  <a:pt x="28" y="119"/>
                </a:lnTo>
                <a:lnTo>
                  <a:pt x="28" y="121"/>
                </a:lnTo>
                <a:lnTo>
                  <a:pt x="28" y="122"/>
                </a:lnTo>
                <a:lnTo>
                  <a:pt x="27" y="124"/>
                </a:lnTo>
                <a:lnTo>
                  <a:pt x="27" y="125"/>
                </a:lnTo>
                <a:lnTo>
                  <a:pt x="26" y="127"/>
                </a:lnTo>
                <a:lnTo>
                  <a:pt x="26" y="128"/>
                </a:lnTo>
                <a:lnTo>
                  <a:pt x="25" y="130"/>
                </a:lnTo>
                <a:lnTo>
                  <a:pt x="24" y="132"/>
                </a:lnTo>
                <a:lnTo>
                  <a:pt x="24" y="133"/>
                </a:lnTo>
                <a:lnTo>
                  <a:pt x="23" y="135"/>
                </a:lnTo>
                <a:lnTo>
                  <a:pt x="23" y="136"/>
                </a:lnTo>
                <a:lnTo>
                  <a:pt x="23" y="138"/>
                </a:lnTo>
                <a:lnTo>
                  <a:pt x="22" y="139"/>
                </a:lnTo>
                <a:lnTo>
                  <a:pt x="22" y="141"/>
                </a:lnTo>
                <a:lnTo>
                  <a:pt x="22" y="142"/>
                </a:lnTo>
                <a:lnTo>
                  <a:pt x="21" y="144"/>
                </a:lnTo>
                <a:lnTo>
                  <a:pt x="21" y="145"/>
                </a:lnTo>
                <a:lnTo>
                  <a:pt x="21" y="147"/>
                </a:lnTo>
                <a:lnTo>
                  <a:pt x="21" y="149"/>
                </a:lnTo>
                <a:lnTo>
                  <a:pt x="21" y="150"/>
                </a:lnTo>
                <a:lnTo>
                  <a:pt x="21" y="152"/>
                </a:lnTo>
                <a:lnTo>
                  <a:pt x="21" y="153"/>
                </a:lnTo>
                <a:lnTo>
                  <a:pt x="17" y="15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3" name="Line 90"/>
          <p:cNvSpPr>
            <a:spLocks noChangeShapeType="1"/>
          </p:cNvSpPr>
          <p:nvPr/>
        </p:nvSpPr>
        <p:spPr bwMode="auto">
          <a:xfrm flipV="1">
            <a:off x="2952750" y="2790825"/>
            <a:ext cx="0" cy="14573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4" name="Rectangle 91"/>
          <p:cNvSpPr>
            <a:spLocks noChangeArrowheads="1"/>
          </p:cNvSpPr>
          <p:nvPr/>
        </p:nvSpPr>
        <p:spPr bwMode="auto">
          <a:xfrm>
            <a:off x="2933700" y="3152775"/>
            <a:ext cx="28575" cy="7334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5" name="Rectangle 92"/>
          <p:cNvSpPr>
            <a:spLocks noChangeArrowheads="1"/>
          </p:cNvSpPr>
          <p:nvPr/>
        </p:nvSpPr>
        <p:spPr bwMode="auto">
          <a:xfrm>
            <a:off x="2933700" y="3152775"/>
            <a:ext cx="28575" cy="7334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6" name="Rectangle 93"/>
          <p:cNvSpPr>
            <a:spLocks noChangeArrowheads="1"/>
          </p:cNvSpPr>
          <p:nvPr/>
        </p:nvSpPr>
        <p:spPr bwMode="auto">
          <a:xfrm>
            <a:off x="2943225" y="34956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" name="Rectangle 94"/>
          <p:cNvSpPr>
            <a:spLocks noChangeArrowheads="1"/>
          </p:cNvSpPr>
          <p:nvPr/>
        </p:nvSpPr>
        <p:spPr bwMode="auto">
          <a:xfrm>
            <a:off x="2943225" y="35528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8" name="Rectangle 95"/>
          <p:cNvSpPr>
            <a:spLocks noChangeArrowheads="1"/>
          </p:cNvSpPr>
          <p:nvPr/>
        </p:nvSpPr>
        <p:spPr bwMode="auto">
          <a:xfrm>
            <a:off x="2933700" y="35052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9" name="Rectangle 96"/>
          <p:cNvSpPr>
            <a:spLocks noChangeArrowheads="1"/>
          </p:cNvSpPr>
          <p:nvPr/>
        </p:nvSpPr>
        <p:spPr bwMode="auto">
          <a:xfrm>
            <a:off x="2933700" y="35433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0" name="Rectangle 97"/>
          <p:cNvSpPr>
            <a:spLocks noChangeArrowheads="1"/>
          </p:cNvSpPr>
          <p:nvPr/>
        </p:nvSpPr>
        <p:spPr bwMode="auto">
          <a:xfrm>
            <a:off x="2924175" y="35147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1" name="Rectangle 98"/>
          <p:cNvSpPr>
            <a:spLocks noChangeArrowheads="1"/>
          </p:cNvSpPr>
          <p:nvPr/>
        </p:nvSpPr>
        <p:spPr bwMode="auto">
          <a:xfrm>
            <a:off x="2924175" y="35337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2" name="Rectangle 99"/>
          <p:cNvSpPr>
            <a:spLocks noChangeArrowheads="1"/>
          </p:cNvSpPr>
          <p:nvPr/>
        </p:nvSpPr>
        <p:spPr bwMode="auto">
          <a:xfrm>
            <a:off x="2924175" y="35242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3" name="Rectangle 100"/>
          <p:cNvSpPr>
            <a:spLocks noChangeArrowheads="1"/>
          </p:cNvSpPr>
          <p:nvPr/>
        </p:nvSpPr>
        <p:spPr bwMode="auto">
          <a:xfrm>
            <a:off x="2924175" y="35242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4" name="Oval 101"/>
          <p:cNvSpPr>
            <a:spLocks noChangeArrowheads="1"/>
          </p:cNvSpPr>
          <p:nvPr/>
        </p:nvSpPr>
        <p:spPr bwMode="auto">
          <a:xfrm>
            <a:off x="2924175" y="349567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5" name="Freeform 102"/>
          <p:cNvSpPr>
            <a:spLocks/>
          </p:cNvSpPr>
          <p:nvPr/>
        </p:nvSpPr>
        <p:spPr bwMode="auto">
          <a:xfrm>
            <a:off x="3219450" y="2428875"/>
            <a:ext cx="352425" cy="1457325"/>
          </a:xfrm>
          <a:custGeom>
            <a:avLst/>
            <a:gdLst>
              <a:gd name="T0" fmla="*/ 84 w 222"/>
              <a:gd name="T1" fmla="*/ 888 h 918"/>
              <a:gd name="T2" fmla="*/ 78 w 222"/>
              <a:gd name="T3" fmla="*/ 852 h 918"/>
              <a:gd name="T4" fmla="*/ 60 w 222"/>
              <a:gd name="T5" fmla="*/ 816 h 918"/>
              <a:gd name="T6" fmla="*/ 42 w 222"/>
              <a:gd name="T7" fmla="*/ 780 h 918"/>
              <a:gd name="T8" fmla="*/ 18 w 222"/>
              <a:gd name="T9" fmla="*/ 738 h 918"/>
              <a:gd name="T10" fmla="*/ 0 w 222"/>
              <a:gd name="T11" fmla="*/ 702 h 918"/>
              <a:gd name="T12" fmla="*/ 0 w 222"/>
              <a:gd name="T13" fmla="*/ 666 h 918"/>
              <a:gd name="T14" fmla="*/ 6 w 222"/>
              <a:gd name="T15" fmla="*/ 630 h 918"/>
              <a:gd name="T16" fmla="*/ 18 w 222"/>
              <a:gd name="T17" fmla="*/ 594 h 918"/>
              <a:gd name="T18" fmla="*/ 24 w 222"/>
              <a:gd name="T19" fmla="*/ 552 h 918"/>
              <a:gd name="T20" fmla="*/ 18 w 222"/>
              <a:gd name="T21" fmla="*/ 516 h 918"/>
              <a:gd name="T22" fmla="*/ 18 w 222"/>
              <a:gd name="T23" fmla="*/ 480 h 918"/>
              <a:gd name="T24" fmla="*/ 18 w 222"/>
              <a:gd name="T25" fmla="*/ 444 h 918"/>
              <a:gd name="T26" fmla="*/ 24 w 222"/>
              <a:gd name="T27" fmla="*/ 408 h 918"/>
              <a:gd name="T28" fmla="*/ 36 w 222"/>
              <a:gd name="T29" fmla="*/ 372 h 918"/>
              <a:gd name="T30" fmla="*/ 48 w 222"/>
              <a:gd name="T31" fmla="*/ 330 h 918"/>
              <a:gd name="T32" fmla="*/ 48 w 222"/>
              <a:gd name="T33" fmla="*/ 294 h 918"/>
              <a:gd name="T34" fmla="*/ 48 w 222"/>
              <a:gd name="T35" fmla="*/ 258 h 918"/>
              <a:gd name="T36" fmla="*/ 54 w 222"/>
              <a:gd name="T37" fmla="*/ 222 h 918"/>
              <a:gd name="T38" fmla="*/ 60 w 222"/>
              <a:gd name="T39" fmla="*/ 186 h 918"/>
              <a:gd name="T40" fmla="*/ 72 w 222"/>
              <a:gd name="T41" fmla="*/ 144 h 918"/>
              <a:gd name="T42" fmla="*/ 84 w 222"/>
              <a:gd name="T43" fmla="*/ 108 h 918"/>
              <a:gd name="T44" fmla="*/ 90 w 222"/>
              <a:gd name="T45" fmla="*/ 72 h 918"/>
              <a:gd name="T46" fmla="*/ 96 w 222"/>
              <a:gd name="T47" fmla="*/ 36 h 918"/>
              <a:gd name="T48" fmla="*/ 102 w 222"/>
              <a:gd name="T49" fmla="*/ 0 h 918"/>
              <a:gd name="T50" fmla="*/ 126 w 222"/>
              <a:gd name="T51" fmla="*/ 24 h 918"/>
              <a:gd name="T52" fmla="*/ 132 w 222"/>
              <a:gd name="T53" fmla="*/ 60 h 918"/>
              <a:gd name="T54" fmla="*/ 138 w 222"/>
              <a:gd name="T55" fmla="*/ 102 h 918"/>
              <a:gd name="T56" fmla="*/ 150 w 222"/>
              <a:gd name="T57" fmla="*/ 138 h 918"/>
              <a:gd name="T58" fmla="*/ 162 w 222"/>
              <a:gd name="T59" fmla="*/ 174 h 918"/>
              <a:gd name="T60" fmla="*/ 168 w 222"/>
              <a:gd name="T61" fmla="*/ 210 h 918"/>
              <a:gd name="T62" fmla="*/ 174 w 222"/>
              <a:gd name="T63" fmla="*/ 246 h 918"/>
              <a:gd name="T64" fmla="*/ 174 w 222"/>
              <a:gd name="T65" fmla="*/ 288 h 918"/>
              <a:gd name="T66" fmla="*/ 174 w 222"/>
              <a:gd name="T67" fmla="*/ 324 h 918"/>
              <a:gd name="T68" fmla="*/ 180 w 222"/>
              <a:gd name="T69" fmla="*/ 360 h 918"/>
              <a:gd name="T70" fmla="*/ 192 w 222"/>
              <a:gd name="T71" fmla="*/ 396 h 918"/>
              <a:gd name="T72" fmla="*/ 204 w 222"/>
              <a:gd name="T73" fmla="*/ 432 h 918"/>
              <a:gd name="T74" fmla="*/ 210 w 222"/>
              <a:gd name="T75" fmla="*/ 474 h 918"/>
              <a:gd name="T76" fmla="*/ 204 w 222"/>
              <a:gd name="T77" fmla="*/ 510 h 918"/>
              <a:gd name="T78" fmla="*/ 198 w 222"/>
              <a:gd name="T79" fmla="*/ 546 h 918"/>
              <a:gd name="T80" fmla="*/ 204 w 222"/>
              <a:gd name="T81" fmla="*/ 582 h 918"/>
              <a:gd name="T82" fmla="*/ 210 w 222"/>
              <a:gd name="T83" fmla="*/ 618 h 918"/>
              <a:gd name="T84" fmla="*/ 222 w 222"/>
              <a:gd name="T85" fmla="*/ 660 h 918"/>
              <a:gd name="T86" fmla="*/ 222 w 222"/>
              <a:gd name="T87" fmla="*/ 696 h 918"/>
              <a:gd name="T88" fmla="*/ 210 w 222"/>
              <a:gd name="T89" fmla="*/ 732 h 918"/>
              <a:gd name="T90" fmla="*/ 192 w 222"/>
              <a:gd name="T91" fmla="*/ 768 h 918"/>
              <a:gd name="T92" fmla="*/ 168 w 222"/>
              <a:gd name="T93" fmla="*/ 804 h 918"/>
              <a:gd name="T94" fmla="*/ 150 w 222"/>
              <a:gd name="T95" fmla="*/ 840 h 918"/>
              <a:gd name="T96" fmla="*/ 138 w 222"/>
              <a:gd name="T97" fmla="*/ 882 h 918"/>
              <a:gd name="T98" fmla="*/ 132 w 222"/>
              <a:gd name="T99" fmla="*/ 918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918">
                <a:moveTo>
                  <a:pt x="90" y="918"/>
                </a:moveTo>
                <a:lnTo>
                  <a:pt x="90" y="906"/>
                </a:lnTo>
                <a:lnTo>
                  <a:pt x="90" y="900"/>
                </a:lnTo>
                <a:lnTo>
                  <a:pt x="84" y="888"/>
                </a:lnTo>
                <a:lnTo>
                  <a:pt x="84" y="882"/>
                </a:lnTo>
                <a:lnTo>
                  <a:pt x="84" y="870"/>
                </a:lnTo>
                <a:lnTo>
                  <a:pt x="78" y="864"/>
                </a:lnTo>
                <a:lnTo>
                  <a:pt x="78" y="852"/>
                </a:lnTo>
                <a:lnTo>
                  <a:pt x="72" y="840"/>
                </a:lnTo>
                <a:lnTo>
                  <a:pt x="72" y="834"/>
                </a:lnTo>
                <a:lnTo>
                  <a:pt x="66" y="822"/>
                </a:lnTo>
                <a:lnTo>
                  <a:pt x="60" y="816"/>
                </a:lnTo>
                <a:lnTo>
                  <a:pt x="54" y="804"/>
                </a:lnTo>
                <a:lnTo>
                  <a:pt x="54" y="798"/>
                </a:lnTo>
                <a:lnTo>
                  <a:pt x="48" y="786"/>
                </a:lnTo>
                <a:lnTo>
                  <a:pt x="42" y="780"/>
                </a:lnTo>
                <a:lnTo>
                  <a:pt x="36" y="768"/>
                </a:lnTo>
                <a:lnTo>
                  <a:pt x="30" y="762"/>
                </a:lnTo>
                <a:lnTo>
                  <a:pt x="24" y="750"/>
                </a:lnTo>
                <a:lnTo>
                  <a:pt x="18" y="738"/>
                </a:lnTo>
                <a:lnTo>
                  <a:pt x="12" y="732"/>
                </a:lnTo>
                <a:lnTo>
                  <a:pt x="6" y="720"/>
                </a:lnTo>
                <a:lnTo>
                  <a:pt x="6" y="714"/>
                </a:lnTo>
                <a:lnTo>
                  <a:pt x="0" y="702"/>
                </a:lnTo>
                <a:lnTo>
                  <a:pt x="0" y="696"/>
                </a:lnTo>
                <a:lnTo>
                  <a:pt x="0" y="684"/>
                </a:lnTo>
                <a:lnTo>
                  <a:pt x="0" y="678"/>
                </a:lnTo>
                <a:lnTo>
                  <a:pt x="0" y="666"/>
                </a:lnTo>
                <a:lnTo>
                  <a:pt x="0" y="660"/>
                </a:lnTo>
                <a:lnTo>
                  <a:pt x="0" y="648"/>
                </a:lnTo>
                <a:lnTo>
                  <a:pt x="6" y="636"/>
                </a:lnTo>
                <a:lnTo>
                  <a:pt x="6" y="630"/>
                </a:lnTo>
                <a:lnTo>
                  <a:pt x="12" y="618"/>
                </a:lnTo>
                <a:lnTo>
                  <a:pt x="12" y="612"/>
                </a:lnTo>
                <a:lnTo>
                  <a:pt x="18" y="600"/>
                </a:lnTo>
                <a:lnTo>
                  <a:pt x="18" y="594"/>
                </a:lnTo>
                <a:lnTo>
                  <a:pt x="18" y="582"/>
                </a:lnTo>
                <a:lnTo>
                  <a:pt x="24" y="576"/>
                </a:lnTo>
                <a:lnTo>
                  <a:pt x="24" y="564"/>
                </a:lnTo>
                <a:lnTo>
                  <a:pt x="24" y="552"/>
                </a:lnTo>
                <a:lnTo>
                  <a:pt x="24" y="546"/>
                </a:lnTo>
                <a:lnTo>
                  <a:pt x="24" y="534"/>
                </a:lnTo>
                <a:lnTo>
                  <a:pt x="24" y="528"/>
                </a:lnTo>
                <a:lnTo>
                  <a:pt x="18" y="516"/>
                </a:lnTo>
                <a:lnTo>
                  <a:pt x="18" y="510"/>
                </a:lnTo>
                <a:lnTo>
                  <a:pt x="18" y="498"/>
                </a:lnTo>
                <a:lnTo>
                  <a:pt x="18" y="492"/>
                </a:lnTo>
                <a:lnTo>
                  <a:pt x="18" y="480"/>
                </a:lnTo>
                <a:lnTo>
                  <a:pt x="18" y="474"/>
                </a:lnTo>
                <a:lnTo>
                  <a:pt x="18" y="462"/>
                </a:lnTo>
                <a:lnTo>
                  <a:pt x="18" y="450"/>
                </a:lnTo>
                <a:lnTo>
                  <a:pt x="18" y="444"/>
                </a:lnTo>
                <a:lnTo>
                  <a:pt x="18" y="432"/>
                </a:lnTo>
                <a:lnTo>
                  <a:pt x="24" y="426"/>
                </a:lnTo>
                <a:lnTo>
                  <a:pt x="24" y="414"/>
                </a:lnTo>
                <a:lnTo>
                  <a:pt x="24" y="408"/>
                </a:lnTo>
                <a:lnTo>
                  <a:pt x="30" y="396"/>
                </a:lnTo>
                <a:lnTo>
                  <a:pt x="30" y="390"/>
                </a:lnTo>
                <a:lnTo>
                  <a:pt x="36" y="378"/>
                </a:lnTo>
                <a:lnTo>
                  <a:pt x="36" y="372"/>
                </a:lnTo>
                <a:lnTo>
                  <a:pt x="42" y="360"/>
                </a:lnTo>
                <a:lnTo>
                  <a:pt x="42" y="348"/>
                </a:lnTo>
                <a:lnTo>
                  <a:pt x="48" y="342"/>
                </a:lnTo>
                <a:lnTo>
                  <a:pt x="48" y="330"/>
                </a:lnTo>
                <a:lnTo>
                  <a:pt x="48" y="324"/>
                </a:lnTo>
                <a:lnTo>
                  <a:pt x="48" y="312"/>
                </a:lnTo>
                <a:lnTo>
                  <a:pt x="48" y="306"/>
                </a:lnTo>
                <a:lnTo>
                  <a:pt x="48" y="294"/>
                </a:lnTo>
                <a:lnTo>
                  <a:pt x="48" y="288"/>
                </a:lnTo>
                <a:lnTo>
                  <a:pt x="48" y="276"/>
                </a:lnTo>
                <a:lnTo>
                  <a:pt x="48" y="270"/>
                </a:lnTo>
                <a:lnTo>
                  <a:pt x="48" y="258"/>
                </a:lnTo>
                <a:lnTo>
                  <a:pt x="48" y="246"/>
                </a:lnTo>
                <a:lnTo>
                  <a:pt x="54" y="240"/>
                </a:lnTo>
                <a:lnTo>
                  <a:pt x="54" y="228"/>
                </a:lnTo>
                <a:lnTo>
                  <a:pt x="54" y="222"/>
                </a:lnTo>
                <a:lnTo>
                  <a:pt x="54" y="210"/>
                </a:lnTo>
                <a:lnTo>
                  <a:pt x="54" y="204"/>
                </a:lnTo>
                <a:lnTo>
                  <a:pt x="60" y="192"/>
                </a:lnTo>
                <a:lnTo>
                  <a:pt x="60" y="186"/>
                </a:lnTo>
                <a:lnTo>
                  <a:pt x="60" y="174"/>
                </a:lnTo>
                <a:lnTo>
                  <a:pt x="66" y="162"/>
                </a:lnTo>
                <a:lnTo>
                  <a:pt x="66" y="156"/>
                </a:lnTo>
                <a:lnTo>
                  <a:pt x="72" y="144"/>
                </a:lnTo>
                <a:lnTo>
                  <a:pt x="72" y="138"/>
                </a:lnTo>
                <a:lnTo>
                  <a:pt x="78" y="126"/>
                </a:lnTo>
                <a:lnTo>
                  <a:pt x="78" y="120"/>
                </a:lnTo>
                <a:lnTo>
                  <a:pt x="84" y="108"/>
                </a:lnTo>
                <a:lnTo>
                  <a:pt x="84" y="102"/>
                </a:lnTo>
                <a:lnTo>
                  <a:pt x="90" y="90"/>
                </a:lnTo>
                <a:lnTo>
                  <a:pt x="90" y="84"/>
                </a:lnTo>
                <a:lnTo>
                  <a:pt x="90" y="72"/>
                </a:lnTo>
                <a:lnTo>
                  <a:pt x="96" y="60"/>
                </a:lnTo>
                <a:lnTo>
                  <a:pt x="96" y="54"/>
                </a:lnTo>
                <a:lnTo>
                  <a:pt x="96" y="42"/>
                </a:lnTo>
                <a:lnTo>
                  <a:pt x="96" y="36"/>
                </a:lnTo>
                <a:lnTo>
                  <a:pt x="96" y="24"/>
                </a:lnTo>
                <a:lnTo>
                  <a:pt x="102" y="18"/>
                </a:lnTo>
                <a:lnTo>
                  <a:pt x="102" y="6"/>
                </a:lnTo>
                <a:lnTo>
                  <a:pt x="102" y="0"/>
                </a:lnTo>
                <a:lnTo>
                  <a:pt x="120" y="0"/>
                </a:lnTo>
                <a:lnTo>
                  <a:pt x="120" y="6"/>
                </a:lnTo>
                <a:lnTo>
                  <a:pt x="126" y="18"/>
                </a:lnTo>
                <a:lnTo>
                  <a:pt x="126" y="24"/>
                </a:lnTo>
                <a:lnTo>
                  <a:pt x="126" y="36"/>
                </a:lnTo>
                <a:lnTo>
                  <a:pt x="126" y="42"/>
                </a:lnTo>
                <a:lnTo>
                  <a:pt x="126" y="54"/>
                </a:lnTo>
                <a:lnTo>
                  <a:pt x="132" y="60"/>
                </a:lnTo>
                <a:lnTo>
                  <a:pt x="132" y="72"/>
                </a:lnTo>
                <a:lnTo>
                  <a:pt x="132" y="84"/>
                </a:lnTo>
                <a:lnTo>
                  <a:pt x="132" y="90"/>
                </a:lnTo>
                <a:lnTo>
                  <a:pt x="138" y="102"/>
                </a:lnTo>
                <a:lnTo>
                  <a:pt x="138" y="108"/>
                </a:lnTo>
                <a:lnTo>
                  <a:pt x="144" y="120"/>
                </a:lnTo>
                <a:lnTo>
                  <a:pt x="144" y="126"/>
                </a:lnTo>
                <a:lnTo>
                  <a:pt x="150" y="138"/>
                </a:lnTo>
                <a:lnTo>
                  <a:pt x="150" y="144"/>
                </a:lnTo>
                <a:lnTo>
                  <a:pt x="156" y="156"/>
                </a:lnTo>
                <a:lnTo>
                  <a:pt x="156" y="162"/>
                </a:lnTo>
                <a:lnTo>
                  <a:pt x="162" y="174"/>
                </a:lnTo>
                <a:lnTo>
                  <a:pt x="162" y="186"/>
                </a:lnTo>
                <a:lnTo>
                  <a:pt x="168" y="192"/>
                </a:lnTo>
                <a:lnTo>
                  <a:pt x="168" y="204"/>
                </a:lnTo>
                <a:lnTo>
                  <a:pt x="168" y="210"/>
                </a:lnTo>
                <a:lnTo>
                  <a:pt x="168" y="222"/>
                </a:lnTo>
                <a:lnTo>
                  <a:pt x="174" y="228"/>
                </a:lnTo>
                <a:lnTo>
                  <a:pt x="174" y="240"/>
                </a:lnTo>
                <a:lnTo>
                  <a:pt x="174" y="246"/>
                </a:lnTo>
                <a:lnTo>
                  <a:pt x="174" y="258"/>
                </a:lnTo>
                <a:lnTo>
                  <a:pt x="174" y="270"/>
                </a:lnTo>
                <a:lnTo>
                  <a:pt x="174" y="276"/>
                </a:lnTo>
                <a:lnTo>
                  <a:pt x="174" y="288"/>
                </a:lnTo>
                <a:lnTo>
                  <a:pt x="174" y="294"/>
                </a:lnTo>
                <a:lnTo>
                  <a:pt x="174" y="306"/>
                </a:lnTo>
                <a:lnTo>
                  <a:pt x="174" y="312"/>
                </a:lnTo>
                <a:lnTo>
                  <a:pt x="174" y="324"/>
                </a:lnTo>
                <a:lnTo>
                  <a:pt x="174" y="330"/>
                </a:lnTo>
                <a:lnTo>
                  <a:pt x="180" y="342"/>
                </a:lnTo>
                <a:lnTo>
                  <a:pt x="180" y="348"/>
                </a:lnTo>
                <a:lnTo>
                  <a:pt x="180" y="360"/>
                </a:lnTo>
                <a:lnTo>
                  <a:pt x="186" y="372"/>
                </a:lnTo>
                <a:lnTo>
                  <a:pt x="186" y="378"/>
                </a:lnTo>
                <a:lnTo>
                  <a:pt x="192" y="390"/>
                </a:lnTo>
                <a:lnTo>
                  <a:pt x="192" y="396"/>
                </a:lnTo>
                <a:lnTo>
                  <a:pt x="198" y="408"/>
                </a:lnTo>
                <a:lnTo>
                  <a:pt x="198" y="414"/>
                </a:lnTo>
                <a:lnTo>
                  <a:pt x="204" y="426"/>
                </a:lnTo>
                <a:lnTo>
                  <a:pt x="204" y="432"/>
                </a:lnTo>
                <a:lnTo>
                  <a:pt x="204" y="444"/>
                </a:lnTo>
                <a:lnTo>
                  <a:pt x="204" y="450"/>
                </a:lnTo>
                <a:lnTo>
                  <a:pt x="210" y="462"/>
                </a:lnTo>
                <a:lnTo>
                  <a:pt x="210" y="474"/>
                </a:lnTo>
                <a:lnTo>
                  <a:pt x="210" y="480"/>
                </a:lnTo>
                <a:lnTo>
                  <a:pt x="204" y="492"/>
                </a:lnTo>
                <a:lnTo>
                  <a:pt x="204" y="498"/>
                </a:lnTo>
                <a:lnTo>
                  <a:pt x="204" y="510"/>
                </a:lnTo>
                <a:lnTo>
                  <a:pt x="204" y="516"/>
                </a:lnTo>
                <a:lnTo>
                  <a:pt x="204" y="528"/>
                </a:lnTo>
                <a:lnTo>
                  <a:pt x="198" y="534"/>
                </a:lnTo>
                <a:lnTo>
                  <a:pt x="198" y="546"/>
                </a:lnTo>
                <a:lnTo>
                  <a:pt x="198" y="552"/>
                </a:lnTo>
                <a:lnTo>
                  <a:pt x="198" y="564"/>
                </a:lnTo>
                <a:lnTo>
                  <a:pt x="204" y="576"/>
                </a:lnTo>
                <a:lnTo>
                  <a:pt x="204" y="582"/>
                </a:lnTo>
                <a:lnTo>
                  <a:pt x="204" y="594"/>
                </a:lnTo>
                <a:lnTo>
                  <a:pt x="210" y="600"/>
                </a:lnTo>
                <a:lnTo>
                  <a:pt x="210" y="612"/>
                </a:lnTo>
                <a:lnTo>
                  <a:pt x="210" y="618"/>
                </a:lnTo>
                <a:lnTo>
                  <a:pt x="216" y="630"/>
                </a:lnTo>
                <a:lnTo>
                  <a:pt x="216" y="636"/>
                </a:lnTo>
                <a:lnTo>
                  <a:pt x="222" y="648"/>
                </a:lnTo>
                <a:lnTo>
                  <a:pt x="222" y="660"/>
                </a:lnTo>
                <a:lnTo>
                  <a:pt x="222" y="666"/>
                </a:lnTo>
                <a:lnTo>
                  <a:pt x="222" y="678"/>
                </a:lnTo>
                <a:lnTo>
                  <a:pt x="222" y="684"/>
                </a:lnTo>
                <a:lnTo>
                  <a:pt x="222" y="696"/>
                </a:lnTo>
                <a:lnTo>
                  <a:pt x="222" y="702"/>
                </a:lnTo>
                <a:lnTo>
                  <a:pt x="216" y="714"/>
                </a:lnTo>
                <a:lnTo>
                  <a:pt x="216" y="720"/>
                </a:lnTo>
                <a:lnTo>
                  <a:pt x="210" y="732"/>
                </a:lnTo>
                <a:lnTo>
                  <a:pt x="204" y="738"/>
                </a:lnTo>
                <a:lnTo>
                  <a:pt x="198" y="750"/>
                </a:lnTo>
                <a:lnTo>
                  <a:pt x="198" y="762"/>
                </a:lnTo>
                <a:lnTo>
                  <a:pt x="192" y="768"/>
                </a:lnTo>
                <a:lnTo>
                  <a:pt x="186" y="780"/>
                </a:lnTo>
                <a:lnTo>
                  <a:pt x="180" y="786"/>
                </a:lnTo>
                <a:lnTo>
                  <a:pt x="174" y="798"/>
                </a:lnTo>
                <a:lnTo>
                  <a:pt x="168" y="804"/>
                </a:lnTo>
                <a:lnTo>
                  <a:pt x="162" y="816"/>
                </a:lnTo>
                <a:lnTo>
                  <a:pt x="156" y="822"/>
                </a:lnTo>
                <a:lnTo>
                  <a:pt x="150" y="834"/>
                </a:lnTo>
                <a:lnTo>
                  <a:pt x="150" y="840"/>
                </a:lnTo>
                <a:lnTo>
                  <a:pt x="144" y="852"/>
                </a:lnTo>
                <a:lnTo>
                  <a:pt x="144" y="864"/>
                </a:lnTo>
                <a:lnTo>
                  <a:pt x="138" y="870"/>
                </a:lnTo>
                <a:lnTo>
                  <a:pt x="138" y="882"/>
                </a:lnTo>
                <a:lnTo>
                  <a:pt x="138" y="888"/>
                </a:lnTo>
                <a:lnTo>
                  <a:pt x="138" y="900"/>
                </a:lnTo>
                <a:lnTo>
                  <a:pt x="132" y="906"/>
                </a:lnTo>
                <a:lnTo>
                  <a:pt x="132" y="918"/>
                </a:lnTo>
                <a:lnTo>
                  <a:pt x="90" y="91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6" name="Freeform 103"/>
          <p:cNvSpPr>
            <a:spLocks/>
          </p:cNvSpPr>
          <p:nvPr/>
        </p:nvSpPr>
        <p:spPr bwMode="auto">
          <a:xfrm>
            <a:off x="3219450" y="2428875"/>
            <a:ext cx="352425" cy="1457325"/>
          </a:xfrm>
          <a:custGeom>
            <a:avLst/>
            <a:gdLst>
              <a:gd name="T0" fmla="*/ 14 w 37"/>
              <a:gd name="T1" fmla="*/ 148 h 153"/>
              <a:gd name="T2" fmla="*/ 13 w 37"/>
              <a:gd name="T3" fmla="*/ 142 h 153"/>
              <a:gd name="T4" fmla="*/ 10 w 37"/>
              <a:gd name="T5" fmla="*/ 136 h 153"/>
              <a:gd name="T6" fmla="*/ 7 w 37"/>
              <a:gd name="T7" fmla="*/ 130 h 153"/>
              <a:gd name="T8" fmla="*/ 3 w 37"/>
              <a:gd name="T9" fmla="*/ 123 h 153"/>
              <a:gd name="T10" fmla="*/ 0 w 37"/>
              <a:gd name="T11" fmla="*/ 117 h 153"/>
              <a:gd name="T12" fmla="*/ 0 w 37"/>
              <a:gd name="T13" fmla="*/ 111 h 153"/>
              <a:gd name="T14" fmla="*/ 1 w 37"/>
              <a:gd name="T15" fmla="*/ 105 h 153"/>
              <a:gd name="T16" fmla="*/ 3 w 37"/>
              <a:gd name="T17" fmla="*/ 99 h 153"/>
              <a:gd name="T18" fmla="*/ 4 w 37"/>
              <a:gd name="T19" fmla="*/ 92 h 153"/>
              <a:gd name="T20" fmla="*/ 3 w 37"/>
              <a:gd name="T21" fmla="*/ 86 h 153"/>
              <a:gd name="T22" fmla="*/ 3 w 37"/>
              <a:gd name="T23" fmla="*/ 80 h 153"/>
              <a:gd name="T24" fmla="*/ 3 w 37"/>
              <a:gd name="T25" fmla="*/ 74 h 153"/>
              <a:gd name="T26" fmla="*/ 4 w 37"/>
              <a:gd name="T27" fmla="*/ 68 h 153"/>
              <a:gd name="T28" fmla="*/ 6 w 37"/>
              <a:gd name="T29" fmla="*/ 62 h 153"/>
              <a:gd name="T30" fmla="*/ 8 w 37"/>
              <a:gd name="T31" fmla="*/ 55 h 153"/>
              <a:gd name="T32" fmla="*/ 8 w 37"/>
              <a:gd name="T33" fmla="*/ 49 h 153"/>
              <a:gd name="T34" fmla="*/ 8 w 37"/>
              <a:gd name="T35" fmla="*/ 43 h 153"/>
              <a:gd name="T36" fmla="*/ 9 w 37"/>
              <a:gd name="T37" fmla="*/ 37 h 153"/>
              <a:gd name="T38" fmla="*/ 10 w 37"/>
              <a:gd name="T39" fmla="*/ 31 h 153"/>
              <a:gd name="T40" fmla="*/ 12 w 37"/>
              <a:gd name="T41" fmla="*/ 24 h 153"/>
              <a:gd name="T42" fmla="*/ 14 w 37"/>
              <a:gd name="T43" fmla="*/ 18 h 153"/>
              <a:gd name="T44" fmla="*/ 15 w 37"/>
              <a:gd name="T45" fmla="*/ 12 h 153"/>
              <a:gd name="T46" fmla="*/ 16 w 37"/>
              <a:gd name="T47" fmla="*/ 6 h 153"/>
              <a:gd name="T48" fmla="*/ 17 w 37"/>
              <a:gd name="T49" fmla="*/ 0 h 153"/>
              <a:gd name="T50" fmla="*/ 21 w 37"/>
              <a:gd name="T51" fmla="*/ 4 h 153"/>
              <a:gd name="T52" fmla="*/ 22 w 37"/>
              <a:gd name="T53" fmla="*/ 10 h 153"/>
              <a:gd name="T54" fmla="*/ 23 w 37"/>
              <a:gd name="T55" fmla="*/ 17 h 153"/>
              <a:gd name="T56" fmla="*/ 25 w 37"/>
              <a:gd name="T57" fmla="*/ 23 h 153"/>
              <a:gd name="T58" fmla="*/ 27 w 37"/>
              <a:gd name="T59" fmla="*/ 29 h 153"/>
              <a:gd name="T60" fmla="*/ 28 w 37"/>
              <a:gd name="T61" fmla="*/ 35 h 153"/>
              <a:gd name="T62" fmla="*/ 29 w 37"/>
              <a:gd name="T63" fmla="*/ 41 h 153"/>
              <a:gd name="T64" fmla="*/ 29 w 37"/>
              <a:gd name="T65" fmla="*/ 48 h 153"/>
              <a:gd name="T66" fmla="*/ 29 w 37"/>
              <a:gd name="T67" fmla="*/ 54 h 153"/>
              <a:gd name="T68" fmla="*/ 30 w 37"/>
              <a:gd name="T69" fmla="*/ 60 h 153"/>
              <a:gd name="T70" fmla="*/ 32 w 37"/>
              <a:gd name="T71" fmla="*/ 66 h 153"/>
              <a:gd name="T72" fmla="*/ 34 w 37"/>
              <a:gd name="T73" fmla="*/ 72 h 153"/>
              <a:gd name="T74" fmla="*/ 35 w 37"/>
              <a:gd name="T75" fmla="*/ 79 h 153"/>
              <a:gd name="T76" fmla="*/ 34 w 37"/>
              <a:gd name="T77" fmla="*/ 85 h 153"/>
              <a:gd name="T78" fmla="*/ 33 w 37"/>
              <a:gd name="T79" fmla="*/ 91 h 153"/>
              <a:gd name="T80" fmla="*/ 34 w 37"/>
              <a:gd name="T81" fmla="*/ 97 h 153"/>
              <a:gd name="T82" fmla="*/ 35 w 37"/>
              <a:gd name="T83" fmla="*/ 103 h 153"/>
              <a:gd name="T84" fmla="*/ 37 w 37"/>
              <a:gd name="T85" fmla="*/ 110 h 153"/>
              <a:gd name="T86" fmla="*/ 37 w 37"/>
              <a:gd name="T87" fmla="*/ 116 h 153"/>
              <a:gd name="T88" fmla="*/ 35 w 37"/>
              <a:gd name="T89" fmla="*/ 122 h 153"/>
              <a:gd name="T90" fmla="*/ 32 w 37"/>
              <a:gd name="T91" fmla="*/ 128 h 153"/>
              <a:gd name="T92" fmla="*/ 28 w 37"/>
              <a:gd name="T93" fmla="*/ 134 h 153"/>
              <a:gd name="T94" fmla="*/ 25 w 37"/>
              <a:gd name="T95" fmla="*/ 140 h 153"/>
              <a:gd name="T96" fmla="*/ 23 w 37"/>
              <a:gd name="T97" fmla="*/ 147 h 153"/>
              <a:gd name="T98" fmla="*/ 22 w 37"/>
              <a:gd name="T99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53">
                <a:moveTo>
                  <a:pt x="15" y="153"/>
                </a:moveTo>
                <a:lnTo>
                  <a:pt x="15" y="151"/>
                </a:lnTo>
                <a:lnTo>
                  <a:pt x="15" y="150"/>
                </a:lnTo>
                <a:lnTo>
                  <a:pt x="14" y="148"/>
                </a:lnTo>
                <a:lnTo>
                  <a:pt x="14" y="147"/>
                </a:lnTo>
                <a:lnTo>
                  <a:pt x="14" y="145"/>
                </a:lnTo>
                <a:lnTo>
                  <a:pt x="13" y="144"/>
                </a:lnTo>
                <a:lnTo>
                  <a:pt x="13" y="142"/>
                </a:lnTo>
                <a:lnTo>
                  <a:pt x="12" y="140"/>
                </a:lnTo>
                <a:lnTo>
                  <a:pt x="12" y="139"/>
                </a:lnTo>
                <a:lnTo>
                  <a:pt x="11" y="137"/>
                </a:lnTo>
                <a:lnTo>
                  <a:pt x="10" y="136"/>
                </a:lnTo>
                <a:lnTo>
                  <a:pt x="9" y="134"/>
                </a:lnTo>
                <a:lnTo>
                  <a:pt x="9" y="133"/>
                </a:lnTo>
                <a:lnTo>
                  <a:pt x="8" y="131"/>
                </a:lnTo>
                <a:lnTo>
                  <a:pt x="7" y="130"/>
                </a:lnTo>
                <a:lnTo>
                  <a:pt x="6" y="128"/>
                </a:lnTo>
                <a:lnTo>
                  <a:pt x="5" y="127"/>
                </a:lnTo>
                <a:lnTo>
                  <a:pt x="4" y="125"/>
                </a:lnTo>
                <a:lnTo>
                  <a:pt x="3" y="123"/>
                </a:lnTo>
                <a:lnTo>
                  <a:pt x="2" y="122"/>
                </a:lnTo>
                <a:lnTo>
                  <a:pt x="1" y="120"/>
                </a:lnTo>
                <a:lnTo>
                  <a:pt x="1" y="119"/>
                </a:lnTo>
                <a:lnTo>
                  <a:pt x="0" y="117"/>
                </a:lnTo>
                <a:lnTo>
                  <a:pt x="0" y="116"/>
                </a:lnTo>
                <a:lnTo>
                  <a:pt x="0" y="114"/>
                </a:lnTo>
                <a:lnTo>
                  <a:pt x="0" y="113"/>
                </a:lnTo>
                <a:lnTo>
                  <a:pt x="0" y="111"/>
                </a:lnTo>
                <a:lnTo>
                  <a:pt x="0" y="110"/>
                </a:lnTo>
                <a:lnTo>
                  <a:pt x="0" y="108"/>
                </a:lnTo>
                <a:lnTo>
                  <a:pt x="1" y="106"/>
                </a:lnTo>
                <a:lnTo>
                  <a:pt x="1" y="105"/>
                </a:lnTo>
                <a:lnTo>
                  <a:pt x="2" y="103"/>
                </a:lnTo>
                <a:lnTo>
                  <a:pt x="2" y="102"/>
                </a:lnTo>
                <a:lnTo>
                  <a:pt x="3" y="100"/>
                </a:lnTo>
                <a:lnTo>
                  <a:pt x="3" y="99"/>
                </a:lnTo>
                <a:lnTo>
                  <a:pt x="3" y="97"/>
                </a:lnTo>
                <a:lnTo>
                  <a:pt x="4" y="96"/>
                </a:lnTo>
                <a:lnTo>
                  <a:pt x="4" y="94"/>
                </a:lnTo>
                <a:lnTo>
                  <a:pt x="4" y="92"/>
                </a:lnTo>
                <a:lnTo>
                  <a:pt x="4" y="91"/>
                </a:lnTo>
                <a:lnTo>
                  <a:pt x="4" y="89"/>
                </a:lnTo>
                <a:lnTo>
                  <a:pt x="4" y="88"/>
                </a:lnTo>
                <a:lnTo>
                  <a:pt x="3" y="86"/>
                </a:lnTo>
                <a:lnTo>
                  <a:pt x="3" y="85"/>
                </a:lnTo>
                <a:lnTo>
                  <a:pt x="3" y="83"/>
                </a:lnTo>
                <a:lnTo>
                  <a:pt x="3" y="82"/>
                </a:lnTo>
                <a:lnTo>
                  <a:pt x="3" y="80"/>
                </a:lnTo>
                <a:lnTo>
                  <a:pt x="3" y="79"/>
                </a:lnTo>
                <a:lnTo>
                  <a:pt x="3" y="77"/>
                </a:lnTo>
                <a:lnTo>
                  <a:pt x="3" y="75"/>
                </a:lnTo>
                <a:lnTo>
                  <a:pt x="3" y="74"/>
                </a:lnTo>
                <a:lnTo>
                  <a:pt x="3" y="72"/>
                </a:lnTo>
                <a:lnTo>
                  <a:pt x="4" y="71"/>
                </a:lnTo>
                <a:lnTo>
                  <a:pt x="4" y="69"/>
                </a:lnTo>
                <a:lnTo>
                  <a:pt x="4" y="68"/>
                </a:lnTo>
                <a:lnTo>
                  <a:pt x="5" y="66"/>
                </a:lnTo>
                <a:lnTo>
                  <a:pt x="5" y="65"/>
                </a:lnTo>
                <a:lnTo>
                  <a:pt x="6" y="63"/>
                </a:lnTo>
                <a:lnTo>
                  <a:pt x="6" y="62"/>
                </a:lnTo>
                <a:lnTo>
                  <a:pt x="7" y="60"/>
                </a:lnTo>
                <a:lnTo>
                  <a:pt x="7" y="58"/>
                </a:lnTo>
                <a:lnTo>
                  <a:pt x="8" y="57"/>
                </a:lnTo>
                <a:lnTo>
                  <a:pt x="8" y="55"/>
                </a:lnTo>
                <a:lnTo>
                  <a:pt x="8" y="54"/>
                </a:lnTo>
                <a:lnTo>
                  <a:pt x="8" y="52"/>
                </a:lnTo>
                <a:lnTo>
                  <a:pt x="8" y="51"/>
                </a:lnTo>
                <a:lnTo>
                  <a:pt x="8" y="49"/>
                </a:lnTo>
                <a:lnTo>
                  <a:pt x="8" y="48"/>
                </a:lnTo>
                <a:lnTo>
                  <a:pt x="8" y="46"/>
                </a:lnTo>
                <a:lnTo>
                  <a:pt x="8" y="45"/>
                </a:lnTo>
                <a:lnTo>
                  <a:pt x="8" y="43"/>
                </a:lnTo>
                <a:lnTo>
                  <a:pt x="8" y="41"/>
                </a:lnTo>
                <a:lnTo>
                  <a:pt x="9" y="40"/>
                </a:lnTo>
                <a:lnTo>
                  <a:pt x="9" y="38"/>
                </a:lnTo>
                <a:lnTo>
                  <a:pt x="9" y="37"/>
                </a:lnTo>
                <a:lnTo>
                  <a:pt x="9" y="35"/>
                </a:lnTo>
                <a:lnTo>
                  <a:pt x="9" y="34"/>
                </a:lnTo>
                <a:lnTo>
                  <a:pt x="10" y="32"/>
                </a:lnTo>
                <a:lnTo>
                  <a:pt x="10" y="31"/>
                </a:lnTo>
                <a:lnTo>
                  <a:pt x="10" y="29"/>
                </a:lnTo>
                <a:lnTo>
                  <a:pt x="11" y="27"/>
                </a:lnTo>
                <a:lnTo>
                  <a:pt x="11" y="26"/>
                </a:lnTo>
                <a:lnTo>
                  <a:pt x="12" y="24"/>
                </a:lnTo>
                <a:lnTo>
                  <a:pt x="12" y="23"/>
                </a:lnTo>
                <a:lnTo>
                  <a:pt x="13" y="21"/>
                </a:lnTo>
                <a:lnTo>
                  <a:pt x="13" y="20"/>
                </a:lnTo>
                <a:lnTo>
                  <a:pt x="14" y="18"/>
                </a:lnTo>
                <a:lnTo>
                  <a:pt x="14" y="17"/>
                </a:lnTo>
                <a:lnTo>
                  <a:pt x="15" y="15"/>
                </a:lnTo>
                <a:lnTo>
                  <a:pt x="15" y="14"/>
                </a:lnTo>
                <a:lnTo>
                  <a:pt x="15" y="12"/>
                </a:lnTo>
                <a:lnTo>
                  <a:pt x="16" y="10"/>
                </a:lnTo>
                <a:lnTo>
                  <a:pt x="16" y="9"/>
                </a:lnTo>
                <a:lnTo>
                  <a:pt x="16" y="7"/>
                </a:lnTo>
                <a:lnTo>
                  <a:pt x="16" y="6"/>
                </a:lnTo>
                <a:lnTo>
                  <a:pt x="16" y="4"/>
                </a:lnTo>
                <a:lnTo>
                  <a:pt x="17" y="3"/>
                </a:lnTo>
                <a:lnTo>
                  <a:pt x="17" y="1"/>
                </a:lnTo>
                <a:lnTo>
                  <a:pt x="17" y="0"/>
                </a:lnTo>
                <a:lnTo>
                  <a:pt x="20" y="0"/>
                </a:lnTo>
                <a:lnTo>
                  <a:pt x="20" y="1"/>
                </a:lnTo>
                <a:lnTo>
                  <a:pt x="21" y="3"/>
                </a:lnTo>
                <a:lnTo>
                  <a:pt x="21" y="4"/>
                </a:lnTo>
                <a:lnTo>
                  <a:pt x="21" y="6"/>
                </a:lnTo>
                <a:lnTo>
                  <a:pt x="21" y="7"/>
                </a:lnTo>
                <a:lnTo>
                  <a:pt x="21" y="9"/>
                </a:lnTo>
                <a:lnTo>
                  <a:pt x="22" y="10"/>
                </a:lnTo>
                <a:lnTo>
                  <a:pt x="22" y="12"/>
                </a:lnTo>
                <a:lnTo>
                  <a:pt x="22" y="14"/>
                </a:lnTo>
                <a:lnTo>
                  <a:pt x="22" y="15"/>
                </a:lnTo>
                <a:lnTo>
                  <a:pt x="23" y="17"/>
                </a:lnTo>
                <a:lnTo>
                  <a:pt x="23" y="18"/>
                </a:lnTo>
                <a:lnTo>
                  <a:pt x="24" y="20"/>
                </a:lnTo>
                <a:lnTo>
                  <a:pt x="24" y="21"/>
                </a:lnTo>
                <a:lnTo>
                  <a:pt x="25" y="23"/>
                </a:lnTo>
                <a:lnTo>
                  <a:pt x="25" y="24"/>
                </a:lnTo>
                <a:lnTo>
                  <a:pt x="26" y="26"/>
                </a:lnTo>
                <a:lnTo>
                  <a:pt x="26" y="27"/>
                </a:lnTo>
                <a:lnTo>
                  <a:pt x="27" y="29"/>
                </a:lnTo>
                <a:lnTo>
                  <a:pt x="27" y="31"/>
                </a:lnTo>
                <a:lnTo>
                  <a:pt x="28" y="32"/>
                </a:lnTo>
                <a:lnTo>
                  <a:pt x="28" y="34"/>
                </a:lnTo>
                <a:lnTo>
                  <a:pt x="28" y="35"/>
                </a:lnTo>
                <a:lnTo>
                  <a:pt x="28" y="37"/>
                </a:lnTo>
                <a:lnTo>
                  <a:pt x="29" y="38"/>
                </a:lnTo>
                <a:lnTo>
                  <a:pt x="29" y="40"/>
                </a:lnTo>
                <a:lnTo>
                  <a:pt x="29" y="41"/>
                </a:lnTo>
                <a:lnTo>
                  <a:pt x="29" y="43"/>
                </a:lnTo>
                <a:lnTo>
                  <a:pt x="29" y="45"/>
                </a:lnTo>
                <a:lnTo>
                  <a:pt x="29" y="46"/>
                </a:lnTo>
                <a:lnTo>
                  <a:pt x="29" y="48"/>
                </a:lnTo>
                <a:lnTo>
                  <a:pt x="29" y="49"/>
                </a:lnTo>
                <a:lnTo>
                  <a:pt x="29" y="51"/>
                </a:lnTo>
                <a:lnTo>
                  <a:pt x="29" y="52"/>
                </a:lnTo>
                <a:lnTo>
                  <a:pt x="29" y="54"/>
                </a:lnTo>
                <a:lnTo>
                  <a:pt x="29" y="55"/>
                </a:lnTo>
                <a:lnTo>
                  <a:pt x="30" y="57"/>
                </a:lnTo>
                <a:lnTo>
                  <a:pt x="30" y="58"/>
                </a:lnTo>
                <a:lnTo>
                  <a:pt x="30" y="60"/>
                </a:lnTo>
                <a:lnTo>
                  <a:pt x="31" y="62"/>
                </a:lnTo>
                <a:lnTo>
                  <a:pt x="31" y="63"/>
                </a:lnTo>
                <a:lnTo>
                  <a:pt x="32" y="65"/>
                </a:lnTo>
                <a:lnTo>
                  <a:pt x="32" y="66"/>
                </a:lnTo>
                <a:lnTo>
                  <a:pt x="33" y="68"/>
                </a:lnTo>
                <a:lnTo>
                  <a:pt x="33" y="69"/>
                </a:lnTo>
                <a:lnTo>
                  <a:pt x="34" y="71"/>
                </a:lnTo>
                <a:lnTo>
                  <a:pt x="34" y="72"/>
                </a:lnTo>
                <a:lnTo>
                  <a:pt x="34" y="74"/>
                </a:lnTo>
                <a:lnTo>
                  <a:pt x="34" y="75"/>
                </a:lnTo>
                <a:lnTo>
                  <a:pt x="35" y="77"/>
                </a:lnTo>
                <a:lnTo>
                  <a:pt x="35" y="79"/>
                </a:lnTo>
                <a:lnTo>
                  <a:pt x="35" y="80"/>
                </a:lnTo>
                <a:lnTo>
                  <a:pt x="34" y="82"/>
                </a:lnTo>
                <a:lnTo>
                  <a:pt x="34" y="83"/>
                </a:lnTo>
                <a:lnTo>
                  <a:pt x="34" y="85"/>
                </a:lnTo>
                <a:lnTo>
                  <a:pt x="34" y="86"/>
                </a:lnTo>
                <a:lnTo>
                  <a:pt x="34" y="88"/>
                </a:lnTo>
                <a:lnTo>
                  <a:pt x="33" y="89"/>
                </a:lnTo>
                <a:lnTo>
                  <a:pt x="33" y="91"/>
                </a:lnTo>
                <a:lnTo>
                  <a:pt x="33" y="92"/>
                </a:lnTo>
                <a:lnTo>
                  <a:pt x="33" y="94"/>
                </a:lnTo>
                <a:lnTo>
                  <a:pt x="34" y="96"/>
                </a:lnTo>
                <a:lnTo>
                  <a:pt x="34" y="97"/>
                </a:lnTo>
                <a:lnTo>
                  <a:pt x="34" y="99"/>
                </a:lnTo>
                <a:lnTo>
                  <a:pt x="35" y="100"/>
                </a:lnTo>
                <a:lnTo>
                  <a:pt x="35" y="102"/>
                </a:lnTo>
                <a:lnTo>
                  <a:pt x="35" y="103"/>
                </a:lnTo>
                <a:lnTo>
                  <a:pt x="36" y="105"/>
                </a:lnTo>
                <a:lnTo>
                  <a:pt x="36" y="106"/>
                </a:lnTo>
                <a:lnTo>
                  <a:pt x="37" y="108"/>
                </a:lnTo>
                <a:lnTo>
                  <a:pt x="37" y="110"/>
                </a:lnTo>
                <a:lnTo>
                  <a:pt x="37" y="111"/>
                </a:lnTo>
                <a:lnTo>
                  <a:pt x="37" y="113"/>
                </a:lnTo>
                <a:lnTo>
                  <a:pt x="37" y="114"/>
                </a:lnTo>
                <a:lnTo>
                  <a:pt x="37" y="116"/>
                </a:lnTo>
                <a:lnTo>
                  <a:pt x="37" y="117"/>
                </a:lnTo>
                <a:lnTo>
                  <a:pt x="36" y="119"/>
                </a:lnTo>
                <a:lnTo>
                  <a:pt x="36" y="120"/>
                </a:lnTo>
                <a:lnTo>
                  <a:pt x="35" y="122"/>
                </a:lnTo>
                <a:lnTo>
                  <a:pt x="34" y="123"/>
                </a:lnTo>
                <a:lnTo>
                  <a:pt x="33" y="125"/>
                </a:lnTo>
                <a:lnTo>
                  <a:pt x="33" y="127"/>
                </a:lnTo>
                <a:lnTo>
                  <a:pt x="32" y="128"/>
                </a:lnTo>
                <a:lnTo>
                  <a:pt x="31" y="130"/>
                </a:lnTo>
                <a:lnTo>
                  <a:pt x="30" y="131"/>
                </a:lnTo>
                <a:lnTo>
                  <a:pt x="29" y="133"/>
                </a:lnTo>
                <a:lnTo>
                  <a:pt x="28" y="134"/>
                </a:lnTo>
                <a:lnTo>
                  <a:pt x="27" y="136"/>
                </a:lnTo>
                <a:lnTo>
                  <a:pt x="26" y="137"/>
                </a:lnTo>
                <a:lnTo>
                  <a:pt x="25" y="139"/>
                </a:lnTo>
                <a:lnTo>
                  <a:pt x="25" y="140"/>
                </a:lnTo>
                <a:lnTo>
                  <a:pt x="24" y="142"/>
                </a:lnTo>
                <a:lnTo>
                  <a:pt x="24" y="144"/>
                </a:lnTo>
                <a:lnTo>
                  <a:pt x="23" y="145"/>
                </a:lnTo>
                <a:lnTo>
                  <a:pt x="23" y="147"/>
                </a:lnTo>
                <a:lnTo>
                  <a:pt x="23" y="148"/>
                </a:lnTo>
                <a:lnTo>
                  <a:pt x="23" y="150"/>
                </a:lnTo>
                <a:lnTo>
                  <a:pt x="22" y="151"/>
                </a:lnTo>
                <a:lnTo>
                  <a:pt x="22" y="153"/>
                </a:lnTo>
                <a:lnTo>
                  <a:pt x="15" y="15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7" name="Line 104"/>
          <p:cNvSpPr>
            <a:spLocks noChangeShapeType="1"/>
          </p:cNvSpPr>
          <p:nvPr/>
        </p:nvSpPr>
        <p:spPr bwMode="auto">
          <a:xfrm flipV="1">
            <a:off x="3400425" y="2609850"/>
            <a:ext cx="0" cy="12763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8" name="Rectangle 105"/>
          <p:cNvSpPr>
            <a:spLocks noChangeArrowheads="1"/>
          </p:cNvSpPr>
          <p:nvPr/>
        </p:nvSpPr>
        <p:spPr bwMode="auto">
          <a:xfrm>
            <a:off x="3381375" y="3152775"/>
            <a:ext cx="28575" cy="3714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9" name="Rectangle 106"/>
          <p:cNvSpPr>
            <a:spLocks noChangeArrowheads="1"/>
          </p:cNvSpPr>
          <p:nvPr/>
        </p:nvSpPr>
        <p:spPr bwMode="auto">
          <a:xfrm>
            <a:off x="3381375" y="3152775"/>
            <a:ext cx="28575" cy="3714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0" name="Rectangle 107"/>
          <p:cNvSpPr>
            <a:spLocks noChangeArrowheads="1"/>
          </p:cNvSpPr>
          <p:nvPr/>
        </p:nvSpPr>
        <p:spPr bwMode="auto">
          <a:xfrm>
            <a:off x="3390900" y="31242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1" name="Rectangle 108"/>
          <p:cNvSpPr>
            <a:spLocks noChangeArrowheads="1"/>
          </p:cNvSpPr>
          <p:nvPr/>
        </p:nvSpPr>
        <p:spPr bwMode="auto">
          <a:xfrm>
            <a:off x="3390900" y="31813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2" name="Rectangle 109"/>
          <p:cNvSpPr>
            <a:spLocks noChangeArrowheads="1"/>
          </p:cNvSpPr>
          <p:nvPr/>
        </p:nvSpPr>
        <p:spPr bwMode="auto">
          <a:xfrm>
            <a:off x="3381375" y="31337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3" name="Rectangle 110"/>
          <p:cNvSpPr>
            <a:spLocks noChangeArrowheads="1"/>
          </p:cNvSpPr>
          <p:nvPr/>
        </p:nvSpPr>
        <p:spPr bwMode="auto">
          <a:xfrm>
            <a:off x="3381375" y="31718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4" name="Rectangle 111"/>
          <p:cNvSpPr>
            <a:spLocks noChangeArrowheads="1"/>
          </p:cNvSpPr>
          <p:nvPr/>
        </p:nvSpPr>
        <p:spPr bwMode="auto">
          <a:xfrm>
            <a:off x="3371850" y="31432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5" name="Rectangle 112"/>
          <p:cNvSpPr>
            <a:spLocks noChangeArrowheads="1"/>
          </p:cNvSpPr>
          <p:nvPr/>
        </p:nvSpPr>
        <p:spPr bwMode="auto">
          <a:xfrm>
            <a:off x="3371850" y="31623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6" name="Rectangle 113"/>
          <p:cNvSpPr>
            <a:spLocks noChangeArrowheads="1"/>
          </p:cNvSpPr>
          <p:nvPr/>
        </p:nvSpPr>
        <p:spPr bwMode="auto">
          <a:xfrm>
            <a:off x="3371850" y="31527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" name="Rectangle 114"/>
          <p:cNvSpPr>
            <a:spLocks noChangeArrowheads="1"/>
          </p:cNvSpPr>
          <p:nvPr/>
        </p:nvSpPr>
        <p:spPr bwMode="auto">
          <a:xfrm>
            <a:off x="3371850" y="31527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8" name="Oval 115"/>
          <p:cNvSpPr>
            <a:spLocks noChangeArrowheads="1"/>
          </p:cNvSpPr>
          <p:nvPr/>
        </p:nvSpPr>
        <p:spPr bwMode="auto">
          <a:xfrm>
            <a:off x="3371850" y="312420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9" name="Freeform 116"/>
          <p:cNvSpPr>
            <a:spLocks/>
          </p:cNvSpPr>
          <p:nvPr/>
        </p:nvSpPr>
        <p:spPr bwMode="auto">
          <a:xfrm>
            <a:off x="3667125" y="1695450"/>
            <a:ext cx="352425" cy="1828800"/>
          </a:xfrm>
          <a:custGeom>
            <a:avLst/>
            <a:gdLst>
              <a:gd name="T0" fmla="*/ 66 w 222"/>
              <a:gd name="T1" fmla="*/ 1116 h 1152"/>
              <a:gd name="T2" fmla="*/ 54 w 222"/>
              <a:gd name="T3" fmla="*/ 1068 h 1152"/>
              <a:gd name="T4" fmla="*/ 36 w 222"/>
              <a:gd name="T5" fmla="*/ 1020 h 1152"/>
              <a:gd name="T6" fmla="*/ 18 w 222"/>
              <a:gd name="T7" fmla="*/ 978 h 1152"/>
              <a:gd name="T8" fmla="*/ 0 w 222"/>
              <a:gd name="T9" fmla="*/ 930 h 1152"/>
              <a:gd name="T10" fmla="*/ 0 w 222"/>
              <a:gd name="T11" fmla="*/ 882 h 1152"/>
              <a:gd name="T12" fmla="*/ 0 w 222"/>
              <a:gd name="T13" fmla="*/ 834 h 1152"/>
              <a:gd name="T14" fmla="*/ 0 w 222"/>
              <a:gd name="T15" fmla="*/ 792 h 1152"/>
              <a:gd name="T16" fmla="*/ 0 w 222"/>
              <a:gd name="T17" fmla="*/ 744 h 1152"/>
              <a:gd name="T18" fmla="*/ 0 w 222"/>
              <a:gd name="T19" fmla="*/ 696 h 1152"/>
              <a:gd name="T20" fmla="*/ 6 w 222"/>
              <a:gd name="T21" fmla="*/ 648 h 1152"/>
              <a:gd name="T22" fmla="*/ 24 w 222"/>
              <a:gd name="T23" fmla="*/ 606 h 1152"/>
              <a:gd name="T24" fmla="*/ 42 w 222"/>
              <a:gd name="T25" fmla="*/ 558 h 1152"/>
              <a:gd name="T26" fmla="*/ 54 w 222"/>
              <a:gd name="T27" fmla="*/ 510 h 1152"/>
              <a:gd name="T28" fmla="*/ 60 w 222"/>
              <a:gd name="T29" fmla="*/ 462 h 1152"/>
              <a:gd name="T30" fmla="*/ 72 w 222"/>
              <a:gd name="T31" fmla="*/ 420 h 1152"/>
              <a:gd name="T32" fmla="*/ 78 w 222"/>
              <a:gd name="T33" fmla="*/ 372 h 1152"/>
              <a:gd name="T34" fmla="*/ 84 w 222"/>
              <a:gd name="T35" fmla="*/ 324 h 1152"/>
              <a:gd name="T36" fmla="*/ 90 w 222"/>
              <a:gd name="T37" fmla="*/ 276 h 1152"/>
              <a:gd name="T38" fmla="*/ 96 w 222"/>
              <a:gd name="T39" fmla="*/ 234 h 1152"/>
              <a:gd name="T40" fmla="*/ 96 w 222"/>
              <a:gd name="T41" fmla="*/ 186 h 1152"/>
              <a:gd name="T42" fmla="*/ 102 w 222"/>
              <a:gd name="T43" fmla="*/ 138 h 1152"/>
              <a:gd name="T44" fmla="*/ 102 w 222"/>
              <a:gd name="T45" fmla="*/ 90 h 1152"/>
              <a:gd name="T46" fmla="*/ 102 w 222"/>
              <a:gd name="T47" fmla="*/ 48 h 1152"/>
              <a:gd name="T48" fmla="*/ 102 w 222"/>
              <a:gd name="T49" fmla="*/ 0 h 1152"/>
              <a:gd name="T50" fmla="*/ 120 w 222"/>
              <a:gd name="T51" fmla="*/ 36 h 1152"/>
              <a:gd name="T52" fmla="*/ 120 w 222"/>
              <a:gd name="T53" fmla="*/ 84 h 1152"/>
              <a:gd name="T54" fmla="*/ 120 w 222"/>
              <a:gd name="T55" fmla="*/ 126 h 1152"/>
              <a:gd name="T56" fmla="*/ 126 w 222"/>
              <a:gd name="T57" fmla="*/ 174 h 1152"/>
              <a:gd name="T58" fmla="*/ 126 w 222"/>
              <a:gd name="T59" fmla="*/ 222 h 1152"/>
              <a:gd name="T60" fmla="*/ 132 w 222"/>
              <a:gd name="T61" fmla="*/ 270 h 1152"/>
              <a:gd name="T62" fmla="*/ 132 w 222"/>
              <a:gd name="T63" fmla="*/ 312 h 1152"/>
              <a:gd name="T64" fmla="*/ 144 w 222"/>
              <a:gd name="T65" fmla="*/ 360 h 1152"/>
              <a:gd name="T66" fmla="*/ 150 w 222"/>
              <a:gd name="T67" fmla="*/ 408 h 1152"/>
              <a:gd name="T68" fmla="*/ 162 w 222"/>
              <a:gd name="T69" fmla="*/ 450 h 1152"/>
              <a:gd name="T70" fmla="*/ 168 w 222"/>
              <a:gd name="T71" fmla="*/ 498 h 1152"/>
              <a:gd name="T72" fmla="*/ 180 w 222"/>
              <a:gd name="T73" fmla="*/ 546 h 1152"/>
              <a:gd name="T74" fmla="*/ 192 w 222"/>
              <a:gd name="T75" fmla="*/ 594 h 1152"/>
              <a:gd name="T76" fmla="*/ 210 w 222"/>
              <a:gd name="T77" fmla="*/ 636 h 1152"/>
              <a:gd name="T78" fmla="*/ 222 w 222"/>
              <a:gd name="T79" fmla="*/ 684 h 1152"/>
              <a:gd name="T80" fmla="*/ 222 w 222"/>
              <a:gd name="T81" fmla="*/ 732 h 1152"/>
              <a:gd name="T82" fmla="*/ 222 w 222"/>
              <a:gd name="T83" fmla="*/ 780 h 1152"/>
              <a:gd name="T84" fmla="*/ 222 w 222"/>
              <a:gd name="T85" fmla="*/ 822 h 1152"/>
              <a:gd name="T86" fmla="*/ 222 w 222"/>
              <a:gd name="T87" fmla="*/ 870 h 1152"/>
              <a:gd name="T88" fmla="*/ 222 w 222"/>
              <a:gd name="T89" fmla="*/ 918 h 1152"/>
              <a:gd name="T90" fmla="*/ 210 w 222"/>
              <a:gd name="T91" fmla="*/ 966 h 1152"/>
              <a:gd name="T92" fmla="*/ 192 w 222"/>
              <a:gd name="T93" fmla="*/ 1008 h 1152"/>
              <a:gd name="T94" fmla="*/ 174 w 222"/>
              <a:gd name="T95" fmla="*/ 1056 h 1152"/>
              <a:gd name="T96" fmla="*/ 156 w 222"/>
              <a:gd name="T97" fmla="*/ 1104 h 1152"/>
              <a:gd name="T98" fmla="*/ 150 w 222"/>
              <a:gd name="T99" fmla="*/ 1152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1152">
                <a:moveTo>
                  <a:pt x="72" y="1152"/>
                </a:moveTo>
                <a:lnTo>
                  <a:pt x="72" y="1140"/>
                </a:lnTo>
                <a:lnTo>
                  <a:pt x="72" y="1128"/>
                </a:lnTo>
                <a:lnTo>
                  <a:pt x="66" y="1116"/>
                </a:lnTo>
                <a:lnTo>
                  <a:pt x="66" y="1104"/>
                </a:lnTo>
                <a:lnTo>
                  <a:pt x="60" y="1092"/>
                </a:lnTo>
                <a:lnTo>
                  <a:pt x="60" y="1080"/>
                </a:lnTo>
                <a:lnTo>
                  <a:pt x="54" y="1068"/>
                </a:lnTo>
                <a:lnTo>
                  <a:pt x="48" y="1056"/>
                </a:lnTo>
                <a:lnTo>
                  <a:pt x="48" y="1044"/>
                </a:lnTo>
                <a:lnTo>
                  <a:pt x="42" y="1032"/>
                </a:lnTo>
                <a:lnTo>
                  <a:pt x="36" y="1020"/>
                </a:lnTo>
                <a:lnTo>
                  <a:pt x="30" y="1008"/>
                </a:lnTo>
                <a:lnTo>
                  <a:pt x="24" y="996"/>
                </a:lnTo>
                <a:lnTo>
                  <a:pt x="18" y="984"/>
                </a:lnTo>
                <a:lnTo>
                  <a:pt x="18" y="978"/>
                </a:lnTo>
                <a:lnTo>
                  <a:pt x="12" y="966"/>
                </a:lnTo>
                <a:lnTo>
                  <a:pt x="6" y="954"/>
                </a:lnTo>
                <a:lnTo>
                  <a:pt x="6" y="942"/>
                </a:lnTo>
                <a:lnTo>
                  <a:pt x="0" y="930"/>
                </a:lnTo>
                <a:lnTo>
                  <a:pt x="0" y="918"/>
                </a:lnTo>
                <a:lnTo>
                  <a:pt x="0" y="906"/>
                </a:lnTo>
                <a:lnTo>
                  <a:pt x="0" y="894"/>
                </a:lnTo>
                <a:lnTo>
                  <a:pt x="0" y="882"/>
                </a:lnTo>
                <a:lnTo>
                  <a:pt x="0" y="870"/>
                </a:lnTo>
                <a:lnTo>
                  <a:pt x="0" y="858"/>
                </a:lnTo>
                <a:lnTo>
                  <a:pt x="0" y="846"/>
                </a:lnTo>
                <a:lnTo>
                  <a:pt x="0" y="834"/>
                </a:lnTo>
                <a:lnTo>
                  <a:pt x="0" y="822"/>
                </a:lnTo>
                <a:lnTo>
                  <a:pt x="0" y="810"/>
                </a:lnTo>
                <a:lnTo>
                  <a:pt x="0" y="804"/>
                </a:lnTo>
                <a:lnTo>
                  <a:pt x="0" y="792"/>
                </a:lnTo>
                <a:lnTo>
                  <a:pt x="0" y="780"/>
                </a:lnTo>
                <a:lnTo>
                  <a:pt x="0" y="768"/>
                </a:lnTo>
                <a:lnTo>
                  <a:pt x="0" y="756"/>
                </a:lnTo>
                <a:lnTo>
                  <a:pt x="0" y="744"/>
                </a:lnTo>
                <a:lnTo>
                  <a:pt x="0" y="732"/>
                </a:lnTo>
                <a:lnTo>
                  <a:pt x="0" y="720"/>
                </a:lnTo>
                <a:lnTo>
                  <a:pt x="0" y="708"/>
                </a:lnTo>
                <a:lnTo>
                  <a:pt x="0" y="696"/>
                </a:lnTo>
                <a:lnTo>
                  <a:pt x="0" y="684"/>
                </a:lnTo>
                <a:lnTo>
                  <a:pt x="0" y="672"/>
                </a:lnTo>
                <a:lnTo>
                  <a:pt x="6" y="660"/>
                </a:lnTo>
                <a:lnTo>
                  <a:pt x="6" y="648"/>
                </a:lnTo>
                <a:lnTo>
                  <a:pt x="12" y="636"/>
                </a:lnTo>
                <a:lnTo>
                  <a:pt x="18" y="624"/>
                </a:lnTo>
                <a:lnTo>
                  <a:pt x="18" y="618"/>
                </a:lnTo>
                <a:lnTo>
                  <a:pt x="24" y="606"/>
                </a:lnTo>
                <a:lnTo>
                  <a:pt x="30" y="594"/>
                </a:lnTo>
                <a:lnTo>
                  <a:pt x="30" y="582"/>
                </a:lnTo>
                <a:lnTo>
                  <a:pt x="36" y="570"/>
                </a:lnTo>
                <a:lnTo>
                  <a:pt x="42" y="558"/>
                </a:lnTo>
                <a:lnTo>
                  <a:pt x="42" y="546"/>
                </a:lnTo>
                <a:lnTo>
                  <a:pt x="48" y="534"/>
                </a:lnTo>
                <a:lnTo>
                  <a:pt x="48" y="522"/>
                </a:lnTo>
                <a:lnTo>
                  <a:pt x="54" y="510"/>
                </a:lnTo>
                <a:lnTo>
                  <a:pt x="54" y="498"/>
                </a:lnTo>
                <a:lnTo>
                  <a:pt x="60" y="486"/>
                </a:lnTo>
                <a:lnTo>
                  <a:pt x="60" y="474"/>
                </a:lnTo>
                <a:lnTo>
                  <a:pt x="60" y="462"/>
                </a:lnTo>
                <a:lnTo>
                  <a:pt x="66" y="450"/>
                </a:lnTo>
                <a:lnTo>
                  <a:pt x="66" y="444"/>
                </a:lnTo>
                <a:lnTo>
                  <a:pt x="66" y="432"/>
                </a:lnTo>
                <a:lnTo>
                  <a:pt x="72" y="420"/>
                </a:lnTo>
                <a:lnTo>
                  <a:pt x="72" y="408"/>
                </a:lnTo>
                <a:lnTo>
                  <a:pt x="72" y="396"/>
                </a:lnTo>
                <a:lnTo>
                  <a:pt x="78" y="384"/>
                </a:lnTo>
                <a:lnTo>
                  <a:pt x="78" y="372"/>
                </a:lnTo>
                <a:lnTo>
                  <a:pt x="78" y="360"/>
                </a:lnTo>
                <a:lnTo>
                  <a:pt x="84" y="348"/>
                </a:lnTo>
                <a:lnTo>
                  <a:pt x="84" y="336"/>
                </a:lnTo>
                <a:lnTo>
                  <a:pt x="84" y="324"/>
                </a:lnTo>
                <a:lnTo>
                  <a:pt x="90" y="312"/>
                </a:lnTo>
                <a:lnTo>
                  <a:pt x="90" y="300"/>
                </a:lnTo>
                <a:lnTo>
                  <a:pt x="90" y="288"/>
                </a:lnTo>
                <a:lnTo>
                  <a:pt x="90" y="276"/>
                </a:lnTo>
                <a:lnTo>
                  <a:pt x="96" y="270"/>
                </a:lnTo>
                <a:lnTo>
                  <a:pt x="96" y="258"/>
                </a:lnTo>
                <a:lnTo>
                  <a:pt x="96" y="246"/>
                </a:lnTo>
                <a:lnTo>
                  <a:pt x="96" y="234"/>
                </a:lnTo>
                <a:lnTo>
                  <a:pt x="96" y="222"/>
                </a:lnTo>
                <a:lnTo>
                  <a:pt x="96" y="210"/>
                </a:lnTo>
                <a:lnTo>
                  <a:pt x="96" y="198"/>
                </a:lnTo>
                <a:lnTo>
                  <a:pt x="96" y="186"/>
                </a:lnTo>
                <a:lnTo>
                  <a:pt x="102" y="174"/>
                </a:lnTo>
                <a:lnTo>
                  <a:pt x="102" y="162"/>
                </a:lnTo>
                <a:lnTo>
                  <a:pt x="102" y="150"/>
                </a:lnTo>
                <a:lnTo>
                  <a:pt x="102" y="138"/>
                </a:lnTo>
                <a:lnTo>
                  <a:pt x="102" y="126"/>
                </a:lnTo>
                <a:lnTo>
                  <a:pt x="102" y="114"/>
                </a:lnTo>
                <a:lnTo>
                  <a:pt x="102" y="102"/>
                </a:lnTo>
                <a:lnTo>
                  <a:pt x="102" y="90"/>
                </a:lnTo>
                <a:lnTo>
                  <a:pt x="102" y="84"/>
                </a:lnTo>
                <a:lnTo>
                  <a:pt x="102" y="72"/>
                </a:lnTo>
                <a:lnTo>
                  <a:pt x="102" y="60"/>
                </a:lnTo>
                <a:lnTo>
                  <a:pt x="102" y="48"/>
                </a:lnTo>
                <a:lnTo>
                  <a:pt x="102" y="36"/>
                </a:lnTo>
                <a:lnTo>
                  <a:pt x="102" y="24"/>
                </a:lnTo>
                <a:lnTo>
                  <a:pt x="102" y="12"/>
                </a:lnTo>
                <a:lnTo>
                  <a:pt x="102" y="0"/>
                </a:lnTo>
                <a:lnTo>
                  <a:pt x="120" y="0"/>
                </a:lnTo>
                <a:lnTo>
                  <a:pt x="120" y="12"/>
                </a:lnTo>
                <a:lnTo>
                  <a:pt x="120" y="24"/>
                </a:lnTo>
                <a:lnTo>
                  <a:pt x="120" y="36"/>
                </a:lnTo>
                <a:lnTo>
                  <a:pt x="120" y="48"/>
                </a:lnTo>
                <a:lnTo>
                  <a:pt x="120" y="60"/>
                </a:lnTo>
                <a:lnTo>
                  <a:pt x="120" y="72"/>
                </a:lnTo>
                <a:lnTo>
                  <a:pt x="120" y="84"/>
                </a:lnTo>
                <a:lnTo>
                  <a:pt x="120" y="90"/>
                </a:lnTo>
                <a:lnTo>
                  <a:pt x="120" y="102"/>
                </a:lnTo>
                <a:lnTo>
                  <a:pt x="120" y="114"/>
                </a:lnTo>
                <a:lnTo>
                  <a:pt x="120" y="126"/>
                </a:lnTo>
                <a:lnTo>
                  <a:pt x="120" y="138"/>
                </a:lnTo>
                <a:lnTo>
                  <a:pt x="120" y="150"/>
                </a:lnTo>
                <a:lnTo>
                  <a:pt x="120" y="162"/>
                </a:lnTo>
                <a:lnTo>
                  <a:pt x="126" y="174"/>
                </a:lnTo>
                <a:lnTo>
                  <a:pt x="126" y="186"/>
                </a:lnTo>
                <a:lnTo>
                  <a:pt x="126" y="198"/>
                </a:lnTo>
                <a:lnTo>
                  <a:pt x="126" y="210"/>
                </a:lnTo>
                <a:lnTo>
                  <a:pt x="126" y="222"/>
                </a:lnTo>
                <a:lnTo>
                  <a:pt x="126" y="234"/>
                </a:lnTo>
                <a:lnTo>
                  <a:pt x="126" y="246"/>
                </a:lnTo>
                <a:lnTo>
                  <a:pt x="126" y="258"/>
                </a:lnTo>
                <a:lnTo>
                  <a:pt x="132" y="270"/>
                </a:lnTo>
                <a:lnTo>
                  <a:pt x="132" y="276"/>
                </a:lnTo>
                <a:lnTo>
                  <a:pt x="132" y="288"/>
                </a:lnTo>
                <a:lnTo>
                  <a:pt x="132" y="300"/>
                </a:lnTo>
                <a:lnTo>
                  <a:pt x="132" y="312"/>
                </a:lnTo>
                <a:lnTo>
                  <a:pt x="138" y="324"/>
                </a:lnTo>
                <a:lnTo>
                  <a:pt x="138" y="336"/>
                </a:lnTo>
                <a:lnTo>
                  <a:pt x="138" y="348"/>
                </a:lnTo>
                <a:lnTo>
                  <a:pt x="144" y="360"/>
                </a:lnTo>
                <a:lnTo>
                  <a:pt x="144" y="372"/>
                </a:lnTo>
                <a:lnTo>
                  <a:pt x="144" y="384"/>
                </a:lnTo>
                <a:lnTo>
                  <a:pt x="150" y="396"/>
                </a:lnTo>
                <a:lnTo>
                  <a:pt x="150" y="408"/>
                </a:lnTo>
                <a:lnTo>
                  <a:pt x="156" y="420"/>
                </a:lnTo>
                <a:lnTo>
                  <a:pt x="156" y="432"/>
                </a:lnTo>
                <a:lnTo>
                  <a:pt x="156" y="444"/>
                </a:lnTo>
                <a:lnTo>
                  <a:pt x="162" y="450"/>
                </a:lnTo>
                <a:lnTo>
                  <a:pt x="162" y="462"/>
                </a:lnTo>
                <a:lnTo>
                  <a:pt x="162" y="474"/>
                </a:lnTo>
                <a:lnTo>
                  <a:pt x="168" y="486"/>
                </a:lnTo>
                <a:lnTo>
                  <a:pt x="168" y="498"/>
                </a:lnTo>
                <a:lnTo>
                  <a:pt x="168" y="510"/>
                </a:lnTo>
                <a:lnTo>
                  <a:pt x="174" y="522"/>
                </a:lnTo>
                <a:lnTo>
                  <a:pt x="174" y="534"/>
                </a:lnTo>
                <a:lnTo>
                  <a:pt x="180" y="546"/>
                </a:lnTo>
                <a:lnTo>
                  <a:pt x="180" y="558"/>
                </a:lnTo>
                <a:lnTo>
                  <a:pt x="186" y="570"/>
                </a:lnTo>
                <a:lnTo>
                  <a:pt x="192" y="582"/>
                </a:lnTo>
                <a:lnTo>
                  <a:pt x="192" y="594"/>
                </a:lnTo>
                <a:lnTo>
                  <a:pt x="198" y="606"/>
                </a:lnTo>
                <a:lnTo>
                  <a:pt x="204" y="618"/>
                </a:lnTo>
                <a:lnTo>
                  <a:pt x="210" y="624"/>
                </a:lnTo>
                <a:lnTo>
                  <a:pt x="210" y="636"/>
                </a:lnTo>
                <a:lnTo>
                  <a:pt x="216" y="648"/>
                </a:lnTo>
                <a:lnTo>
                  <a:pt x="216" y="660"/>
                </a:lnTo>
                <a:lnTo>
                  <a:pt x="222" y="672"/>
                </a:lnTo>
                <a:lnTo>
                  <a:pt x="222" y="684"/>
                </a:lnTo>
                <a:lnTo>
                  <a:pt x="222" y="696"/>
                </a:lnTo>
                <a:lnTo>
                  <a:pt x="222" y="708"/>
                </a:lnTo>
                <a:lnTo>
                  <a:pt x="222" y="720"/>
                </a:lnTo>
                <a:lnTo>
                  <a:pt x="222" y="732"/>
                </a:lnTo>
                <a:lnTo>
                  <a:pt x="222" y="744"/>
                </a:lnTo>
                <a:lnTo>
                  <a:pt x="222" y="756"/>
                </a:lnTo>
                <a:lnTo>
                  <a:pt x="222" y="768"/>
                </a:lnTo>
                <a:lnTo>
                  <a:pt x="222" y="780"/>
                </a:lnTo>
                <a:lnTo>
                  <a:pt x="222" y="792"/>
                </a:lnTo>
                <a:lnTo>
                  <a:pt x="222" y="804"/>
                </a:lnTo>
                <a:lnTo>
                  <a:pt x="222" y="810"/>
                </a:lnTo>
                <a:lnTo>
                  <a:pt x="222" y="822"/>
                </a:lnTo>
                <a:lnTo>
                  <a:pt x="222" y="834"/>
                </a:lnTo>
                <a:lnTo>
                  <a:pt x="222" y="846"/>
                </a:lnTo>
                <a:lnTo>
                  <a:pt x="222" y="858"/>
                </a:lnTo>
                <a:lnTo>
                  <a:pt x="222" y="870"/>
                </a:lnTo>
                <a:lnTo>
                  <a:pt x="222" y="882"/>
                </a:lnTo>
                <a:lnTo>
                  <a:pt x="222" y="894"/>
                </a:lnTo>
                <a:lnTo>
                  <a:pt x="222" y="906"/>
                </a:lnTo>
                <a:lnTo>
                  <a:pt x="222" y="918"/>
                </a:lnTo>
                <a:lnTo>
                  <a:pt x="222" y="930"/>
                </a:lnTo>
                <a:lnTo>
                  <a:pt x="216" y="942"/>
                </a:lnTo>
                <a:lnTo>
                  <a:pt x="216" y="954"/>
                </a:lnTo>
                <a:lnTo>
                  <a:pt x="210" y="966"/>
                </a:lnTo>
                <a:lnTo>
                  <a:pt x="204" y="978"/>
                </a:lnTo>
                <a:lnTo>
                  <a:pt x="204" y="984"/>
                </a:lnTo>
                <a:lnTo>
                  <a:pt x="198" y="996"/>
                </a:lnTo>
                <a:lnTo>
                  <a:pt x="192" y="1008"/>
                </a:lnTo>
                <a:lnTo>
                  <a:pt x="186" y="1020"/>
                </a:lnTo>
                <a:lnTo>
                  <a:pt x="180" y="1032"/>
                </a:lnTo>
                <a:lnTo>
                  <a:pt x="180" y="1044"/>
                </a:lnTo>
                <a:lnTo>
                  <a:pt x="174" y="1056"/>
                </a:lnTo>
                <a:lnTo>
                  <a:pt x="168" y="1068"/>
                </a:lnTo>
                <a:lnTo>
                  <a:pt x="162" y="1080"/>
                </a:lnTo>
                <a:lnTo>
                  <a:pt x="162" y="1092"/>
                </a:lnTo>
                <a:lnTo>
                  <a:pt x="156" y="1104"/>
                </a:lnTo>
                <a:lnTo>
                  <a:pt x="156" y="1116"/>
                </a:lnTo>
                <a:lnTo>
                  <a:pt x="156" y="1128"/>
                </a:lnTo>
                <a:lnTo>
                  <a:pt x="150" y="1140"/>
                </a:lnTo>
                <a:lnTo>
                  <a:pt x="150" y="1152"/>
                </a:lnTo>
                <a:lnTo>
                  <a:pt x="72" y="1152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0" name="Freeform 117"/>
          <p:cNvSpPr>
            <a:spLocks/>
          </p:cNvSpPr>
          <p:nvPr/>
        </p:nvSpPr>
        <p:spPr bwMode="auto">
          <a:xfrm>
            <a:off x="3667125" y="1695450"/>
            <a:ext cx="352425" cy="1828800"/>
          </a:xfrm>
          <a:custGeom>
            <a:avLst/>
            <a:gdLst>
              <a:gd name="T0" fmla="*/ 11 w 37"/>
              <a:gd name="T1" fmla="*/ 186 h 192"/>
              <a:gd name="T2" fmla="*/ 9 w 37"/>
              <a:gd name="T3" fmla="*/ 178 h 192"/>
              <a:gd name="T4" fmla="*/ 6 w 37"/>
              <a:gd name="T5" fmla="*/ 170 h 192"/>
              <a:gd name="T6" fmla="*/ 3 w 37"/>
              <a:gd name="T7" fmla="*/ 163 h 192"/>
              <a:gd name="T8" fmla="*/ 0 w 37"/>
              <a:gd name="T9" fmla="*/ 155 h 192"/>
              <a:gd name="T10" fmla="*/ 0 w 37"/>
              <a:gd name="T11" fmla="*/ 147 h 192"/>
              <a:gd name="T12" fmla="*/ 0 w 37"/>
              <a:gd name="T13" fmla="*/ 139 h 192"/>
              <a:gd name="T14" fmla="*/ 0 w 37"/>
              <a:gd name="T15" fmla="*/ 132 h 192"/>
              <a:gd name="T16" fmla="*/ 0 w 37"/>
              <a:gd name="T17" fmla="*/ 124 h 192"/>
              <a:gd name="T18" fmla="*/ 0 w 37"/>
              <a:gd name="T19" fmla="*/ 116 h 192"/>
              <a:gd name="T20" fmla="*/ 1 w 37"/>
              <a:gd name="T21" fmla="*/ 108 h 192"/>
              <a:gd name="T22" fmla="*/ 4 w 37"/>
              <a:gd name="T23" fmla="*/ 101 h 192"/>
              <a:gd name="T24" fmla="*/ 7 w 37"/>
              <a:gd name="T25" fmla="*/ 93 h 192"/>
              <a:gd name="T26" fmla="*/ 9 w 37"/>
              <a:gd name="T27" fmla="*/ 85 h 192"/>
              <a:gd name="T28" fmla="*/ 10 w 37"/>
              <a:gd name="T29" fmla="*/ 77 h 192"/>
              <a:gd name="T30" fmla="*/ 12 w 37"/>
              <a:gd name="T31" fmla="*/ 70 h 192"/>
              <a:gd name="T32" fmla="*/ 13 w 37"/>
              <a:gd name="T33" fmla="*/ 62 h 192"/>
              <a:gd name="T34" fmla="*/ 14 w 37"/>
              <a:gd name="T35" fmla="*/ 54 h 192"/>
              <a:gd name="T36" fmla="*/ 15 w 37"/>
              <a:gd name="T37" fmla="*/ 46 h 192"/>
              <a:gd name="T38" fmla="*/ 16 w 37"/>
              <a:gd name="T39" fmla="*/ 39 h 192"/>
              <a:gd name="T40" fmla="*/ 16 w 37"/>
              <a:gd name="T41" fmla="*/ 31 h 192"/>
              <a:gd name="T42" fmla="*/ 17 w 37"/>
              <a:gd name="T43" fmla="*/ 23 h 192"/>
              <a:gd name="T44" fmla="*/ 17 w 37"/>
              <a:gd name="T45" fmla="*/ 15 h 192"/>
              <a:gd name="T46" fmla="*/ 17 w 37"/>
              <a:gd name="T47" fmla="*/ 8 h 192"/>
              <a:gd name="T48" fmla="*/ 17 w 37"/>
              <a:gd name="T49" fmla="*/ 0 h 192"/>
              <a:gd name="T50" fmla="*/ 20 w 37"/>
              <a:gd name="T51" fmla="*/ 6 h 192"/>
              <a:gd name="T52" fmla="*/ 20 w 37"/>
              <a:gd name="T53" fmla="*/ 14 h 192"/>
              <a:gd name="T54" fmla="*/ 20 w 37"/>
              <a:gd name="T55" fmla="*/ 21 h 192"/>
              <a:gd name="T56" fmla="*/ 21 w 37"/>
              <a:gd name="T57" fmla="*/ 29 h 192"/>
              <a:gd name="T58" fmla="*/ 21 w 37"/>
              <a:gd name="T59" fmla="*/ 37 h 192"/>
              <a:gd name="T60" fmla="*/ 22 w 37"/>
              <a:gd name="T61" fmla="*/ 45 h 192"/>
              <a:gd name="T62" fmla="*/ 22 w 37"/>
              <a:gd name="T63" fmla="*/ 52 h 192"/>
              <a:gd name="T64" fmla="*/ 24 w 37"/>
              <a:gd name="T65" fmla="*/ 60 h 192"/>
              <a:gd name="T66" fmla="*/ 25 w 37"/>
              <a:gd name="T67" fmla="*/ 68 h 192"/>
              <a:gd name="T68" fmla="*/ 27 w 37"/>
              <a:gd name="T69" fmla="*/ 75 h 192"/>
              <a:gd name="T70" fmla="*/ 28 w 37"/>
              <a:gd name="T71" fmla="*/ 83 h 192"/>
              <a:gd name="T72" fmla="*/ 30 w 37"/>
              <a:gd name="T73" fmla="*/ 91 h 192"/>
              <a:gd name="T74" fmla="*/ 32 w 37"/>
              <a:gd name="T75" fmla="*/ 99 h 192"/>
              <a:gd name="T76" fmla="*/ 35 w 37"/>
              <a:gd name="T77" fmla="*/ 106 h 192"/>
              <a:gd name="T78" fmla="*/ 37 w 37"/>
              <a:gd name="T79" fmla="*/ 114 h 192"/>
              <a:gd name="T80" fmla="*/ 37 w 37"/>
              <a:gd name="T81" fmla="*/ 122 h 192"/>
              <a:gd name="T82" fmla="*/ 37 w 37"/>
              <a:gd name="T83" fmla="*/ 130 h 192"/>
              <a:gd name="T84" fmla="*/ 37 w 37"/>
              <a:gd name="T85" fmla="*/ 137 h 192"/>
              <a:gd name="T86" fmla="*/ 37 w 37"/>
              <a:gd name="T87" fmla="*/ 145 h 192"/>
              <a:gd name="T88" fmla="*/ 37 w 37"/>
              <a:gd name="T89" fmla="*/ 153 h 192"/>
              <a:gd name="T90" fmla="*/ 35 w 37"/>
              <a:gd name="T91" fmla="*/ 161 h 192"/>
              <a:gd name="T92" fmla="*/ 32 w 37"/>
              <a:gd name="T93" fmla="*/ 168 h 192"/>
              <a:gd name="T94" fmla="*/ 29 w 37"/>
              <a:gd name="T95" fmla="*/ 176 h 192"/>
              <a:gd name="T96" fmla="*/ 26 w 37"/>
              <a:gd name="T97" fmla="*/ 184 h 192"/>
              <a:gd name="T98" fmla="*/ 25 w 37"/>
              <a:gd name="T99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92">
                <a:moveTo>
                  <a:pt x="12" y="192"/>
                </a:moveTo>
                <a:lnTo>
                  <a:pt x="12" y="190"/>
                </a:lnTo>
                <a:lnTo>
                  <a:pt x="12" y="188"/>
                </a:lnTo>
                <a:lnTo>
                  <a:pt x="11" y="186"/>
                </a:lnTo>
                <a:lnTo>
                  <a:pt x="11" y="184"/>
                </a:lnTo>
                <a:lnTo>
                  <a:pt x="10" y="182"/>
                </a:lnTo>
                <a:lnTo>
                  <a:pt x="10" y="180"/>
                </a:lnTo>
                <a:lnTo>
                  <a:pt x="9" y="178"/>
                </a:lnTo>
                <a:lnTo>
                  <a:pt x="8" y="176"/>
                </a:lnTo>
                <a:lnTo>
                  <a:pt x="8" y="174"/>
                </a:lnTo>
                <a:lnTo>
                  <a:pt x="7" y="172"/>
                </a:lnTo>
                <a:lnTo>
                  <a:pt x="6" y="170"/>
                </a:lnTo>
                <a:lnTo>
                  <a:pt x="5" y="168"/>
                </a:lnTo>
                <a:lnTo>
                  <a:pt x="4" y="166"/>
                </a:lnTo>
                <a:lnTo>
                  <a:pt x="3" y="164"/>
                </a:lnTo>
                <a:lnTo>
                  <a:pt x="3" y="163"/>
                </a:lnTo>
                <a:lnTo>
                  <a:pt x="2" y="161"/>
                </a:lnTo>
                <a:lnTo>
                  <a:pt x="1" y="159"/>
                </a:lnTo>
                <a:lnTo>
                  <a:pt x="1" y="157"/>
                </a:lnTo>
                <a:lnTo>
                  <a:pt x="0" y="155"/>
                </a:lnTo>
                <a:lnTo>
                  <a:pt x="0" y="153"/>
                </a:lnTo>
                <a:lnTo>
                  <a:pt x="0" y="151"/>
                </a:lnTo>
                <a:lnTo>
                  <a:pt x="0" y="149"/>
                </a:lnTo>
                <a:lnTo>
                  <a:pt x="0" y="147"/>
                </a:lnTo>
                <a:lnTo>
                  <a:pt x="0" y="145"/>
                </a:lnTo>
                <a:lnTo>
                  <a:pt x="0" y="143"/>
                </a:lnTo>
                <a:lnTo>
                  <a:pt x="0" y="141"/>
                </a:lnTo>
                <a:lnTo>
                  <a:pt x="0" y="139"/>
                </a:lnTo>
                <a:lnTo>
                  <a:pt x="0" y="137"/>
                </a:lnTo>
                <a:lnTo>
                  <a:pt x="0" y="135"/>
                </a:lnTo>
                <a:lnTo>
                  <a:pt x="0" y="134"/>
                </a:lnTo>
                <a:lnTo>
                  <a:pt x="0" y="132"/>
                </a:lnTo>
                <a:lnTo>
                  <a:pt x="0" y="130"/>
                </a:lnTo>
                <a:lnTo>
                  <a:pt x="0" y="128"/>
                </a:lnTo>
                <a:lnTo>
                  <a:pt x="0" y="126"/>
                </a:lnTo>
                <a:lnTo>
                  <a:pt x="0" y="124"/>
                </a:lnTo>
                <a:lnTo>
                  <a:pt x="0" y="122"/>
                </a:lnTo>
                <a:lnTo>
                  <a:pt x="0" y="120"/>
                </a:lnTo>
                <a:lnTo>
                  <a:pt x="0" y="118"/>
                </a:lnTo>
                <a:lnTo>
                  <a:pt x="0" y="116"/>
                </a:lnTo>
                <a:lnTo>
                  <a:pt x="0" y="114"/>
                </a:lnTo>
                <a:lnTo>
                  <a:pt x="0" y="112"/>
                </a:lnTo>
                <a:lnTo>
                  <a:pt x="1" y="110"/>
                </a:lnTo>
                <a:lnTo>
                  <a:pt x="1" y="108"/>
                </a:lnTo>
                <a:lnTo>
                  <a:pt x="2" y="106"/>
                </a:lnTo>
                <a:lnTo>
                  <a:pt x="3" y="104"/>
                </a:lnTo>
                <a:lnTo>
                  <a:pt x="3" y="103"/>
                </a:lnTo>
                <a:lnTo>
                  <a:pt x="4" y="101"/>
                </a:lnTo>
                <a:lnTo>
                  <a:pt x="5" y="99"/>
                </a:lnTo>
                <a:lnTo>
                  <a:pt x="5" y="97"/>
                </a:lnTo>
                <a:lnTo>
                  <a:pt x="6" y="95"/>
                </a:lnTo>
                <a:lnTo>
                  <a:pt x="7" y="93"/>
                </a:lnTo>
                <a:lnTo>
                  <a:pt x="7" y="91"/>
                </a:lnTo>
                <a:lnTo>
                  <a:pt x="8" y="89"/>
                </a:lnTo>
                <a:lnTo>
                  <a:pt x="8" y="87"/>
                </a:lnTo>
                <a:lnTo>
                  <a:pt x="9" y="85"/>
                </a:lnTo>
                <a:lnTo>
                  <a:pt x="9" y="83"/>
                </a:lnTo>
                <a:lnTo>
                  <a:pt x="10" y="81"/>
                </a:lnTo>
                <a:lnTo>
                  <a:pt x="10" y="79"/>
                </a:lnTo>
                <a:lnTo>
                  <a:pt x="10" y="77"/>
                </a:lnTo>
                <a:lnTo>
                  <a:pt x="11" y="75"/>
                </a:lnTo>
                <a:lnTo>
                  <a:pt x="11" y="74"/>
                </a:lnTo>
                <a:lnTo>
                  <a:pt x="11" y="72"/>
                </a:lnTo>
                <a:lnTo>
                  <a:pt x="12" y="70"/>
                </a:lnTo>
                <a:lnTo>
                  <a:pt x="12" y="68"/>
                </a:lnTo>
                <a:lnTo>
                  <a:pt x="12" y="66"/>
                </a:lnTo>
                <a:lnTo>
                  <a:pt x="13" y="64"/>
                </a:lnTo>
                <a:lnTo>
                  <a:pt x="13" y="62"/>
                </a:lnTo>
                <a:lnTo>
                  <a:pt x="13" y="60"/>
                </a:lnTo>
                <a:lnTo>
                  <a:pt x="14" y="58"/>
                </a:lnTo>
                <a:lnTo>
                  <a:pt x="14" y="56"/>
                </a:lnTo>
                <a:lnTo>
                  <a:pt x="14" y="54"/>
                </a:lnTo>
                <a:lnTo>
                  <a:pt x="15" y="52"/>
                </a:lnTo>
                <a:lnTo>
                  <a:pt x="15" y="50"/>
                </a:lnTo>
                <a:lnTo>
                  <a:pt x="15" y="48"/>
                </a:lnTo>
                <a:lnTo>
                  <a:pt x="15" y="46"/>
                </a:lnTo>
                <a:lnTo>
                  <a:pt x="16" y="45"/>
                </a:lnTo>
                <a:lnTo>
                  <a:pt x="16" y="43"/>
                </a:lnTo>
                <a:lnTo>
                  <a:pt x="16" y="41"/>
                </a:lnTo>
                <a:lnTo>
                  <a:pt x="16" y="39"/>
                </a:lnTo>
                <a:lnTo>
                  <a:pt x="16" y="37"/>
                </a:lnTo>
                <a:lnTo>
                  <a:pt x="16" y="35"/>
                </a:lnTo>
                <a:lnTo>
                  <a:pt x="16" y="33"/>
                </a:lnTo>
                <a:lnTo>
                  <a:pt x="16" y="31"/>
                </a:lnTo>
                <a:lnTo>
                  <a:pt x="17" y="29"/>
                </a:lnTo>
                <a:lnTo>
                  <a:pt x="17" y="27"/>
                </a:lnTo>
                <a:lnTo>
                  <a:pt x="17" y="25"/>
                </a:lnTo>
                <a:lnTo>
                  <a:pt x="17" y="23"/>
                </a:lnTo>
                <a:lnTo>
                  <a:pt x="17" y="21"/>
                </a:lnTo>
                <a:lnTo>
                  <a:pt x="17" y="19"/>
                </a:lnTo>
                <a:lnTo>
                  <a:pt x="17" y="17"/>
                </a:lnTo>
                <a:lnTo>
                  <a:pt x="17" y="15"/>
                </a:lnTo>
                <a:lnTo>
                  <a:pt x="17" y="14"/>
                </a:lnTo>
                <a:lnTo>
                  <a:pt x="17" y="12"/>
                </a:lnTo>
                <a:lnTo>
                  <a:pt x="17" y="10"/>
                </a:lnTo>
                <a:lnTo>
                  <a:pt x="17" y="8"/>
                </a:lnTo>
                <a:lnTo>
                  <a:pt x="17" y="6"/>
                </a:lnTo>
                <a:lnTo>
                  <a:pt x="17" y="4"/>
                </a:lnTo>
                <a:lnTo>
                  <a:pt x="17" y="2"/>
                </a:lnTo>
                <a:lnTo>
                  <a:pt x="17" y="0"/>
                </a:lnTo>
                <a:lnTo>
                  <a:pt x="20" y="0"/>
                </a:lnTo>
                <a:lnTo>
                  <a:pt x="20" y="2"/>
                </a:lnTo>
                <a:lnTo>
                  <a:pt x="20" y="4"/>
                </a:lnTo>
                <a:lnTo>
                  <a:pt x="20" y="6"/>
                </a:lnTo>
                <a:lnTo>
                  <a:pt x="20" y="8"/>
                </a:lnTo>
                <a:lnTo>
                  <a:pt x="20" y="10"/>
                </a:lnTo>
                <a:lnTo>
                  <a:pt x="20" y="12"/>
                </a:lnTo>
                <a:lnTo>
                  <a:pt x="20" y="14"/>
                </a:lnTo>
                <a:lnTo>
                  <a:pt x="20" y="15"/>
                </a:lnTo>
                <a:lnTo>
                  <a:pt x="20" y="17"/>
                </a:lnTo>
                <a:lnTo>
                  <a:pt x="20" y="19"/>
                </a:lnTo>
                <a:lnTo>
                  <a:pt x="20" y="21"/>
                </a:lnTo>
                <a:lnTo>
                  <a:pt x="20" y="23"/>
                </a:lnTo>
                <a:lnTo>
                  <a:pt x="20" y="25"/>
                </a:lnTo>
                <a:lnTo>
                  <a:pt x="20" y="27"/>
                </a:lnTo>
                <a:lnTo>
                  <a:pt x="21" y="29"/>
                </a:lnTo>
                <a:lnTo>
                  <a:pt x="21" y="31"/>
                </a:lnTo>
                <a:lnTo>
                  <a:pt x="21" y="33"/>
                </a:lnTo>
                <a:lnTo>
                  <a:pt x="21" y="35"/>
                </a:lnTo>
                <a:lnTo>
                  <a:pt x="21" y="37"/>
                </a:lnTo>
                <a:lnTo>
                  <a:pt x="21" y="39"/>
                </a:lnTo>
                <a:lnTo>
                  <a:pt x="21" y="41"/>
                </a:lnTo>
                <a:lnTo>
                  <a:pt x="21" y="43"/>
                </a:lnTo>
                <a:lnTo>
                  <a:pt x="22" y="45"/>
                </a:lnTo>
                <a:lnTo>
                  <a:pt x="22" y="46"/>
                </a:lnTo>
                <a:lnTo>
                  <a:pt x="22" y="48"/>
                </a:lnTo>
                <a:lnTo>
                  <a:pt x="22" y="50"/>
                </a:lnTo>
                <a:lnTo>
                  <a:pt x="22" y="52"/>
                </a:lnTo>
                <a:lnTo>
                  <a:pt x="23" y="54"/>
                </a:lnTo>
                <a:lnTo>
                  <a:pt x="23" y="56"/>
                </a:lnTo>
                <a:lnTo>
                  <a:pt x="23" y="58"/>
                </a:lnTo>
                <a:lnTo>
                  <a:pt x="24" y="60"/>
                </a:lnTo>
                <a:lnTo>
                  <a:pt x="24" y="62"/>
                </a:lnTo>
                <a:lnTo>
                  <a:pt x="24" y="64"/>
                </a:lnTo>
                <a:lnTo>
                  <a:pt x="25" y="66"/>
                </a:lnTo>
                <a:lnTo>
                  <a:pt x="25" y="68"/>
                </a:lnTo>
                <a:lnTo>
                  <a:pt x="26" y="70"/>
                </a:lnTo>
                <a:lnTo>
                  <a:pt x="26" y="72"/>
                </a:lnTo>
                <a:lnTo>
                  <a:pt x="26" y="74"/>
                </a:lnTo>
                <a:lnTo>
                  <a:pt x="27" y="75"/>
                </a:lnTo>
                <a:lnTo>
                  <a:pt x="27" y="77"/>
                </a:lnTo>
                <a:lnTo>
                  <a:pt x="27" y="79"/>
                </a:lnTo>
                <a:lnTo>
                  <a:pt x="28" y="81"/>
                </a:lnTo>
                <a:lnTo>
                  <a:pt x="28" y="83"/>
                </a:lnTo>
                <a:lnTo>
                  <a:pt x="28" y="85"/>
                </a:lnTo>
                <a:lnTo>
                  <a:pt x="29" y="87"/>
                </a:lnTo>
                <a:lnTo>
                  <a:pt x="29" y="89"/>
                </a:lnTo>
                <a:lnTo>
                  <a:pt x="30" y="91"/>
                </a:lnTo>
                <a:lnTo>
                  <a:pt x="30" y="93"/>
                </a:lnTo>
                <a:lnTo>
                  <a:pt x="31" y="95"/>
                </a:lnTo>
                <a:lnTo>
                  <a:pt x="32" y="97"/>
                </a:lnTo>
                <a:lnTo>
                  <a:pt x="32" y="99"/>
                </a:lnTo>
                <a:lnTo>
                  <a:pt x="33" y="101"/>
                </a:lnTo>
                <a:lnTo>
                  <a:pt x="34" y="103"/>
                </a:lnTo>
                <a:lnTo>
                  <a:pt x="35" y="104"/>
                </a:lnTo>
                <a:lnTo>
                  <a:pt x="35" y="106"/>
                </a:lnTo>
                <a:lnTo>
                  <a:pt x="36" y="108"/>
                </a:lnTo>
                <a:lnTo>
                  <a:pt x="36" y="110"/>
                </a:lnTo>
                <a:lnTo>
                  <a:pt x="37" y="112"/>
                </a:lnTo>
                <a:lnTo>
                  <a:pt x="37" y="114"/>
                </a:lnTo>
                <a:lnTo>
                  <a:pt x="37" y="116"/>
                </a:lnTo>
                <a:lnTo>
                  <a:pt x="37" y="118"/>
                </a:lnTo>
                <a:lnTo>
                  <a:pt x="37" y="120"/>
                </a:lnTo>
                <a:lnTo>
                  <a:pt x="37" y="122"/>
                </a:lnTo>
                <a:lnTo>
                  <a:pt x="37" y="124"/>
                </a:lnTo>
                <a:lnTo>
                  <a:pt x="37" y="126"/>
                </a:lnTo>
                <a:lnTo>
                  <a:pt x="37" y="128"/>
                </a:lnTo>
                <a:lnTo>
                  <a:pt x="37" y="130"/>
                </a:lnTo>
                <a:lnTo>
                  <a:pt x="37" y="132"/>
                </a:lnTo>
                <a:lnTo>
                  <a:pt x="37" y="134"/>
                </a:lnTo>
                <a:lnTo>
                  <a:pt x="37" y="135"/>
                </a:lnTo>
                <a:lnTo>
                  <a:pt x="37" y="137"/>
                </a:lnTo>
                <a:lnTo>
                  <a:pt x="37" y="139"/>
                </a:lnTo>
                <a:lnTo>
                  <a:pt x="37" y="141"/>
                </a:lnTo>
                <a:lnTo>
                  <a:pt x="37" y="143"/>
                </a:lnTo>
                <a:lnTo>
                  <a:pt x="37" y="145"/>
                </a:lnTo>
                <a:lnTo>
                  <a:pt x="37" y="147"/>
                </a:lnTo>
                <a:lnTo>
                  <a:pt x="37" y="149"/>
                </a:lnTo>
                <a:lnTo>
                  <a:pt x="37" y="151"/>
                </a:lnTo>
                <a:lnTo>
                  <a:pt x="37" y="153"/>
                </a:lnTo>
                <a:lnTo>
                  <a:pt x="37" y="155"/>
                </a:lnTo>
                <a:lnTo>
                  <a:pt x="36" y="157"/>
                </a:lnTo>
                <a:lnTo>
                  <a:pt x="36" y="159"/>
                </a:lnTo>
                <a:lnTo>
                  <a:pt x="35" y="161"/>
                </a:lnTo>
                <a:lnTo>
                  <a:pt x="34" y="163"/>
                </a:lnTo>
                <a:lnTo>
                  <a:pt x="34" y="164"/>
                </a:lnTo>
                <a:lnTo>
                  <a:pt x="33" y="166"/>
                </a:lnTo>
                <a:lnTo>
                  <a:pt x="32" y="168"/>
                </a:lnTo>
                <a:lnTo>
                  <a:pt x="31" y="170"/>
                </a:lnTo>
                <a:lnTo>
                  <a:pt x="30" y="172"/>
                </a:lnTo>
                <a:lnTo>
                  <a:pt x="30" y="174"/>
                </a:lnTo>
                <a:lnTo>
                  <a:pt x="29" y="176"/>
                </a:lnTo>
                <a:lnTo>
                  <a:pt x="28" y="178"/>
                </a:lnTo>
                <a:lnTo>
                  <a:pt x="27" y="180"/>
                </a:lnTo>
                <a:lnTo>
                  <a:pt x="27" y="182"/>
                </a:lnTo>
                <a:lnTo>
                  <a:pt x="26" y="184"/>
                </a:lnTo>
                <a:lnTo>
                  <a:pt x="26" y="186"/>
                </a:lnTo>
                <a:lnTo>
                  <a:pt x="26" y="188"/>
                </a:lnTo>
                <a:lnTo>
                  <a:pt x="25" y="190"/>
                </a:lnTo>
                <a:lnTo>
                  <a:pt x="25" y="192"/>
                </a:lnTo>
                <a:lnTo>
                  <a:pt x="12" y="192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1" name="Line 118"/>
          <p:cNvSpPr>
            <a:spLocks noChangeShapeType="1"/>
          </p:cNvSpPr>
          <p:nvPr/>
        </p:nvSpPr>
        <p:spPr bwMode="auto">
          <a:xfrm flipV="1">
            <a:off x="3848100" y="2238375"/>
            <a:ext cx="0" cy="12858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2" name="Rectangle 119"/>
          <p:cNvSpPr>
            <a:spLocks noChangeArrowheads="1"/>
          </p:cNvSpPr>
          <p:nvPr/>
        </p:nvSpPr>
        <p:spPr bwMode="auto">
          <a:xfrm>
            <a:off x="3829050" y="2790825"/>
            <a:ext cx="28575" cy="361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3" name="Rectangle 120"/>
          <p:cNvSpPr>
            <a:spLocks noChangeArrowheads="1"/>
          </p:cNvSpPr>
          <p:nvPr/>
        </p:nvSpPr>
        <p:spPr bwMode="auto">
          <a:xfrm>
            <a:off x="3829050" y="2790825"/>
            <a:ext cx="28575" cy="3619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4" name="Rectangle 121"/>
          <p:cNvSpPr>
            <a:spLocks noChangeArrowheads="1"/>
          </p:cNvSpPr>
          <p:nvPr/>
        </p:nvSpPr>
        <p:spPr bwMode="auto">
          <a:xfrm>
            <a:off x="3838575" y="27622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5" name="Rectangle 122"/>
          <p:cNvSpPr>
            <a:spLocks noChangeArrowheads="1"/>
          </p:cNvSpPr>
          <p:nvPr/>
        </p:nvSpPr>
        <p:spPr bwMode="auto">
          <a:xfrm>
            <a:off x="3838575" y="28194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6" name="Rectangle 123"/>
          <p:cNvSpPr>
            <a:spLocks noChangeArrowheads="1"/>
          </p:cNvSpPr>
          <p:nvPr/>
        </p:nvSpPr>
        <p:spPr bwMode="auto">
          <a:xfrm>
            <a:off x="3829050" y="27717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7" name="Rectangle 124"/>
          <p:cNvSpPr>
            <a:spLocks noChangeArrowheads="1"/>
          </p:cNvSpPr>
          <p:nvPr/>
        </p:nvSpPr>
        <p:spPr bwMode="auto">
          <a:xfrm>
            <a:off x="3829050" y="28098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8" name="Rectangle 125"/>
          <p:cNvSpPr>
            <a:spLocks noChangeArrowheads="1"/>
          </p:cNvSpPr>
          <p:nvPr/>
        </p:nvSpPr>
        <p:spPr bwMode="auto">
          <a:xfrm>
            <a:off x="3819525" y="27813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9" name="Rectangle 126"/>
          <p:cNvSpPr>
            <a:spLocks noChangeArrowheads="1"/>
          </p:cNvSpPr>
          <p:nvPr/>
        </p:nvSpPr>
        <p:spPr bwMode="auto">
          <a:xfrm>
            <a:off x="3819525" y="28003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0" name="Rectangle 127"/>
          <p:cNvSpPr>
            <a:spLocks noChangeArrowheads="1"/>
          </p:cNvSpPr>
          <p:nvPr/>
        </p:nvSpPr>
        <p:spPr bwMode="auto">
          <a:xfrm>
            <a:off x="3819525" y="27908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1" name="Rectangle 128"/>
          <p:cNvSpPr>
            <a:spLocks noChangeArrowheads="1"/>
          </p:cNvSpPr>
          <p:nvPr/>
        </p:nvSpPr>
        <p:spPr bwMode="auto">
          <a:xfrm>
            <a:off x="3819525" y="27908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2" name="Oval 129"/>
          <p:cNvSpPr>
            <a:spLocks noChangeArrowheads="1"/>
          </p:cNvSpPr>
          <p:nvPr/>
        </p:nvSpPr>
        <p:spPr bwMode="auto">
          <a:xfrm>
            <a:off x="3819525" y="276225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3" name="Rectangle 130"/>
          <p:cNvSpPr>
            <a:spLocks noChangeArrowheads="1"/>
          </p:cNvSpPr>
          <p:nvPr/>
        </p:nvSpPr>
        <p:spPr bwMode="auto">
          <a:xfrm>
            <a:off x="1309688" y="1066800"/>
            <a:ext cx="2390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Population 1-theta 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4" name="Line 131"/>
          <p:cNvSpPr>
            <a:spLocks noChangeShapeType="1"/>
          </p:cNvSpPr>
          <p:nvPr/>
        </p:nvSpPr>
        <p:spPr bwMode="auto">
          <a:xfrm flipV="1">
            <a:off x="5324475" y="1952625"/>
            <a:ext cx="0" cy="31527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5" name="Line 132"/>
          <p:cNvSpPr>
            <a:spLocks noChangeShapeType="1"/>
          </p:cNvSpPr>
          <p:nvPr/>
        </p:nvSpPr>
        <p:spPr bwMode="auto">
          <a:xfrm flipH="1">
            <a:off x="5238750" y="5105400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6" name="Line 133"/>
          <p:cNvSpPr>
            <a:spLocks noChangeShapeType="1"/>
          </p:cNvSpPr>
          <p:nvPr/>
        </p:nvSpPr>
        <p:spPr bwMode="auto">
          <a:xfrm flipH="1">
            <a:off x="5238750" y="4476750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7" name="Line 134"/>
          <p:cNvSpPr>
            <a:spLocks noChangeShapeType="1"/>
          </p:cNvSpPr>
          <p:nvPr/>
        </p:nvSpPr>
        <p:spPr bwMode="auto">
          <a:xfrm flipH="1">
            <a:off x="5238750" y="383857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8" name="Line 135"/>
          <p:cNvSpPr>
            <a:spLocks noChangeShapeType="1"/>
          </p:cNvSpPr>
          <p:nvPr/>
        </p:nvSpPr>
        <p:spPr bwMode="auto">
          <a:xfrm flipH="1">
            <a:off x="5238750" y="320992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9" name="Line 136"/>
          <p:cNvSpPr>
            <a:spLocks noChangeShapeType="1"/>
          </p:cNvSpPr>
          <p:nvPr/>
        </p:nvSpPr>
        <p:spPr bwMode="auto">
          <a:xfrm flipH="1">
            <a:off x="5238750" y="258127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0" name="Line 137"/>
          <p:cNvSpPr>
            <a:spLocks noChangeShapeType="1"/>
          </p:cNvSpPr>
          <p:nvPr/>
        </p:nvSpPr>
        <p:spPr bwMode="auto">
          <a:xfrm flipH="1">
            <a:off x="5238750" y="195262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1" name="Rectangle 138"/>
          <p:cNvSpPr>
            <a:spLocks noChangeArrowheads="1"/>
          </p:cNvSpPr>
          <p:nvPr/>
        </p:nvSpPr>
        <p:spPr bwMode="auto">
          <a:xfrm rot="16200000">
            <a:off x="4962525" y="4975225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2" name="Rectangle 139"/>
          <p:cNvSpPr>
            <a:spLocks noChangeArrowheads="1"/>
          </p:cNvSpPr>
          <p:nvPr/>
        </p:nvSpPr>
        <p:spPr bwMode="auto">
          <a:xfrm rot="16200000">
            <a:off x="4962525" y="4346575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3" name="Rectangle 140"/>
          <p:cNvSpPr>
            <a:spLocks noChangeArrowheads="1"/>
          </p:cNvSpPr>
          <p:nvPr/>
        </p:nvSpPr>
        <p:spPr bwMode="auto">
          <a:xfrm rot="16200000">
            <a:off x="4910138" y="3708400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4" name="Rectangle 141"/>
          <p:cNvSpPr>
            <a:spLocks noChangeArrowheads="1"/>
          </p:cNvSpPr>
          <p:nvPr/>
        </p:nvSpPr>
        <p:spPr bwMode="auto">
          <a:xfrm rot="16200000">
            <a:off x="4910138" y="3079750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5" name="Rectangle 142"/>
          <p:cNvSpPr>
            <a:spLocks noChangeArrowheads="1"/>
          </p:cNvSpPr>
          <p:nvPr/>
        </p:nvSpPr>
        <p:spPr bwMode="auto">
          <a:xfrm rot="16200000">
            <a:off x="4910138" y="2451100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6" name="Rectangle 143"/>
          <p:cNvSpPr>
            <a:spLocks noChangeArrowheads="1"/>
          </p:cNvSpPr>
          <p:nvPr/>
        </p:nvSpPr>
        <p:spPr bwMode="auto">
          <a:xfrm rot="16200000">
            <a:off x="4910138" y="1822450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7" name="Line 144"/>
          <p:cNvSpPr>
            <a:spLocks noChangeShapeType="1"/>
          </p:cNvSpPr>
          <p:nvPr/>
        </p:nvSpPr>
        <p:spPr bwMode="auto">
          <a:xfrm>
            <a:off x="5676900" y="5114925"/>
            <a:ext cx="26860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8" name="Line 145"/>
          <p:cNvSpPr>
            <a:spLocks noChangeShapeType="1"/>
          </p:cNvSpPr>
          <p:nvPr/>
        </p:nvSpPr>
        <p:spPr bwMode="auto">
          <a:xfrm>
            <a:off x="567690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9" name="Line 146"/>
          <p:cNvSpPr>
            <a:spLocks noChangeShapeType="1"/>
          </p:cNvSpPr>
          <p:nvPr/>
        </p:nvSpPr>
        <p:spPr bwMode="auto">
          <a:xfrm>
            <a:off x="612457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0" name="Line 147"/>
          <p:cNvSpPr>
            <a:spLocks noChangeShapeType="1"/>
          </p:cNvSpPr>
          <p:nvPr/>
        </p:nvSpPr>
        <p:spPr bwMode="auto">
          <a:xfrm>
            <a:off x="657225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1" name="Line 148"/>
          <p:cNvSpPr>
            <a:spLocks noChangeShapeType="1"/>
          </p:cNvSpPr>
          <p:nvPr/>
        </p:nvSpPr>
        <p:spPr bwMode="auto">
          <a:xfrm>
            <a:off x="701992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2" name="Line 149"/>
          <p:cNvSpPr>
            <a:spLocks noChangeShapeType="1"/>
          </p:cNvSpPr>
          <p:nvPr/>
        </p:nvSpPr>
        <p:spPr bwMode="auto">
          <a:xfrm>
            <a:off x="746760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3" name="Line 150"/>
          <p:cNvSpPr>
            <a:spLocks noChangeShapeType="1"/>
          </p:cNvSpPr>
          <p:nvPr/>
        </p:nvSpPr>
        <p:spPr bwMode="auto">
          <a:xfrm>
            <a:off x="791527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4" name="Line 151"/>
          <p:cNvSpPr>
            <a:spLocks noChangeShapeType="1"/>
          </p:cNvSpPr>
          <p:nvPr/>
        </p:nvSpPr>
        <p:spPr bwMode="auto">
          <a:xfrm>
            <a:off x="836295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5" name="Rectangle 152"/>
          <p:cNvSpPr>
            <a:spLocks noChangeArrowheads="1"/>
          </p:cNvSpPr>
          <p:nvPr/>
        </p:nvSpPr>
        <p:spPr bwMode="auto">
          <a:xfrm>
            <a:off x="5524500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6" name="Rectangle 153"/>
          <p:cNvSpPr>
            <a:spLocks noChangeArrowheads="1"/>
          </p:cNvSpPr>
          <p:nvPr/>
        </p:nvSpPr>
        <p:spPr bwMode="auto">
          <a:xfrm>
            <a:off x="5972175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7" name="Rectangle 154"/>
          <p:cNvSpPr>
            <a:spLocks noChangeArrowheads="1"/>
          </p:cNvSpPr>
          <p:nvPr/>
        </p:nvSpPr>
        <p:spPr bwMode="auto">
          <a:xfrm>
            <a:off x="6419850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8" name="Rectangle 155"/>
          <p:cNvSpPr>
            <a:spLocks noChangeArrowheads="1"/>
          </p:cNvSpPr>
          <p:nvPr/>
        </p:nvSpPr>
        <p:spPr bwMode="auto">
          <a:xfrm>
            <a:off x="6810375" y="5267325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9" name="Rectangle 156"/>
          <p:cNvSpPr>
            <a:spLocks noChangeArrowheads="1"/>
          </p:cNvSpPr>
          <p:nvPr/>
        </p:nvSpPr>
        <p:spPr bwMode="auto">
          <a:xfrm>
            <a:off x="7705725" y="5267325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n64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0" name="Rectangle 157"/>
          <p:cNvSpPr>
            <a:spLocks noChangeArrowheads="1"/>
          </p:cNvSpPr>
          <p:nvPr/>
        </p:nvSpPr>
        <p:spPr bwMode="auto">
          <a:xfrm>
            <a:off x="5324475" y="1562100"/>
            <a:ext cx="3381375" cy="35528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1" name="Freeform 158"/>
          <p:cNvSpPr>
            <a:spLocks/>
          </p:cNvSpPr>
          <p:nvPr/>
        </p:nvSpPr>
        <p:spPr bwMode="auto">
          <a:xfrm>
            <a:off x="5495925" y="4857750"/>
            <a:ext cx="361950" cy="123825"/>
          </a:xfrm>
          <a:custGeom>
            <a:avLst/>
            <a:gdLst>
              <a:gd name="T0" fmla="*/ 102 w 228"/>
              <a:gd name="T1" fmla="*/ 72 h 78"/>
              <a:gd name="T2" fmla="*/ 102 w 228"/>
              <a:gd name="T3" fmla="*/ 72 h 78"/>
              <a:gd name="T4" fmla="*/ 102 w 228"/>
              <a:gd name="T5" fmla="*/ 66 h 78"/>
              <a:gd name="T6" fmla="*/ 108 w 228"/>
              <a:gd name="T7" fmla="*/ 66 h 78"/>
              <a:gd name="T8" fmla="*/ 108 w 228"/>
              <a:gd name="T9" fmla="*/ 60 h 78"/>
              <a:gd name="T10" fmla="*/ 108 w 228"/>
              <a:gd name="T11" fmla="*/ 60 h 78"/>
              <a:gd name="T12" fmla="*/ 114 w 228"/>
              <a:gd name="T13" fmla="*/ 54 h 78"/>
              <a:gd name="T14" fmla="*/ 114 w 228"/>
              <a:gd name="T15" fmla="*/ 54 h 78"/>
              <a:gd name="T16" fmla="*/ 114 w 228"/>
              <a:gd name="T17" fmla="*/ 48 h 78"/>
              <a:gd name="T18" fmla="*/ 114 w 228"/>
              <a:gd name="T19" fmla="*/ 48 h 78"/>
              <a:gd name="T20" fmla="*/ 114 w 228"/>
              <a:gd name="T21" fmla="*/ 42 h 78"/>
              <a:gd name="T22" fmla="*/ 114 w 228"/>
              <a:gd name="T23" fmla="*/ 36 h 78"/>
              <a:gd name="T24" fmla="*/ 114 w 228"/>
              <a:gd name="T25" fmla="*/ 36 h 78"/>
              <a:gd name="T26" fmla="*/ 114 w 228"/>
              <a:gd name="T27" fmla="*/ 30 h 78"/>
              <a:gd name="T28" fmla="*/ 114 w 228"/>
              <a:gd name="T29" fmla="*/ 30 h 78"/>
              <a:gd name="T30" fmla="*/ 108 w 228"/>
              <a:gd name="T31" fmla="*/ 24 h 78"/>
              <a:gd name="T32" fmla="*/ 108 w 228"/>
              <a:gd name="T33" fmla="*/ 24 h 78"/>
              <a:gd name="T34" fmla="*/ 102 w 228"/>
              <a:gd name="T35" fmla="*/ 18 h 78"/>
              <a:gd name="T36" fmla="*/ 90 w 228"/>
              <a:gd name="T37" fmla="*/ 18 h 78"/>
              <a:gd name="T38" fmla="*/ 78 w 228"/>
              <a:gd name="T39" fmla="*/ 12 h 78"/>
              <a:gd name="T40" fmla="*/ 60 w 228"/>
              <a:gd name="T41" fmla="*/ 12 h 78"/>
              <a:gd name="T42" fmla="*/ 36 w 228"/>
              <a:gd name="T43" fmla="*/ 6 h 78"/>
              <a:gd name="T44" fmla="*/ 18 w 228"/>
              <a:gd name="T45" fmla="*/ 6 h 78"/>
              <a:gd name="T46" fmla="*/ 6 w 228"/>
              <a:gd name="T47" fmla="*/ 0 h 78"/>
              <a:gd name="T48" fmla="*/ 0 w 228"/>
              <a:gd name="T49" fmla="*/ 0 h 78"/>
              <a:gd name="T50" fmla="*/ 222 w 228"/>
              <a:gd name="T51" fmla="*/ 0 h 78"/>
              <a:gd name="T52" fmla="*/ 210 w 228"/>
              <a:gd name="T53" fmla="*/ 0 h 78"/>
              <a:gd name="T54" fmla="*/ 192 w 228"/>
              <a:gd name="T55" fmla="*/ 6 h 78"/>
              <a:gd name="T56" fmla="*/ 174 w 228"/>
              <a:gd name="T57" fmla="*/ 12 h 78"/>
              <a:gd name="T58" fmla="*/ 150 w 228"/>
              <a:gd name="T59" fmla="*/ 12 h 78"/>
              <a:gd name="T60" fmla="*/ 138 w 228"/>
              <a:gd name="T61" fmla="*/ 18 h 78"/>
              <a:gd name="T62" fmla="*/ 126 w 228"/>
              <a:gd name="T63" fmla="*/ 18 h 78"/>
              <a:gd name="T64" fmla="*/ 120 w 228"/>
              <a:gd name="T65" fmla="*/ 24 h 78"/>
              <a:gd name="T66" fmla="*/ 114 w 228"/>
              <a:gd name="T67" fmla="*/ 24 h 78"/>
              <a:gd name="T68" fmla="*/ 114 w 228"/>
              <a:gd name="T69" fmla="*/ 30 h 78"/>
              <a:gd name="T70" fmla="*/ 114 w 228"/>
              <a:gd name="T71" fmla="*/ 30 h 78"/>
              <a:gd name="T72" fmla="*/ 114 w 228"/>
              <a:gd name="T73" fmla="*/ 36 h 78"/>
              <a:gd name="T74" fmla="*/ 114 w 228"/>
              <a:gd name="T75" fmla="*/ 36 h 78"/>
              <a:gd name="T76" fmla="*/ 114 w 228"/>
              <a:gd name="T77" fmla="*/ 42 h 78"/>
              <a:gd name="T78" fmla="*/ 114 w 228"/>
              <a:gd name="T79" fmla="*/ 42 h 78"/>
              <a:gd name="T80" fmla="*/ 114 w 228"/>
              <a:gd name="T81" fmla="*/ 48 h 78"/>
              <a:gd name="T82" fmla="*/ 114 w 228"/>
              <a:gd name="T83" fmla="*/ 54 h 78"/>
              <a:gd name="T84" fmla="*/ 114 w 228"/>
              <a:gd name="T85" fmla="*/ 54 h 78"/>
              <a:gd name="T86" fmla="*/ 114 w 228"/>
              <a:gd name="T87" fmla="*/ 60 h 78"/>
              <a:gd name="T88" fmla="*/ 120 w 228"/>
              <a:gd name="T89" fmla="*/ 60 h 78"/>
              <a:gd name="T90" fmla="*/ 120 w 228"/>
              <a:gd name="T91" fmla="*/ 66 h 78"/>
              <a:gd name="T92" fmla="*/ 120 w 228"/>
              <a:gd name="T93" fmla="*/ 66 h 78"/>
              <a:gd name="T94" fmla="*/ 126 w 228"/>
              <a:gd name="T95" fmla="*/ 72 h 78"/>
              <a:gd name="T96" fmla="*/ 126 w 228"/>
              <a:gd name="T97" fmla="*/ 72 h 78"/>
              <a:gd name="T98" fmla="*/ 126 w 228"/>
              <a:gd name="T9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78">
                <a:moveTo>
                  <a:pt x="102" y="78"/>
                </a:moveTo>
                <a:lnTo>
                  <a:pt x="102" y="78"/>
                </a:lnTo>
                <a:lnTo>
                  <a:pt x="102" y="78"/>
                </a:lnTo>
                <a:lnTo>
                  <a:pt x="102" y="72"/>
                </a:lnTo>
                <a:lnTo>
                  <a:pt x="102" y="72"/>
                </a:lnTo>
                <a:lnTo>
                  <a:pt x="102" y="72"/>
                </a:lnTo>
                <a:lnTo>
                  <a:pt x="102" y="72"/>
                </a:lnTo>
                <a:lnTo>
                  <a:pt x="102" y="72"/>
                </a:lnTo>
                <a:lnTo>
                  <a:pt x="102" y="72"/>
                </a:lnTo>
                <a:lnTo>
                  <a:pt x="102" y="72"/>
                </a:lnTo>
                <a:lnTo>
                  <a:pt x="102" y="66"/>
                </a:lnTo>
                <a:lnTo>
                  <a:pt x="102" y="66"/>
                </a:lnTo>
                <a:lnTo>
                  <a:pt x="102" y="66"/>
                </a:lnTo>
                <a:lnTo>
                  <a:pt x="102" y="66"/>
                </a:lnTo>
                <a:lnTo>
                  <a:pt x="108" y="66"/>
                </a:lnTo>
                <a:lnTo>
                  <a:pt x="108" y="66"/>
                </a:lnTo>
                <a:lnTo>
                  <a:pt x="108" y="66"/>
                </a:lnTo>
                <a:lnTo>
                  <a:pt x="108" y="66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08" y="24"/>
                </a:lnTo>
                <a:lnTo>
                  <a:pt x="108" y="24"/>
                </a:lnTo>
                <a:lnTo>
                  <a:pt x="108" y="24"/>
                </a:lnTo>
                <a:lnTo>
                  <a:pt x="108" y="24"/>
                </a:lnTo>
                <a:lnTo>
                  <a:pt x="108" y="24"/>
                </a:lnTo>
                <a:lnTo>
                  <a:pt x="108" y="24"/>
                </a:lnTo>
                <a:lnTo>
                  <a:pt x="108" y="24"/>
                </a:lnTo>
                <a:lnTo>
                  <a:pt x="102" y="24"/>
                </a:lnTo>
                <a:lnTo>
                  <a:pt x="102" y="18"/>
                </a:lnTo>
                <a:lnTo>
                  <a:pt x="102" y="18"/>
                </a:lnTo>
                <a:lnTo>
                  <a:pt x="102" y="18"/>
                </a:lnTo>
                <a:lnTo>
                  <a:pt x="96" y="18"/>
                </a:lnTo>
                <a:lnTo>
                  <a:pt x="96" y="18"/>
                </a:lnTo>
                <a:lnTo>
                  <a:pt x="90" y="18"/>
                </a:lnTo>
                <a:lnTo>
                  <a:pt x="90" y="18"/>
                </a:lnTo>
                <a:lnTo>
                  <a:pt x="84" y="12"/>
                </a:lnTo>
                <a:lnTo>
                  <a:pt x="84" y="12"/>
                </a:lnTo>
                <a:lnTo>
                  <a:pt x="78" y="12"/>
                </a:lnTo>
                <a:lnTo>
                  <a:pt x="72" y="12"/>
                </a:lnTo>
                <a:lnTo>
                  <a:pt x="72" y="12"/>
                </a:lnTo>
                <a:lnTo>
                  <a:pt x="66" y="12"/>
                </a:lnTo>
                <a:lnTo>
                  <a:pt x="60" y="12"/>
                </a:lnTo>
                <a:lnTo>
                  <a:pt x="54" y="12"/>
                </a:lnTo>
                <a:lnTo>
                  <a:pt x="48" y="6"/>
                </a:lnTo>
                <a:lnTo>
                  <a:pt x="42" y="6"/>
                </a:lnTo>
                <a:lnTo>
                  <a:pt x="36" y="6"/>
                </a:lnTo>
                <a:lnTo>
                  <a:pt x="36" y="6"/>
                </a:lnTo>
                <a:lnTo>
                  <a:pt x="30" y="6"/>
                </a:lnTo>
                <a:lnTo>
                  <a:pt x="24" y="6"/>
                </a:lnTo>
                <a:lnTo>
                  <a:pt x="18" y="6"/>
                </a:lnTo>
                <a:lnTo>
                  <a:pt x="18" y="0"/>
                </a:lnTo>
                <a:lnTo>
                  <a:pt x="12" y="0"/>
                </a:lnTo>
                <a:lnTo>
                  <a:pt x="6" y="0"/>
                </a:lnTo>
                <a:lnTo>
                  <a:pt x="6" y="0"/>
                </a:lnTo>
                <a:lnTo>
                  <a:pt x="6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228" y="0"/>
                </a:lnTo>
                <a:lnTo>
                  <a:pt x="228" y="0"/>
                </a:lnTo>
                <a:lnTo>
                  <a:pt x="222" y="0"/>
                </a:lnTo>
                <a:lnTo>
                  <a:pt x="222" y="0"/>
                </a:lnTo>
                <a:lnTo>
                  <a:pt x="222" y="0"/>
                </a:lnTo>
                <a:lnTo>
                  <a:pt x="216" y="0"/>
                </a:lnTo>
                <a:lnTo>
                  <a:pt x="216" y="0"/>
                </a:lnTo>
                <a:lnTo>
                  <a:pt x="210" y="0"/>
                </a:lnTo>
                <a:lnTo>
                  <a:pt x="204" y="6"/>
                </a:lnTo>
                <a:lnTo>
                  <a:pt x="204" y="6"/>
                </a:lnTo>
                <a:lnTo>
                  <a:pt x="198" y="6"/>
                </a:lnTo>
                <a:lnTo>
                  <a:pt x="192" y="6"/>
                </a:lnTo>
                <a:lnTo>
                  <a:pt x="186" y="6"/>
                </a:lnTo>
                <a:lnTo>
                  <a:pt x="180" y="6"/>
                </a:lnTo>
                <a:lnTo>
                  <a:pt x="174" y="6"/>
                </a:lnTo>
                <a:lnTo>
                  <a:pt x="174" y="12"/>
                </a:lnTo>
                <a:lnTo>
                  <a:pt x="168" y="12"/>
                </a:lnTo>
                <a:lnTo>
                  <a:pt x="162" y="12"/>
                </a:lnTo>
                <a:lnTo>
                  <a:pt x="156" y="12"/>
                </a:lnTo>
                <a:lnTo>
                  <a:pt x="150" y="12"/>
                </a:lnTo>
                <a:lnTo>
                  <a:pt x="150" y="12"/>
                </a:lnTo>
                <a:lnTo>
                  <a:pt x="144" y="12"/>
                </a:lnTo>
                <a:lnTo>
                  <a:pt x="138" y="12"/>
                </a:lnTo>
                <a:lnTo>
                  <a:pt x="138" y="18"/>
                </a:lnTo>
                <a:lnTo>
                  <a:pt x="132" y="18"/>
                </a:lnTo>
                <a:lnTo>
                  <a:pt x="132" y="18"/>
                </a:lnTo>
                <a:lnTo>
                  <a:pt x="126" y="18"/>
                </a:lnTo>
                <a:lnTo>
                  <a:pt x="126" y="18"/>
                </a:lnTo>
                <a:lnTo>
                  <a:pt x="126" y="18"/>
                </a:lnTo>
                <a:lnTo>
                  <a:pt x="120" y="18"/>
                </a:lnTo>
                <a:lnTo>
                  <a:pt x="120" y="24"/>
                </a:lnTo>
                <a:lnTo>
                  <a:pt x="120" y="24"/>
                </a:lnTo>
                <a:lnTo>
                  <a:pt x="120" y="24"/>
                </a:lnTo>
                <a:lnTo>
                  <a:pt x="120" y="24"/>
                </a:lnTo>
                <a:lnTo>
                  <a:pt x="114" y="24"/>
                </a:lnTo>
                <a:lnTo>
                  <a:pt x="114" y="24"/>
                </a:lnTo>
                <a:lnTo>
                  <a:pt x="114" y="24"/>
                </a:lnTo>
                <a:lnTo>
                  <a:pt x="114" y="24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60"/>
                </a:lnTo>
                <a:lnTo>
                  <a:pt x="114" y="60"/>
                </a:lnTo>
                <a:lnTo>
                  <a:pt x="114" y="60"/>
                </a:lnTo>
                <a:lnTo>
                  <a:pt x="114" y="60"/>
                </a:lnTo>
                <a:lnTo>
                  <a:pt x="120" y="60"/>
                </a:lnTo>
                <a:lnTo>
                  <a:pt x="120" y="60"/>
                </a:lnTo>
                <a:lnTo>
                  <a:pt x="120" y="60"/>
                </a:lnTo>
                <a:lnTo>
                  <a:pt x="120" y="66"/>
                </a:lnTo>
                <a:lnTo>
                  <a:pt x="120" y="66"/>
                </a:lnTo>
                <a:lnTo>
                  <a:pt x="120" y="66"/>
                </a:lnTo>
                <a:lnTo>
                  <a:pt x="120" y="66"/>
                </a:lnTo>
                <a:lnTo>
                  <a:pt x="120" y="66"/>
                </a:lnTo>
                <a:lnTo>
                  <a:pt x="120" y="66"/>
                </a:lnTo>
                <a:lnTo>
                  <a:pt x="120" y="66"/>
                </a:lnTo>
                <a:lnTo>
                  <a:pt x="126" y="66"/>
                </a:lnTo>
                <a:lnTo>
                  <a:pt x="126" y="72"/>
                </a:lnTo>
                <a:lnTo>
                  <a:pt x="126" y="72"/>
                </a:lnTo>
                <a:lnTo>
                  <a:pt x="126" y="72"/>
                </a:lnTo>
                <a:lnTo>
                  <a:pt x="126" y="72"/>
                </a:lnTo>
                <a:lnTo>
                  <a:pt x="126" y="72"/>
                </a:lnTo>
                <a:lnTo>
                  <a:pt x="126" y="72"/>
                </a:lnTo>
                <a:lnTo>
                  <a:pt x="126" y="72"/>
                </a:lnTo>
                <a:lnTo>
                  <a:pt x="126" y="78"/>
                </a:lnTo>
                <a:lnTo>
                  <a:pt x="126" y="78"/>
                </a:lnTo>
                <a:lnTo>
                  <a:pt x="126" y="78"/>
                </a:lnTo>
                <a:lnTo>
                  <a:pt x="102" y="78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2" name="Freeform 159"/>
          <p:cNvSpPr>
            <a:spLocks/>
          </p:cNvSpPr>
          <p:nvPr/>
        </p:nvSpPr>
        <p:spPr bwMode="auto">
          <a:xfrm>
            <a:off x="5495925" y="4857750"/>
            <a:ext cx="361950" cy="123825"/>
          </a:xfrm>
          <a:custGeom>
            <a:avLst/>
            <a:gdLst>
              <a:gd name="T0" fmla="*/ 17 w 38"/>
              <a:gd name="T1" fmla="*/ 12 h 13"/>
              <a:gd name="T2" fmla="*/ 17 w 38"/>
              <a:gd name="T3" fmla="*/ 12 h 13"/>
              <a:gd name="T4" fmla="*/ 17 w 38"/>
              <a:gd name="T5" fmla="*/ 11 h 13"/>
              <a:gd name="T6" fmla="*/ 18 w 38"/>
              <a:gd name="T7" fmla="*/ 11 h 13"/>
              <a:gd name="T8" fmla="*/ 18 w 38"/>
              <a:gd name="T9" fmla="*/ 10 h 13"/>
              <a:gd name="T10" fmla="*/ 18 w 38"/>
              <a:gd name="T11" fmla="*/ 10 h 13"/>
              <a:gd name="T12" fmla="*/ 19 w 38"/>
              <a:gd name="T13" fmla="*/ 9 h 13"/>
              <a:gd name="T14" fmla="*/ 19 w 38"/>
              <a:gd name="T15" fmla="*/ 9 h 13"/>
              <a:gd name="T16" fmla="*/ 19 w 38"/>
              <a:gd name="T17" fmla="*/ 8 h 13"/>
              <a:gd name="T18" fmla="*/ 19 w 38"/>
              <a:gd name="T19" fmla="*/ 8 h 13"/>
              <a:gd name="T20" fmla="*/ 19 w 38"/>
              <a:gd name="T21" fmla="*/ 7 h 13"/>
              <a:gd name="T22" fmla="*/ 19 w 38"/>
              <a:gd name="T23" fmla="*/ 6 h 13"/>
              <a:gd name="T24" fmla="*/ 19 w 38"/>
              <a:gd name="T25" fmla="*/ 6 h 13"/>
              <a:gd name="T26" fmla="*/ 19 w 38"/>
              <a:gd name="T27" fmla="*/ 5 h 13"/>
              <a:gd name="T28" fmla="*/ 19 w 38"/>
              <a:gd name="T29" fmla="*/ 5 h 13"/>
              <a:gd name="T30" fmla="*/ 18 w 38"/>
              <a:gd name="T31" fmla="*/ 4 h 13"/>
              <a:gd name="T32" fmla="*/ 18 w 38"/>
              <a:gd name="T33" fmla="*/ 4 h 13"/>
              <a:gd name="T34" fmla="*/ 17 w 38"/>
              <a:gd name="T35" fmla="*/ 3 h 13"/>
              <a:gd name="T36" fmla="*/ 15 w 38"/>
              <a:gd name="T37" fmla="*/ 3 h 13"/>
              <a:gd name="T38" fmla="*/ 13 w 38"/>
              <a:gd name="T39" fmla="*/ 2 h 13"/>
              <a:gd name="T40" fmla="*/ 10 w 38"/>
              <a:gd name="T41" fmla="*/ 2 h 13"/>
              <a:gd name="T42" fmla="*/ 6 w 38"/>
              <a:gd name="T43" fmla="*/ 1 h 13"/>
              <a:gd name="T44" fmla="*/ 3 w 38"/>
              <a:gd name="T45" fmla="*/ 1 h 13"/>
              <a:gd name="T46" fmla="*/ 1 w 38"/>
              <a:gd name="T47" fmla="*/ 0 h 13"/>
              <a:gd name="T48" fmla="*/ 0 w 38"/>
              <a:gd name="T49" fmla="*/ 0 h 13"/>
              <a:gd name="T50" fmla="*/ 37 w 38"/>
              <a:gd name="T51" fmla="*/ 0 h 13"/>
              <a:gd name="T52" fmla="*/ 35 w 38"/>
              <a:gd name="T53" fmla="*/ 0 h 13"/>
              <a:gd name="T54" fmla="*/ 32 w 38"/>
              <a:gd name="T55" fmla="*/ 1 h 13"/>
              <a:gd name="T56" fmla="*/ 29 w 38"/>
              <a:gd name="T57" fmla="*/ 2 h 13"/>
              <a:gd name="T58" fmla="*/ 25 w 38"/>
              <a:gd name="T59" fmla="*/ 2 h 13"/>
              <a:gd name="T60" fmla="*/ 23 w 38"/>
              <a:gd name="T61" fmla="*/ 3 h 13"/>
              <a:gd name="T62" fmla="*/ 21 w 38"/>
              <a:gd name="T63" fmla="*/ 3 h 13"/>
              <a:gd name="T64" fmla="*/ 20 w 38"/>
              <a:gd name="T65" fmla="*/ 4 h 13"/>
              <a:gd name="T66" fmla="*/ 19 w 38"/>
              <a:gd name="T67" fmla="*/ 4 h 13"/>
              <a:gd name="T68" fmla="*/ 19 w 38"/>
              <a:gd name="T69" fmla="*/ 5 h 13"/>
              <a:gd name="T70" fmla="*/ 19 w 38"/>
              <a:gd name="T71" fmla="*/ 5 h 13"/>
              <a:gd name="T72" fmla="*/ 19 w 38"/>
              <a:gd name="T73" fmla="*/ 6 h 13"/>
              <a:gd name="T74" fmla="*/ 19 w 38"/>
              <a:gd name="T75" fmla="*/ 6 h 13"/>
              <a:gd name="T76" fmla="*/ 19 w 38"/>
              <a:gd name="T77" fmla="*/ 7 h 13"/>
              <a:gd name="T78" fmla="*/ 19 w 38"/>
              <a:gd name="T79" fmla="*/ 7 h 13"/>
              <a:gd name="T80" fmla="*/ 19 w 38"/>
              <a:gd name="T81" fmla="*/ 8 h 13"/>
              <a:gd name="T82" fmla="*/ 19 w 38"/>
              <a:gd name="T83" fmla="*/ 9 h 13"/>
              <a:gd name="T84" fmla="*/ 19 w 38"/>
              <a:gd name="T85" fmla="*/ 9 h 13"/>
              <a:gd name="T86" fmla="*/ 19 w 38"/>
              <a:gd name="T87" fmla="*/ 10 h 13"/>
              <a:gd name="T88" fmla="*/ 20 w 38"/>
              <a:gd name="T89" fmla="*/ 10 h 13"/>
              <a:gd name="T90" fmla="*/ 20 w 38"/>
              <a:gd name="T91" fmla="*/ 11 h 13"/>
              <a:gd name="T92" fmla="*/ 20 w 38"/>
              <a:gd name="T93" fmla="*/ 11 h 13"/>
              <a:gd name="T94" fmla="*/ 21 w 38"/>
              <a:gd name="T95" fmla="*/ 12 h 13"/>
              <a:gd name="T96" fmla="*/ 21 w 38"/>
              <a:gd name="T97" fmla="*/ 12 h 13"/>
              <a:gd name="T98" fmla="*/ 21 w 38"/>
              <a:gd name="T9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13">
                <a:moveTo>
                  <a:pt x="17" y="13"/>
                </a:moveTo>
                <a:lnTo>
                  <a:pt x="17" y="13"/>
                </a:lnTo>
                <a:lnTo>
                  <a:pt x="17" y="13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7" y="11"/>
                </a:lnTo>
                <a:lnTo>
                  <a:pt x="17" y="11"/>
                </a:lnTo>
                <a:lnTo>
                  <a:pt x="17" y="11"/>
                </a:lnTo>
                <a:lnTo>
                  <a:pt x="17" y="11"/>
                </a:lnTo>
                <a:lnTo>
                  <a:pt x="18" y="11"/>
                </a:lnTo>
                <a:lnTo>
                  <a:pt x="18" y="11"/>
                </a:lnTo>
                <a:lnTo>
                  <a:pt x="18" y="11"/>
                </a:lnTo>
                <a:lnTo>
                  <a:pt x="18" y="11"/>
                </a:lnTo>
                <a:lnTo>
                  <a:pt x="18" y="10"/>
                </a:lnTo>
                <a:lnTo>
                  <a:pt x="18" y="10"/>
                </a:lnTo>
                <a:lnTo>
                  <a:pt x="18" y="10"/>
                </a:lnTo>
                <a:lnTo>
                  <a:pt x="18" y="10"/>
                </a:lnTo>
                <a:lnTo>
                  <a:pt x="18" y="10"/>
                </a:lnTo>
                <a:lnTo>
                  <a:pt x="18" y="10"/>
                </a:lnTo>
                <a:lnTo>
                  <a:pt x="18" y="10"/>
                </a:lnTo>
                <a:lnTo>
                  <a:pt x="18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8" y="4"/>
                </a:lnTo>
                <a:lnTo>
                  <a:pt x="18" y="4"/>
                </a:lnTo>
                <a:lnTo>
                  <a:pt x="18" y="4"/>
                </a:lnTo>
                <a:lnTo>
                  <a:pt x="18" y="4"/>
                </a:lnTo>
                <a:lnTo>
                  <a:pt x="18" y="4"/>
                </a:lnTo>
                <a:lnTo>
                  <a:pt x="18" y="4"/>
                </a:lnTo>
                <a:lnTo>
                  <a:pt x="18" y="4"/>
                </a:lnTo>
                <a:lnTo>
                  <a:pt x="17" y="4"/>
                </a:lnTo>
                <a:lnTo>
                  <a:pt x="17" y="3"/>
                </a:lnTo>
                <a:lnTo>
                  <a:pt x="17" y="3"/>
                </a:lnTo>
                <a:lnTo>
                  <a:pt x="17" y="3"/>
                </a:lnTo>
                <a:lnTo>
                  <a:pt x="16" y="3"/>
                </a:lnTo>
                <a:lnTo>
                  <a:pt x="16" y="3"/>
                </a:lnTo>
                <a:lnTo>
                  <a:pt x="15" y="3"/>
                </a:lnTo>
                <a:lnTo>
                  <a:pt x="15" y="3"/>
                </a:lnTo>
                <a:lnTo>
                  <a:pt x="14" y="2"/>
                </a:lnTo>
                <a:lnTo>
                  <a:pt x="14" y="2"/>
                </a:lnTo>
                <a:lnTo>
                  <a:pt x="13" y="2"/>
                </a:lnTo>
                <a:lnTo>
                  <a:pt x="12" y="2"/>
                </a:lnTo>
                <a:lnTo>
                  <a:pt x="12" y="2"/>
                </a:lnTo>
                <a:lnTo>
                  <a:pt x="11" y="2"/>
                </a:lnTo>
                <a:lnTo>
                  <a:pt x="10" y="2"/>
                </a:lnTo>
                <a:lnTo>
                  <a:pt x="9" y="2"/>
                </a:lnTo>
                <a:lnTo>
                  <a:pt x="8" y="1"/>
                </a:lnTo>
                <a:lnTo>
                  <a:pt x="7" y="1"/>
                </a:lnTo>
                <a:lnTo>
                  <a:pt x="6" y="1"/>
                </a:lnTo>
                <a:lnTo>
                  <a:pt x="6" y="1"/>
                </a:lnTo>
                <a:lnTo>
                  <a:pt x="5" y="1"/>
                </a:lnTo>
                <a:lnTo>
                  <a:pt x="4" y="1"/>
                </a:lnTo>
                <a:lnTo>
                  <a:pt x="3" y="1"/>
                </a:lnTo>
                <a:lnTo>
                  <a:pt x="3" y="0"/>
                </a:lnTo>
                <a:lnTo>
                  <a:pt x="2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38" y="0"/>
                </a:lnTo>
                <a:lnTo>
                  <a:pt x="38" y="0"/>
                </a:lnTo>
                <a:lnTo>
                  <a:pt x="37" y="0"/>
                </a:lnTo>
                <a:lnTo>
                  <a:pt x="37" y="0"/>
                </a:lnTo>
                <a:lnTo>
                  <a:pt x="37" y="0"/>
                </a:lnTo>
                <a:lnTo>
                  <a:pt x="36" y="0"/>
                </a:lnTo>
                <a:lnTo>
                  <a:pt x="36" y="0"/>
                </a:lnTo>
                <a:lnTo>
                  <a:pt x="35" y="0"/>
                </a:lnTo>
                <a:lnTo>
                  <a:pt x="34" y="1"/>
                </a:lnTo>
                <a:lnTo>
                  <a:pt x="34" y="1"/>
                </a:lnTo>
                <a:lnTo>
                  <a:pt x="33" y="1"/>
                </a:lnTo>
                <a:lnTo>
                  <a:pt x="32" y="1"/>
                </a:lnTo>
                <a:lnTo>
                  <a:pt x="31" y="1"/>
                </a:lnTo>
                <a:lnTo>
                  <a:pt x="30" y="1"/>
                </a:lnTo>
                <a:lnTo>
                  <a:pt x="29" y="1"/>
                </a:lnTo>
                <a:lnTo>
                  <a:pt x="29" y="2"/>
                </a:lnTo>
                <a:lnTo>
                  <a:pt x="28" y="2"/>
                </a:lnTo>
                <a:lnTo>
                  <a:pt x="27" y="2"/>
                </a:lnTo>
                <a:lnTo>
                  <a:pt x="26" y="2"/>
                </a:lnTo>
                <a:lnTo>
                  <a:pt x="25" y="2"/>
                </a:lnTo>
                <a:lnTo>
                  <a:pt x="25" y="2"/>
                </a:lnTo>
                <a:lnTo>
                  <a:pt x="24" y="2"/>
                </a:lnTo>
                <a:lnTo>
                  <a:pt x="23" y="2"/>
                </a:lnTo>
                <a:lnTo>
                  <a:pt x="23" y="3"/>
                </a:lnTo>
                <a:lnTo>
                  <a:pt x="22" y="3"/>
                </a:lnTo>
                <a:lnTo>
                  <a:pt x="22" y="3"/>
                </a:lnTo>
                <a:lnTo>
                  <a:pt x="21" y="3"/>
                </a:lnTo>
                <a:lnTo>
                  <a:pt x="21" y="3"/>
                </a:lnTo>
                <a:lnTo>
                  <a:pt x="21" y="3"/>
                </a:lnTo>
                <a:lnTo>
                  <a:pt x="20" y="3"/>
                </a:lnTo>
                <a:lnTo>
                  <a:pt x="20" y="4"/>
                </a:lnTo>
                <a:lnTo>
                  <a:pt x="20" y="4"/>
                </a:lnTo>
                <a:lnTo>
                  <a:pt x="20" y="4"/>
                </a:lnTo>
                <a:lnTo>
                  <a:pt x="20" y="4"/>
                </a:lnTo>
                <a:lnTo>
                  <a:pt x="19" y="4"/>
                </a:lnTo>
                <a:lnTo>
                  <a:pt x="19" y="4"/>
                </a:lnTo>
                <a:lnTo>
                  <a:pt x="19" y="4"/>
                </a:lnTo>
                <a:lnTo>
                  <a:pt x="19" y="4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10"/>
                </a:lnTo>
                <a:lnTo>
                  <a:pt x="19" y="10"/>
                </a:lnTo>
                <a:lnTo>
                  <a:pt x="19" y="10"/>
                </a:lnTo>
                <a:lnTo>
                  <a:pt x="19" y="10"/>
                </a:lnTo>
                <a:lnTo>
                  <a:pt x="20" y="10"/>
                </a:lnTo>
                <a:lnTo>
                  <a:pt x="20" y="10"/>
                </a:lnTo>
                <a:lnTo>
                  <a:pt x="20" y="10"/>
                </a:lnTo>
                <a:lnTo>
                  <a:pt x="20" y="11"/>
                </a:lnTo>
                <a:lnTo>
                  <a:pt x="20" y="11"/>
                </a:lnTo>
                <a:lnTo>
                  <a:pt x="20" y="11"/>
                </a:lnTo>
                <a:lnTo>
                  <a:pt x="20" y="11"/>
                </a:lnTo>
                <a:lnTo>
                  <a:pt x="20" y="11"/>
                </a:lnTo>
                <a:lnTo>
                  <a:pt x="20" y="11"/>
                </a:lnTo>
                <a:lnTo>
                  <a:pt x="20" y="11"/>
                </a:lnTo>
                <a:lnTo>
                  <a:pt x="21" y="11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3"/>
                </a:lnTo>
                <a:lnTo>
                  <a:pt x="21" y="13"/>
                </a:lnTo>
                <a:lnTo>
                  <a:pt x="21" y="13"/>
                </a:lnTo>
                <a:lnTo>
                  <a:pt x="17" y="1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3" name="Line 160"/>
          <p:cNvSpPr>
            <a:spLocks noChangeShapeType="1"/>
          </p:cNvSpPr>
          <p:nvPr/>
        </p:nvSpPr>
        <p:spPr bwMode="auto">
          <a:xfrm>
            <a:off x="5676900" y="4857750"/>
            <a:ext cx="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4" name="Rectangle 161"/>
          <p:cNvSpPr>
            <a:spLocks noChangeArrowheads="1"/>
          </p:cNvSpPr>
          <p:nvPr/>
        </p:nvSpPr>
        <p:spPr bwMode="auto">
          <a:xfrm>
            <a:off x="5667375" y="4857750"/>
            <a:ext cx="19050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5" name="Rectangle 162"/>
          <p:cNvSpPr>
            <a:spLocks noChangeArrowheads="1"/>
          </p:cNvSpPr>
          <p:nvPr/>
        </p:nvSpPr>
        <p:spPr bwMode="auto">
          <a:xfrm>
            <a:off x="5667375" y="4857750"/>
            <a:ext cx="19050" cy="1588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6" name="Rectangle 163"/>
          <p:cNvSpPr>
            <a:spLocks noChangeArrowheads="1"/>
          </p:cNvSpPr>
          <p:nvPr/>
        </p:nvSpPr>
        <p:spPr bwMode="auto">
          <a:xfrm>
            <a:off x="5667375" y="48291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7" name="Rectangle 164"/>
          <p:cNvSpPr>
            <a:spLocks noChangeArrowheads="1"/>
          </p:cNvSpPr>
          <p:nvPr/>
        </p:nvSpPr>
        <p:spPr bwMode="auto">
          <a:xfrm>
            <a:off x="5667375" y="48863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" name="Rectangle 165"/>
          <p:cNvSpPr>
            <a:spLocks noChangeArrowheads="1"/>
          </p:cNvSpPr>
          <p:nvPr/>
        </p:nvSpPr>
        <p:spPr bwMode="auto">
          <a:xfrm>
            <a:off x="5657850" y="48387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" name="Rectangle 166"/>
          <p:cNvSpPr>
            <a:spLocks noChangeArrowheads="1"/>
          </p:cNvSpPr>
          <p:nvPr/>
        </p:nvSpPr>
        <p:spPr bwMode="auto">
          <a:xfrm>
            <a:off x="5657850" y="48768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0" name="Rectangle 167"/>
          <p:cNvSpPr>
            <a:spLocks noChangeArrowheads="1"/>
          </p:cNvSpPr>
          <p:nvPr/>
        </p:nvSpPr>
        <p:spPr bwMode="auto">
          <a:xfrm>
            <a:off x="5648325" y="48482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1" name="Rectangle 168"/>
          <p:cNvSpPr>
            <a:spLocks noChangeArrowheads="1"/>
          </p:cNvSpPr>
          <p:nvPr/>
        </p:nvSpPr>
        <p:spPr bwMode="auto">
          <a:xfrm>
            <a:off x="5648325" y="48672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2" name="Rectangle 169"/>
          <p:cNvSpPr>
            <a:spLocks noChangeArrowheads="1"/>
          </p:cNvSpPr>
          <p:nvPr/>
        </p:nvSpPr>
        <p:spPr bwMode="auto">
          <a:xfrm>
            <a:off x="5648325" y="48577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3" name="Rectangle 170"/>
          <p:cNvSpPr>
            <a:spLocks noChangeArrowheads="1"/>
          </p:cNvSpPr>
          <p:nvPr/>
        </p:nvSpPr>
        <p:spPr bwMode="auto">
          <a:xfrm>
            <a:off x="5648325" y="48577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4" name="Oval 171"/>
          <p:cNvSpPr>
            <a:spLocks noChangeArrowheads="1"/>
          </p:cNvSpPr>
          <p:nvPr/>
        </p:nvSpPr>
        <p:spPr bwMode="auto">
          <a:xfrm>
            <a:off x="5648325" y="482917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5" name="Freeform 172"/>
          <p:cNvSpPr>
            <a:spLocks/>
          </p:cNvSpPr>
          <p:nvPr/>
        </p:nvSpPr>
        <p:spPr bwMode="auto">
          <a:xfrm>
            <a:off x="5943600" y="4600575"/>
            <a:ext cx="361950" cy="257175"/>
          </a:xfrm>
          <a:custGeom>
            <a:avLst/>
            <a:gdLst>
              <a:gd name="T0" fmla="*/ 96 w 228"/>
              <a:gd name="T1" fmla="*/ 156 h 162"/>
              <a:gd name="T2" fmla="*/ 96 w 228"/>
              <a:gd name="T3" fmla="*/ 150 h 162"/>
              <a:gd name="T4" fmla="*/ 102 w 228"/>
              <a:gd name="T5" fmla="*/ 144 h 162"/>
              <a:gd name="T6" fmla="*/ 102 w 228"/>
              <a:gd name="T7" fmla="*/ 138 h 162"/>
              <a:gd name="T8" fmla="*/ 102 w 228"/>
              <a:gd name="T9" fmla="*/ 126 h 162"/>
              <a:gd name="T10" fmla="*/ 96 w 228"/>
              <a:gd name="T11" fmla="*/ 120 h 162"/>
              <a:gd name="T12" fmla="*/ 90 w 228"/>
              <a:gd name="T13" fmla="*/ 114 h 162"/>
              <a:gd name="T14" fmla="*/ 78 w 228"/>
              <a:gd name="T15" fmla="*/ 108 h 162"/>
              <a:gd name="T16" fmla="*/ 60 w 228"/>
              <a:gd name="T17" fmla="*/ 102 h 162"/>
              <a:gd name="T18" fmla="*/ 48 w 228"/>
              <a:gd name="T19" fmla="*/ 96 h 162"/>
              <a:gd name="T20" fmla="*/ 30 w 228"/>
              <a:gd name="T21" fmla="*/ 90 h 162"/>
              <a:gd name="T22" fmla="*/ 24 w 228"/>
              <a:gd name="T23" fmla="*/ 84 h 162"/>
              <a:gd name="T24" fmla="*/ 18 w 228"/>
              <a:gd name="T25" fmla="*/ 78 h 162"/>
              <a:gd name="T26" fmla="*/ 30 w 228"/>
              <a:gd name="T27" fmla="*/ 72 h 162"/>
              <a:gd name="T28" fmla="*/ 42 w 228"/>
              <a:gd name="T29" fmla="*/ 66 h 162"/>
              <a:gd name="T30" fmla="*/ 54 w 228"/>
              <a:gd name="T31" fmla="*/ 60 h 162"/>
              <a:gd name="T32" fmla="*/ 72 w 228"/>
              <a:gd name="T33" fmla="*/ 54 h 162"/>
              <a:gd name="T34" fmla="*/ 78 w 228"/>
              <a:gd name="T35" fmla="*/ 48 h 162"/>
              <a:gd name="T36" fmla="*/ 78 w 228"/>
              <a:gd name="T37" fmla="*/ 36 h 162"/>
              <a:gd name="T38" fmla="*/ 72 w 228"/>
              <a:gd name="T39" fmla="*/ 30 h 162"/>
              <a:gd name="T40" fmla="*/ 54 w 228"/>
              <a:gd name="T41" fmla="*/ 24 h 162"/>
              <a:gd name="T42" fmla="*/ 36 w 228"/>
              <a:gd name="T43" fmla="*/ 18 h 162"/>
              <a:gd name="T44" fmla="*/ 18 w 228"/>
              <a:gd name="T45" fmla="*/ 12 h 162"/>
              <a:gd name="T46" fmla="*/ 6 w 228"/>
              <a:gd name="T47" fmla="*/ 6 h 162"/>
              <a:gd name="T48" fmla="*/ 0 w 228"/>
              <a:gd name="T49" fmla="*/ 0 h 162"/>
              <a:gd name="T50" fmla="*/ 222 w 228"/>
              <a:gd name="T51" fmla="*/ 6 h 162"/>
              <a:gd name="T52" fmla="*/ 210 w 228"/>
              <a:gd name="T53" fmla="*/ 12 h 162"/>
              <a:gd name="T54" fmla="*/ 192 w 228"/>
              <a:gd name="T55" fmla="*/ 18 h 162"/>
              <a:gd name="T56" fmla="*/ 174 w 228"/>
              <a:gd name="T57" fmla="*/ 24 h 162"/>
              <a:gd name="T58" fmla="*/ 156 w 228"/>
              <a:gd name="T59" fmla="*/ 30 h 162"/>
              <a:gd name="T60" fmla="*/ 150 w 228"/>
              <a:gd name="T61" fmla="*/ 36 h 162"/>
              <a:gd name="T62" fmla="*/ 144 w 228"/>
              <a:gd name="T63" fmla="*/ 42 h 162"/>
              <a:gd name="T64" fmla="*/ 156 w 228"/>
              <a:gd name="T65" fmla="*/ 48 h 162"/>
              <a:gd name="T66" fmla="*/ 168 w 228"/>
              <a:gd name="T67" fmla="*/ 54 h 162"/>
              <a:gd name="T68" fmla="*/ 180 w 228"/>
              <a:gd name="T69" fmla="*/ 60 h 162"/>
              <a:gd name="T70" fmla="*/ 198 w 228"/>
              <a:gd name="T71" fmla="*/ 72 h 162"/>
              <a:gd name="T72" fmla="*/ 204 w 228"/>
              <a:gd name="T73" fmla="*/ 78 h 162"/>
              <a:gd name="T74" fmla="*/ 204 w 228"/>
              <a:gd name="T75" fmla="*/ 84 h 162"/>
              <a:gd name="T76" fmla="*/ 198 w 228"/>
              <a:gd name="T77" fmla="*/ 90 h 162"/>
              <a:gd name="T78" fmla="*/ 186 w 228"/>
              <a:gd name="T79" fmla="*/ 96 h 162"/>
              <a:gd name="T80" fmla="*/ 168 w 228"/>
              <a:gd name="T81" fmla="*/ 102 h 162"/>
              <a:gd name="T82" fmla="*/ 150 w 228"/>
              <a:gd name="T83" fmla="*/ 108 h 162"/>
              <a:gd name="T84" fmla="*/ 138 w 228"/>
              <a:gd name="T85" fmla="*/ 114 h 162"/>
              <a:gd name="T86" fmla="*/ 132 w 228"/>
              <a:gd name="T87" fmla="*/ 120 h 162"/>
              <a:gd name="T88" fmla="*/ 126 w 228"/>
              <a:gd name="T89" fmla="*/ 126 h 162"/>
              <a:gd name="T90" fmla="*/ 126 w 228"/>
              <a:gd name="T91" fmla="*/ 132 h 162"/>
              <a:gd name="T92" fmla="*/ 126 w 228"/>
              <a:gd name="T93" fmla="*/ 138 h 162"/>
              <a:gd name="T94" fmla="*/ 126 w 228"/>
              <a:gd name="T95" fmla="*/ 144 h 162"/>
              <a:gd name="T96" fmla="*/ 126 w 228"/>
              <a:gd name="T97" fmla="*/ 150 h 162"/>
              <a:gd name="T98" fmla="*/ 126 w 228"/>
              <a:gd name="T99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162">
                <a:moveTo>
                  <a:pt x="96" y="162"/>
                </a:moveTo>
                <a:lnTo>
                  <a:pt x="96" y="156"/>
                </a:lnTo>
                <a:lnTo>
                  <a:pt x="96" y="156"/>
                </a:lnTo>
                <a:lnTo>
                  <a:pt x="96" y="156"/>
                </a:lnTo>
                <a:lnTo>
                  <a:pt x="96" y="150"/>
                </a:lnTo>
                <a:lnTo>
                  <a:pt x="96" y="150"/>
                </a:lnTo>
                <a:lnTo>
                  <a:pt x="96" y="150"/>
                </a:lnTo>
                <a:lnTo>
                  <a:pt x="96" y="150"/>
                </a:lnTo>
                <a:lnTo>
                  <a:pt x="102" y="144"/>
                </a:lnTo>
                <a:lnTo>
                  <a:pt x="102" y="144"/>
                </a:lnTo>
                <a:lnTo>
                  <a:pt x="102" y="144"/>
                </a:lnTo>
                <a:lnTo>
                  <a:pt x="102" y="144"/>
                </a:lnTo>
                <a:lnTo>
                  <a:pt x="102" y="138"/>
                </a:lnTo>
                <a:lnTo>
                  <a:pt x="102" y="138"/>
                </a:lnTo>
                <a:lnTo>
                  <a:pt x="102" y="138"/>
                </a:lnTo>
                <a:lnTo>
                  <a:pt x="102" y="138"/>
                </a:lnTo>
                <a:lnTo>
                  <a:pt x="102" y="132"/>
                </a:lnTo>
                <a:lnTo>
                  <a:pt x="102" y="132"/>
                </a:lnTo>
                <a:lnTo>
                  <a:pt x="102" y="132"/>
                </a:lnTo>
                <a:lnTo>
                  <a:pt x="102" y="126"/>
                </a:lnTo>
                <a:lnTo>
                  <a:pt x="102" y="126"/>
                </a:lnTo>
                <a:lnTo>
                  <a:pt x="102" y="126"/>
                </a:lnTo>
                <a:lnTo>
                  <a:pt x="102" y="126"/>
                </a:lnTo>
                <a:lnTo>
                  <a:pt x="96" y="120"/>
                </a:lnTo>
                <a:lnTo>
                  <a:pt x="96" y="120"/>
                </a:lnTo>
                <a:lnTo>
                  <a:pt x="96" y="120"/>
                </a:lnTo>
                <a:lnTo>
                  <a:pt x="90" y="120"/>
                </a:lnTo>
                <a:lnTo>
                  <a:pt x="90" y="114"/>
                </a:lnTo>
                <a:lnTo>
                  <a:pt x="90" y="114"/>
                </a:lnTo>
                <a:lnTo>
                  <a:pt x="84" y="114"/>
                </a:lnTo>
                <a:lnTo>
                  <a:pt x="84" y="108"/>
                </a:lnTo>
                <a:lnTo>
                  <a:pt x="78" y="108"/>
                </a:lnTo>
                <a:lnTo>
                  <a:pt x="72" y="108"/>
                </a:lnTo>
                <a:lnTo>
                  <a:pt x="72" y="108"/>
                </a:lnTo>
                <a:lnTo>
                  <a:pt x="66" y="102"/>
                </a:lnTo>
                <a:lnTo>
                  <a:pt x="60" y="102"/>
                </a:lnTo>
                <a:lnTo>
                  <a:pt x="60" y="102"/>
                </a:lnTo>
                <a:lnTo>
                  <a:pt x="54" y="102"/>
                </a:lnTo>
                <a:lnTo>
                  <a:pt x="48" y="96"/>
                </a:lnTo>
                <a:lnTo>
                  <a:pt x="48" y="96"/>
                </a:lnTo>
                <a:lnTo>
                  <a:pt x="42" y="96"/>
                </a:lnTo>
                <a:lnTo>
                  <a:pt x="36" y="96"/>
                </a:lnTo>
                <a:lnTo>
                  <a:pt x="36" y="90"/>
                </a:lnTo>
                <a:lnTo>
                  <a:pt x="30" y="90"/>
                </a:lnTo>
                <a:lnTo>
                  <a:pt x="30" y="90"/>
                </a:lnTo>
                <a:lnTo>
                  <a:pt x="24" y="84"/>
                </a:lnTo>
                <a:lnTo>
                  <a:pt x="24" y="84"/>
                </a:lnTo>
                <a:lnTo>
                  <a:pt x="24" y="84"/>
                </a:lnTo>
                <a:lnTo>
                  <a:pt x="18" y="84"/>
                </a:lnTo>
                <a:lnTo>
                  <a:pt x="18" y="78"/>
                </a:lnTo>
                <a:lnTo>
                  <a:pt x="18" y="78"/>
                </a:lnTo>
                <a:lnTo>
                  <a:pt x="18" y="78"/>
                </a:lnTo>
                <a:lnTo>
                  <a:pt x="24" y="78"/>
                </a:lnTo>
                <a:lnTo>
                  <a:pt x="24" y="72"/>
                </a:lnTo>
                <a:lnTo>
                  <a:pt x="24" y="72"/>
                </a:lnTo>
                <a:lnTo>
                  <a:pt x="30" y="72"/>
                </a:lnTo>
                <a:lnTo>
                  <a:pt x="30" y="72"/>
                </a:lnTo>
                <a:lnTo>
                  <a:pt x="36" y="66"/>
                </a:lnTo>
                <a:lnTo>
                  <a:pt x="36" y="66"/>
                </a:lnTo>
                <a:lnTo>
                  <a:pt x="42" y="66"/>
                </a:lnTo>
                <a:lnTo>
                  <a:pt x="42" y="60"/>
                </a:lnTo>
                <a:lnTo>
                  <a:pt x="48" y="60"/>
                </a:lnTo>
                <a:lnTo>
                  <a:pt x="54" y="60"/>
                </a:lnTo>
                <a:lnTo>
                  <a:pt x="54" y="60"/>
                </a:lnTo>
                <a:lnTo>
                  <a:pt x="60" y="54"/>
                </a:lnTo>
                <a:lnTo>
                  <a:pt x="66" y="54"/>
                </a:lnTo>
                <a:lnTo>
                  <a:pt x="66" y="54"/>
                </a:lnTo>
                <a:lnTo>
                  <a:pt x="72" y="54"/>
                </a:lnTo>
                <a:lnTo>
                  <a:pt x="72" y="48"/>
                </a:lnTo>
                <a:lnTo>
                  <a:pt x="72" y="48"/>
                </a:lnTo>
                <a:lnTo>
                  <a:pt x="78" y="48"/>
                </a:lnTo>
                <a:lnTo>
                  <a:pt x="78" y="48"/>
                </a:lnTo>
                <a:lnTo>
                  <a:pt x="78" y="42"/>
                </a:lnTo>
                <a:lnTo>
                  <a:pt x="78" y="42"/>
                </a:lnTo>
                <a:lnTo>
                  <a:pt x="78" y="42"/>
                </a:lnTo>
                <a:lnTo>
                  <a:pt x="78" y="36"/>
                </a:lnTo>
                <a:lnTo>
                  <a:pt x="78" y="36"/>
                </a:lnTo>
                <a:lnTo>
                  <a:pt x="78" y="36"/>
                </a:lnTo>
                <a:lnTo>
                  <a:pt x="72" y="36"/>
                </a:lnTo>
                <a:lnTo>
                  <a:pt x="72" y="30"/>
                </a:lnTo>
                <a:lnTo>
                  <a:pt x="66" y="30"/>
                </a:lnTo>
                <a:lnTo>
                  <a:pt x="66" y="30"/>
                </a:lnTo>
                <a:lnTo>
                  <a:pt x="60" y="30"/>
                </a:lnTo>
                <a:lnTo>
                  <a:pt x="54" y="24"/>
                </a:lnTo>
                <a:lnTo>
                  <a:pt x="54" y="24"/>
                </a:lnTo>
                <a:lnTo>
                  <a:pt x="48" y="24"/>
                </a:lnTo>
                <a:lnTo>
                  <a:pt x="42" y="18"/>
                </a:lnTo>
                <a:lnTo>
                  <a:pt x="36" y="18"/>
                </a:lnTo>
                <a:lnTo>
                  <a:pt x="30" y="18"/>
                </a:lnTo>
                <a:lnTo>
                  <a:pt x="30" y="18"/>
                </a:lnTo>
                <a:lnTo>
                  <a:pt x="24" y="12"/>
                </a:lnTo>
                <a:lnTo>
                  <a:pt x="18" y="12"/>
                </a:lnTo>
                <a:lnTo>
                  <a:pt x="12" y="12"/>
                </a:lnTo>
                <a:lnTo>
                  <a:pt x="12" y="12"/>
                </a:lnTo>
                <a:lnTo>
                  <a:pt x="6" y="6"/>
                </a:lnTo>
                <a:lnTo>
                  <a:pt x="6" y="6"/>
                </a:ln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  <a:lnTo>
                  <a:pt x="0" y="0"/>
                </a:lnTo>
                <a:lnTo>
                  <a:pt x="228" y="0"/>
                </a:lnTo>
                <a:lnTo>
                  <a:pt x="228" y="0"/>
                </a:lnTo>
                <a:lnTo>
                  <a:pt x="222" y="6"/>
                </a:lnTo>
                <a:lnTo>
                  <a:pt x="222" y="6"/>
                </a:lnTo>
                <a:lnTo>
                  <a:pt x="222" y="6"/>
                </a:lnTo>
                <a:lnTo>
                  <a:pt x="216" y="6"/>
                </a:lnTo>
                <a:lnTo>
                  <a:pt x="216" y="12"/>
                </a:lnTo>
                <a:lnTo>
                  <a:pt x="210" y="12"/>
                </a:lnTo>
                <a:lnTo>
                  <a:pt x="204" y="12"/>
                </a:lnTo>
                <a:lnTo>
                  <a:pt x="204" y="12"/>
                </a:lnTo>
                <a:lnTo>
                  <a:pt x="198" y="18"/>
                </a:lnTo>
                <a:lnTo>
                  <a:pt x="192" y="18"/>
                </a:lnTo>
                <a:lnTo>
                  <a:pt x="186" y="18"/>
                </a:lnTo>
                <a:lnTo>
                  <a:pt x="186" y="18"/>
                </a:lnTo>
                <a:lnTo>
                  <a:pt x="180" y="24"/>
                </a:lnTo>
                <a:lnTo>
                  <a:pt x="174" y="24"/>
                </a:lnTo>
                <a:lnTo>
                  <a:pt x="168" y="24"/>
                </a:lnTo>
                <a:lnTo>
                  <a:pt x="168" y="30"/>
                </a:lnTo>
                <a:lnTo>
                  <a:pt x="162" y="30"/>
                </a:lnTo>
                <a:lnTo>
                  <a:pt x="156" y="30"/>
                </a:lnTo>
                <a:lnTo>
                  <a:pt x="156" y="30"/>
                </a:lnTo>
                <a:lnTo>
                  <a:pt x="150" y="36"/>
                </a:lnTo>
                <a:lnTo>
                  <a:pt x="150" y="36"/>
                </a:lnTo>
                <a:lnTo>
                  <a:pt x="150" y="36"/>
                </a:lnTo>
                <a:lnTo>
                  <a:pt x="150" y="36"/>
                </a:lnTo>
                <a:lnTo>
                  <a:pt x="144" y="42"/>
                </a:lnTo>
                <a:lnTo>
                  <a:pt x="144" y="42"/>
                </a:lnTo>
                <a:lnTo>
                  <a:pt x="144" y="42"/>
                </a:lnTo>
                <a:lnTo>
                  <a:pt x="150" y="48"/>
                </a:lnTo>
                <a:lnTo>
                  <a:pt x="150" y="48"/>
                </a:lnTo>
                <a:lnTo>
                  <a:pt x="150" y="48"/>
                </a:lnTo>
                <a:lnTo>
                  <a:pt x="156" y="48"/>
                </a:lnTo>
                <a:lnTo>
                  <a:pt x="156" y="54"/>
                </a:lnTo>
                <a:lnTo>
                  <a:pt x="162" y="54"/>
                </a:lnTo>
                <a:lnTo>
                  <a:pt x="162" y="54"/>
                </a:lnTo>
                <a:lnTo>
                  <a:pt x="168" y="54"/>
                </a:lnTo>
                <a:lnTo>
                  <a:pt x="168" y="60"/>
                </a:lnTo>
                <a:lnTo>
                  <a:pt x="174" y="60"/>
                </a:lnTo>
                <a:lnTo>
                  <a:pt x="180" y="60"/>
                </a:lnTo>
                <a:lnTo>
                  <a:pt x="180" y="60"/>
                </a:lnTo>
                <a:lnTo>
                  <a:pt x="186" y="66"/>
                </a:lnTo>
                <a:lnTo>
                  <a:pt x="186" y="66"/>
                </a:lnTo>
                <a:lnTo>
                  <a:pt x="192" y="66"/>
                </a:lnTo>
                <a:lnTo>
                  <a:pt x="198" y="72"/>
                </a:lnTo>
                <a:lnTo>
                  <a:pt x="198" y="72"/>
                </a:lnTo>
                <a:lnTo>
                  <a:pt x="198" y="72"/>
                </a:lnTo>
                <a:lnTo>
                  <a:pt x="204" y="72"/>
                </a:lnTo>
                <a:lnTo>
                  <a:pt x="204" y="78"/>
                </a:lnTo>
                <a:lnTo>
                  <a:pt x="204" y="78"/>
                </a:lnTo>
                <a:lnTo>
                  <a:pt x="204" y="78"/>
                </a:lnTo>
                <a:lnTo>
                  <a:pt x="204" y="78"/>
                </a:lnTo>
                <a:lnTo>
                  <a:pt x="204" y="84"/>
                </a:lnTo>
                <a:lnTo>
                  <a:pt x="204" y="84"/>
                </a:lnTo>
                <a:lnTo>
                  <a:pt x="204" y="84"/>
                </a:lnTo>
                <a:lnTo>
                  <a:pt x="198" y="84"/>
                </a:lnTo>
                <a:lnTo>
                  <a:pt x="198" y="90"/>
                </a:lnTo>
                <a:lnTo>
                  <a:pt x="192" y="90"/>
                </a:lnTo>
                <a:lnTo>
                  <a:pt x="192" y="90"/>
                </a:lnTo>
                <a:lnTo>
                  <a:pt x="186" y="96"/>
                </a:lnTo>
                <a:lnTo>
                  <a:pt x="186" y="96"/>
                </a:lnTo>
                <a:lnTo>
                  <a:pt x="180" y="96"/>
                </a:lnTo>
                <a:lnTo>
                  <a:pt x="174" y="96"/>
                </a:lnTo>
                <a:lnTo>
                  <a:pt x="174" y="102"/>
                </a:lnTo>
                <a:lnTo>
                  <a:pt x="168" y="102"/>
                </a:lnTo>
                <a:lnTo>
                  <a:pt x="162" y="102"/>
                </a:lnTo>
                <a:lnTo>
                  <a:pt x="162" y="102"/>
                </a:lnTo>
                <a:lnTo>
                  <a:pt x="156" y="108"/>
                </a:lnTo>
                <a:lnTo>
                  <a:pt x="150" y="108"/>
                </a:lnTo>
                <a:lnTo>
                  <a:pt x="150" y="108"/>
                </a:lnTo>
                <a:lnTo>
                  <a:pt x="144" y="108"/>
                </a:lnTo>
                <a:lnTo>
                  <a:pt x="144" y="114"/>
                </a:lnTo>
                <a:lnTo>
                  <a:pt x="138" y="114"/>
                </a:lnTo>
                <a:lnTo>
                  <a:pt x="138" y="114"/>
                </a:lnTo>
                <a:lnTo>
                  <a:pt x="132" y="120"/>
                </a:lnTo>
                <a:lnTo>
                  <a:pt x="132" y="120"/>
                </a:lnTo>
                <a:lnTo>
                  <a:pt x="132" y="120"/>
                </a:lnTo>
                <a:lnTo>
                  <a:pt x="126" y="120"/>
                </a:lnTo>
                <a:lnTo>
                  <a:pt x="126" y="126"/>
                </a:lnTo>
                <a:lnTo>
                  <a:pt x="126" y="126"/>
                </a:lnTo>
                <a:lnTo>
                  <a:pt x="126" y="126"/>
                </a:lnTo>
                <a:lnTo>
                  <a:pt x="126" y="126"/>
                </a:lnTo>
                <a:lnTo>
                  <a:pt x="126" y="132"/>
                </a:lnTo>
                <a:lnTo>
                  <a:pt x="126" y="132"/>
                </a:lnTo>
                <a:lnTo>
                  <a:pt x="126" y="132"/>
                </a:lnTo>
                <a:lnTo>
                  <a:pt x="126" y="138"/>
                </a:lnTo>
                <a:lnTo>
                  <a:pt x="126" y="138"/>
                </a:lnTo>
                <a:lnTo>
                  <a:pt x="126" y="138"/>
                </a:lnTo>
                <a:lnTo>
                  <a:pt x="126" y="138"/>
                </a:lnTo>
                <a:lnTo>
                  <a:pt x="126" y="144"/>
                </a:lnTo>
                <a:lnTo>
                  <a:pt x="126" y="144"/>
                </a:lnTo>
                <a:lnTo>
                  <a:pt x="126" y="144"/>
                </a:lnTo>
                <a:lnTo>
                  <a:pt x="126" y="144"/>
                </a:lnTo>
                <a:lnTo>
                  <a:pt x="126" y="150"/>
                </a:lnTo>
                <a:lnTo>
                  <a:pt x="126" y="150"/>
                </a:lnTo>
                <a:lnTo>
                  <a:pt x="126" y="150"/>
                </a:lnTo>
                <a:lnTo>
                  <a:pt x="126" y="150"/>
                </a:lnTo>
                <a:lnTo>
                  <a:pt x="126" y="156"/>
                </a:lnTo>
                <a:lnTo>
                  <a:pt x="126" y="156"/>
                </a:lnTo>
                <a:lnTo>
                  <a:pt x="126" y="156"/>
                </a:lnTo>
                <a:lnTo>
                  <a:pt x="126" y="162"/>
                </a:lnTo>
                <a:lnTo>
                  <a:pt x="96" y="162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6" name="Freeform 173"/>
          <p:cNvSpPr>
            <a:spLocks/>
          </p:cNvSpPr>
          <p:nvPr/>
        </p:nvSpPr>
        <p:spPr bwMode="auto">
          <a:xfrm>
            <a:off x="5943600" y="4600575"/>
            <a:ext cx="361950" cy="257175"/>
          </a:xfrm>
          <a:custGeom>
            <a:avLst/>
            <a:gdLst>
              <a:gd name="T0" fmla="*/ 16 w 38"/>
              <a:gd name="T1" fmla="*/ 26 h 27"/>
              <a:gd name="T2" fmla="*/ 16 w 38"/>
              <a:gd name="T3" fmla="*/ 25 h 27"/>
              <a:gd name="T4" fmla="*/ 17 w 38"/>
              <a:gd name="T5" fmla="*/ 24 h 27"/>
              <a:gd name="T6" fmla="*/ 17 w 38"/>
              <a:gd name="T7" fmla="*/ 23 h 27"/>
              <a:gd name="T8" fmla="*/ 17 w 38"/>
              <a:gd name="T9" fmla="*/ 21 h 27"/>
              <a:gd name="T10" fmla="*/ 16 w 38"/>
              <a:gd name="T11" fmla="*/ 20 h 27"/>
              <a:gd name="T12" fmla="*/ 15 w 38"/>
              <a:gd name="T13" fmla="*/ 19 h 27"/>
              <a:gd name="T14" fmla="*/ 13 w 38"/>
              <a:gd name="T15" fmla="*/ 18 h 27"/>
              <a:gd name="T16" fmla="*/ 10 w 38"/>
              <a:gd name="T17" fmla="*/ 17 h 27"/>
              <a:gd name="T18" fmla="*/ 8 w 38"/>
              <a:gd name="T19" fmla="*/ 16 h 27"/>
              <a:gd name="T20" fmla="*/ 5 w 38"/>
              <a:gd name="T21" fmla="*/ 15 h 27"/>
              <a:gd name="T22" fmla="*/ 4 w 38"/>
              <a:gd name="T23" fmla="*/ 14 h 27"/>
              <a:gd name="T24" fmla="*/ 3 w 38"/>
              <a:gd name="T25" fmla="*/ 13 h 27"/>
              <a:gd name="T26" fmla="*/ 5 w 38"/>
              <a:gd name="T27" fmla="*/ 12 h 27"/>
              <a:gd name="T28" fmla="*/ 7 w 38"/>
              <a:gd name="T29" fmla="*/ 11 h 27"/>
              <a:gd name="T30" fmla="*/ 9 w 38"/>
              <a:gd name="T31" fmla="*/ 10 h 27"/>
              <a:gd name="T32" fmla="*/ 12 w 38"/>
              <a:gd name="T33" fmla="*/ 9 h 27"/>
              <a:gd name="T34" fmla="*/ 13 w 38"/>
              <a:gd name="T35" fmla="*/ 8 h 27"/>
              <a:gd name="T36" fmla="*/ 13 w 38"/>
              <a:gd name="T37" fmla="*/ 6 h 27"/>
              <a:gd name="T38" fmla="*/ 12 w 38"/>
              <a:gd name="T39" fmla="*/ 5 h 27"/>
              <a:gd name="T40" fmla="*/ 9 w 38"/>
              <a:gd name="T41" fmla="*/ 4 h 27"/>
              <a:gd name="T42" fmla="*/ 6 w 38"/>
              <a:gd name="T43" fmla="*/ 3 h 27"/>
              <a:gd name="T44" fmla="*/ 3 w 38"/>
              <a:gd name="T45" fmla="*/ 2 h 27"/>
              <a:gd name="T46" fmla="*/ 1 w 38"/>
              <a:gd name="T47" fmla="*/ 1 h 27"/>
              <a:gd name="T48" fmla="*/ 0 w 38"/>
              <a:gd name="T49" fmla="*/ 0 h 27"/>
              <a:gd name="T50" fmla="*/ 37 w 38"/>
              <a:gd name="T51" fmla="*/ 1 h 27"/>
              <a:gd name="T52" fmla="*/ 35 w 38"/>
              <a:gd name="T53" fmla="*/ 2 h 27"/>
              <a:gd name="T54" fmla="*/ 32 w 38"/>
              <a:gd name="T55" fmla="*/ 3 h 27"/>
              <a:gd name="T56" fmla="*/ 29 w 38"/>
              <a:gd name="T57" fmla="*/ 4 h 27"/>
              <a:gd name="T58" fmla="*/ 26 w 38"/>
              <a:gd name="T59" fmla="*/ 5 h 27"/>
              <a:gd name="T60" fmla="*/ 25 w 38"/>
              <a:gd name="T61" fmla="*/ 6 h 27"/>
              <a:gd name="T62" fmla="*/ 24 w 38"/>
              <a:gd name="T63" fmla="*/ 7 h 27"/>
              <a:gd name="T64" fmla="*/ 26 w 38"/>
              <a:gd name="T65" fmla="*/ 8 h 27"/>
              <a:gd name="T66" fmla="*/ 28 w 38"/>
              <a:gd name="T67" fmla="*/ 9 h 27"/>
              <a:gd name="T68" fmla="*/ 30 w 38"/>
              <a:gd name="T69" fmla="*/ 10 h 27"/>
              <a:gd name="T70" fmla="*/ 33 w 38"/>
              <a:gd name="T71" fmla="*/ 12 h 27"/>
              <a:gd name="T72" fmla="*/ 34 w 38"/>
              <a:gd name="T73" fmla="*/ 13 h 27"/>
              <a:gd name="T74" fmla="*/ 34 w 38"/>
              <a:gd name="T75" fmla="*/ 14 h 27"/>
              <a:gd name="T76" fmla="*/ 33 w 38"/>
              <a:gd name="T77" fmla="*/ 15 h 27"/>
              <a:gd name="T78" fmla="*/ 31 w 38"/>
              <a:gd name="T79" fmla="*/ 16 h 27"/>
              <a:gd name="T80" fmla="*/ 28 w 38"/>
              <a:gd name="T81" fmla="*/ 17 h 27"/>
              <a:gd name="T82" fmla="*/ 25 w 38"/>
              <a:gd name="T83" fmla="*/ 18 h 27"/>
              <a:gd name="T84" fmla="*/ 23 w 38"/>
              <a:gd name="T85" fmla="*/ 19 h 27"/>
              <a:gd name="T86" fmla="*/ 22 w 38"/>
              <a:gd name="T87" fmla="*/ 20 h 27"/>
              <a:gd name="T88" fmla="*/ 21 w 38"/>
              <a:gd name="T89" fmla="*/ 21 h 27"/>
              <a:gd name="T90" fmla="*/ 21 w 38"/>
              <a:gd name="T91" fmla="*/ 22 h 27"/>
              <a:gd name="T92" fmla="*/ 21 w 38"/>
              <a:gd name="T93" fmla="*/ 23 h 27"/>
              <a:gd name="T94" fmla="*/ 21 w 38"/>
              <a:gd name="T95" fmla="*/ 24 h 27"/>
              <a:gd name="T96" fmla="*/ 21 w 38"/>
              <a:gd name="T97" fmla="*/ 25 h 27"/>
              <a:gd name="T98" fmla="*/ 21 w 38"/>
              <a:gd name="T99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27">
                <a:moveTo>
                  <a:pt x="16" y="27"/>
                </a:moveTo>
                <a:lnTo>
                  <a:pt x="16" y="26"/>
                </a:lnTo>
                <a:lnTo>
                  <a:pt x="16" y="26"/>
                </a:lnTo>
                <a:lnTo>
                  <a:pt x="16" y="26"/>
                </a:lnTo>
                <a:lnTo>
                  <a:pt x="16" y="25"/>
                </a:lnTo>
                <a:lnTo>
                  <a:pt x="16" y="25"/>
                </a:lnTo>
                <a:lnTo>
                  <a:pt x="16" y="25"/>
                </a:lnTo>
                <a:lnTo>
                  <a:pt x="16" y="25"/>
                </a:lnTo>
                <a:lnTo>
                  <a:pt x="17" y="24"/>
                </a:lnTo>
                <a:lnTo>
                  <a:pt x="17" y="24"/>
                </a:lnTo>
                <a:lnTo>
                  <a:pt x="17" y="24"/>
                </a:lnTo>
                <a:lnTo>
                  <a:pt x="17" y="24"/>
                </a:lnTo>
                <a:lnTo>
                  <a:pt x="17" y="23"/>
                </a:lnTo>
                <a:lnTo>
                  <a:pt x="17" y="23"/>
                </a:lnTo>
                <a:lnTo>
                  <a:pt x="17" y="23"/>
                </a:lnTo>
                <a:lnTo>
                  <a:pt x="17" y="23"/>
                </a:lnTo>
                <a:lnTo>
                  <a:pt x="17" y="22"/>
                </a:lnTo>
                <a:lnTo>
                  <a:pt x="17" y="22"/>
                </a:lnTo>
                <a:lnTo>
                  <a:pt x="17" y="22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6" y="20"/>
                </a:lnTo>
                <a:lnTo>
                  <a:pt x="16" y="20"/>
                </a:lnTo>
                <a:lnTo>
                  <a:pt x="16" y="20"/>
                </a:lnTo>
                <a:lnTo>
                  <a:pt x="15" y="20"/>
                </a:lnTo>
                <a:lnTo>
                  <a:pt x="15" y="19"/>
                </a:lnTo>
                <a:lnTo>
                  <a:pt x="15" y="19"/>
                </a:lnTo>
                <a:lnTo>
                  <a:pt x="14" y="19"/>
                </a:lnTo>
                <a:lnTo>
                  <a:pt x="14" y="18"/>
                </a:lnTo>
                <a:lnTo>
                  <a:pt x="13" y="18"/>
                </a:lnTo>
                <a:lnTo>
                  <a:pt x="12" y="18"/>
                </a:lnTo>
                <a:lnTo>
                  <a:pt x="12" y="18"/>
                </a:lnTo>
                <a:lnTo>
                  <a:pt x="11" y="17"/>
                </a:lnTo>
                <a:lnTo>
                  <a:pt x="10" y="17"/>
                </a:lnTo>
                <a:lnTo>
                  <a:pt x="10" y="17"/>
                </a:lnTo>
                <a:lnTo>
                  <a:pt x="9" y="17"/>
                </a:lnTo>
                <a:lnTo>
                  <a:pt x="8" y="16"/>
                </a:lnTo>
                <a:lnTo>
                  <a:pt x="8" y="16"/>
                </a:lnTo>
                <a:lnTo>
                  <a:pt x="7" y="16"/>
                </a:lnTo>
                <a:lnTo>
                  <a:pt x="6" y="16"/>
                </a:lnTo>
                <a:lnTo>
                  <a:pt x="6" y="15"/>
                </a:lnTo>
                <a:lnTo>
                  <a:pt x="5" y="15"/>
                </a:lnTo>
                <a:lnTo>
                  <a:pt x="5" y="15"/>
                </a:lnTo>
                <a:lnTo>
                  <a:pt x="4" y="14"/>
                </a:lnTo>
                <a:lnTo>
                  <a:pt x="4" y="14"/>
                </a:lnTo>
                <a:lnTo>
                  <a:pt x="4" y="14"/>
                </a:lnTo>
                <a:lnTo>
                  <a:pt x="3" y="14"/>
                </a:lnTo>
                <a:lnTo>
                  <a:pt x="3" y="13"/>
                </a:lnTo>
                <a:lnTo>
                  <a:pt x="3" y="13"/>
                </a:lnTo>
                <a:lnTo>
                  <a:pt x="3" y="13"/>
                </a:lnTo>
                <a:lnTo>
                  <a:pt x="4" y="13"/>
                </a:lnTo>
                <a:lnTo>
                  <a:pt x="4" y="12"/>
                </a:lnTo>
                <a:lnTo>
                  <a:pt x="4" y="12"/>
                </a:lnTo>
                <a:lnTo>
                  <a:pt x="5" y="12"/>
                </a:lnTo>
                <a:lnTo>
                  <a:pt x="5" y="12"/>
                </a:lnTo>
                <a:lnTo>
                  <a:pt x="6" y="11"/>
                </a:lnTo>
                <a:lnTo>
                  <a:pt x="6" y="11"/>
                </a:lnTo>
                <a:lnTo>
                  <a:pt x="7" y="11"/>
                </a:lnTo>
                <a:lnTo>
                  <a:pt x="7" y="10"/>
                </a:lnTo>
                <a:lnTo>
                  <a:pt x="8" y="10"/>
                </a:lnTo>
                <a:lnTo>
                  <a:pt x="9" y="10"/>
                </a:lnTo>
                <a:lnTo>
                  <a:pt x="9" y="10"/>
                </a:lnTo>
                <a:lnTo>
                  <a:pt x="10" y="9"/>
                </a:lnTo>
                <a:lnTo>
                  <a:pt x="11" y="9"/>
                </a:lnTo>
                <a:lnTo>
                  <a:pt x="11" y="9"/>
                </a:lnTo>
                <a:lnTo>
                  <a:pt x="12" y="9"/>
                </a:lnTo>
                <a:lnTo>
                  <a:pt x="12" y="8"/>
                </a:lnTo>
                <a:lnTo>
                  <a:pt x="12" y="8"/>
                </a:lnTo>
                <a:lnTo>
                  <a:pt x="13" y="8"/>
                </a:lnTo>
                <a:lnTo>
                  <a:pt x="13" y="8"/>
                </a:lnTo>
                <a:lnTo>
                  <a:pt x="13" y="7"/>
                </a:lnTo>
                <a:lnTo>
                  <a:pt x="13" y="7"/>
                </a:lnTo>
                <a:lnTo>
                  <a:pt x="13" y="7"/>
                </a:lnTo>
                <a:lnTo>
                  <a:pt x="13" y="6"/>
                </a:lnTo>
                <a:lnTo>
                  <a:pt x="13" y="6"/>
                </a:lnTo>
                <a:lnTo>
                  <a:pt x="13" y="6"/>
                </a:lnTo>
                <a:lnTo>
                  <a:pt x="12" y="6"/>
                </a:lnTo>
                <a:lnTo>
                  <a:pt x="12" y="5"/>
                </a:lnTo>
                <a:lnTo>
                  <a:pt x="11" y="5"/>
                </a:lnTo>
                <a:lnTo>
                  <a:pt x="11" y="5"/>
                </a:lnTo>
                <a:lnTo>
                  <a:pt x="10" y="5"/>
                </a:lnTo>
                <a:lnTo>
                  <a:pt x="9" y="4"/>
                </a:lnTo>
                <a:lnTo>
                  <a:pt x="9" y="4"/>
                </a:lnTo>
                <a:lnTo>
                  <a:pt x="8" y="4"/>
                </a:lnTo>
                <a:lnTo>
                  <a:pt x="7" y="3"/>
                </a:lnTo>
                <a:lnTo>
                  <a:pt x="6" y="3"/>
                </a:lnTo>
                <a:lnTo>
                  <a:pt x="5" y="3"/>
                </a:lnTo>
                <a:lnTo>
                  <a:pt x="5" y="3"/>
                </a:lnTo>
                <a:lnTo>
                  <a:pt x="4" y="2"/>
                </a:lnTo>
                <a:lnTo>
                  <a:pt x="3" y="2"/>
                </a:lnTo>
                <a:lnTo>
                  <a:pt x="2" y="2"/>
                </a:lnTo>
                <a:lnTo>
                  <a:pt x="2" y="2"/>
                </a:lnTo>
                <a:lnTo>
                  <a:pt x="1" y="1"/>
                </a:lnTo>
                <a:lnTo>
                  <a:pt x="1" y="1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lnTo>
                  <a:pt x="0" y="0"/>
                </a:lnTo>
                <a:lnTo>
                  <a:pt x="38" y="0"/>
                </a:lnTo>
                <a:lnTo>
                  <a:pt x="38" y="0"/>
                </a:lnTo>
                <a:lnTo>
                  <a:pt x="37" y="1"/>
                </a:lnTo>
                <a:lnTo>
                  <a:pt x="37" y="1"/>
                </a:lnTo>
                <a:lnTo>
                  <a:pt x="37" y="1"/>
                </a:lnTo>
                <a:lnTo>
                  <a:pt x="36" y="1"/>
                </a:lnTo>
                <a:lnTo>
                  <a:pt x="36" y="2"/>
                </a:lnTo>
                <a:lnTo>
                  <a:pt x="35" y="2"/>
                </a:lnTo>
                <a:lnTo>
                  <a:pt x="34" y="2"/>
                </a:lnTo>
                <a:lnTo>
                  <a:pt x="34" y="2"/>
                </a:lnTo>
                <a:lnTo>
                  <a:pt x="33" y="3"/>
                </a:lnTo>
                <a:lnTo>
                  <a:pt x="32" y="3"/>
                </a:lnTo>
                <a:lnTo>
                  <a:pt x="31" y="3"/>
                </a:lnTo>
                <a:lnTo>
                  <a:pt x="31" y="3"/>
                </a:lnTo>
                <a:lnTo>
                  <a:pt x="30" y="4"/>
                </a:lnTo>
                <a:lnTo>
                  <a:pt x="29" y="4"/>
                </a:lnTo>
                <a:lnTo>
                  <a:pt x="28" y="4"/>
                </a:lnTo>
                <a:lnTo>
                  <a:pt x="28" y="5"/>
                </a:lnTo>
                <a:lnTo>
                  <a:pt x="27" y="5"/>
                </a:lnTo>
                <a:lnTo>
                  <a:pt x="26" y="5"/>
                </a:lnTo>
                <a:lnTo>
                  <a:pt x="26" y="5"/>
                </a:lnTo>
                <a:lnTo>
                  <a:pt x="25" y="6"/>
                </a:lnTo>
                <a:lnTo>
                  <a:pt x="25" y="6"/>
                </a:lnTo>
                <a:lnTo>
                  <a:pt x="25" y="6"/>
                </a:lnTo>
                <a:lnTo>
                  <a:pt x="25" y="6"/>
                </a:lnTo>
                <a:lnTo>
                  <a:pt x="24" y="7"/>
                </a:lnTo>
                <a:lnTo>
                  <a:pt x="24" y="7"/>
                </a:lnTo>
                <a:lnTo>
                  <a:pt x="24" y="7"/>
                </a:lnTo>
                <a:lnTo>
                  <a:pt x="25" y="8"/>
                </a:lnTo>
                <a:lnTo>
                  <a:pt x="25" y="8"/>
                </a:lnTo>
                <a:lnTo>
                  <a:pt x="25" y="8"/>
                </a:lnTo>
                <a:lnTo>
                  <a:pt x="26" y="8"/>
                </a:lnTo>
                <a:lnTo>
                  <a:pt x="26" y="9"/>
                </a:lnTo>
                <a:lnTo>
                  <a:pt x="27" y="9"/>
                </a:lnTo>
                <a:lnTo>
                  <a:pt x="27" y="9"/>
                </a:lnTo>
                <a:lnTo>
                  <a:pt x="28" y="9"/>
                </a:lnTo>
                <a:lnTo>
                  <a:pt x="28" y="10"/>
                </a:lnTo>
                <a:lnTo>
                  <a:pt x="29" y="10"/>
                </a:lnTo>
                <a:lnTo>
                  <a:pt x="30" y="10"/>
                </a:lnTo>
                <a:lnTo>
                  <a:pt x="30" y="10"/>
                </a:lnTo>
                <a:lnTo>
                  <a:pt x="31" y="11"/>
                </a:lnTo>
                <a:lnTo>
                  <a:pt x="31" y="11"/>
                </a:lnTo>
                <a:lnTo>
                  <a:pt x="32" y="11"/>
                </a:lnTo>
                <a:lnTo>
                  <a:pt x="33" y="12"/>
                </a:lnTo>
                <a:lnTo>
                  <a:pt x="33" y="12"/>
                </a:lnTo>
                <a:lnTo>
                  <a:pt x="33" y="12"/>
                </a:lnTo>
                <a:lnTo>
                  <a:pt x="34" y="12"/>
                </a:lnTo>
                <a:lnTo>
                  <a:pt x="34" y="13"/>
                </a:lnTo>
                <a:lnTo>
                  <a:pt x="34" y="13"/>
                </a:lnTo>
                <a:lnTo>
                  <a:pt x="34" y="13"/>
                </a:lnTo>
                <a:lnTo>
                  <a:pt x="34" y="13"/>
                </a:lnTo>
                <a:lnTo>
                  <a:pt x="34" y="14"/>
                </a:lnTo>
                <a:lnTo>
                  <a:pt x="34" y="14"/>
                </a:lnTo>
                <a:lnTo>
                  <a:pt x="34" y="14"/>
                </a:lnTo>
                <a:lnTo>
                  <a:pt x="33" y="14"/>
                </a:lnTo>
                <a:lnTo>
                  <a:pt x="33" y="15"/>
                </a:lnTo>
                <a:lnTo>
                  <a:pt x="32" y="15"/>
                </a:lnTo>
                <a:lnTo>
                  <a:pt x="32" y="15"/>
                </a:lnTo>
                <a:lnTo>
                  <a:pt x="31" y="16"/>
                </a:lnTo>
                <a:lnTo>
                  <a:pt x="31" y="16"/>
                </a:lnTo>
                <a:lnTo>
                  <a:pt x="30" y="16"/>
                </a:lnTo>
                <a:lnTo>
                  <a:pt x="29" y="16"/>
                </a:lnTo>
                <a:lnTo>
                  <a:pt x="29" y="17"/>
                </a:lnTo>
                <a:lnTo>
                  <a:pt x="28" y="17"/>
                </a:lnTo>
                <a:lnTo>
                  <a:pt x="27" y="17"/>
                </a:lnTo>
                <a:lnTo>
                  <a:pt x="27" y="17"/>
                </a:lnTo>
                <a:lnTo>
                  <a:pt x="26" y="18"/>
                </a:lnTo>
                <a:lnTo>
                  <a:pt x="25" y="18"/>
                </a:lnTo>
                <a:lnTo>
                  <a:pt x="25" y="18"/>
                </a:lnTo>
                <a:lnTo>
                  <a:pt x="24" y="18"/>
                </a:lnTo>
                <a:lnTo>
                  <a:pt x="24" y="19"/>
                </a:lnTo>
                <a:lnTo>
                  <a:pt x="23" y="19"/>
                </a:lnTo>
                <a:lnTo>
                  <a:pt x="23" y="19"/>
                </a:lnTo>
                <a:lnTo>
                  <a:pt x="22" y="20"/>
                </a:lnTo>
                <a:lnTo>
                  <a:pt x="22" y="20"/>
                </a:lnTo>
                <a:lnTo>
                  <a:pt x="22" y="20"/>
                </a:lnTo>
                <a:lnTo>
                  <a:pt x="21" y="20"/>
                </a:lnTo>
                <a:lnTo>
                  <a:pt x="21" y="21"/>
                </a:lnTo>
                <a:lnTo>
                  <a:pt x="21" y="21"/>
                </a:lnTo>
                <a:lnTo>
                  <a:pt x="21" y="21"/>
                </a:lnTo>
                <a:lnTo>
                  <a:pt x="21" y="21"/>
                </a:lnTo>
                <a:lnTo>
                  <a:pt x="21" y="22"/>
                </a:lnTo>
                <a:lnTo>
                  <a:pt x="21" y="22"/>
                </a:lnTo>
                <a:lnTo>
                  <a:pt x="21" y="22"/>
                </a:lnTo>
                <a:lnTo>
                  <a:pt x="21" y="23"/>
                </a:lnTo>
                <a:lnTo>
                  <a:pt x="21" y="23"/>
                </a:lnTo>
                <a:lnTo>
                  <a:pt x="21" y="23"/>
                </a:lnTo>
                <a:lnTo>
                  <a:pt x="21" y="23"/>
                </a:lnTo>
                <a:lnTo>
                  <a:pt x="21" y="24"/>
                </a:lnTo>
                <a:lnTo>
                  <a:pt x="21" y="24"/>
                </a:lnTo>
                <a:lnTo>
                  <a:pt x="21" y="24"/>
                </a:lnTo>
                <a:lnTo>
                  <a:pt x="21" y="24"/>
                </a:lnTo>
                <a:lnTo>
                  <a:pt x="21" y="25"/>
                </a:lnTo>
                <a:lnTo>
                  <a:pt x="21" y="25"/>
                </a:lnTo>
                <a:lnTo>
                  <a:pt x="21" y="25"/>
                </a:lnTo>
                <a:lnTo>
                  <a:pt x="21" y="25"/>
                </a:lnTo>
                <a:lnTo>
                  <a:pt x="21" y="26"/>
                </a:lnTo>
                <a:lnTo>
                  <a:pt x="21" y="26"/>
                </a:lnTo>
                <a:lnTo>
                  <a:pt x="21" y="26"/>
                </a:lnTo>
                <a:lnTo>
                  <a:pt x="21" y="27"/>
                </a:lnTo>
                <a:lnTo>
                  <a:pt x="16" y="27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7" name="Line 174"/>
          <p:cNvSpPr>
            <a:spLocks noChangeShapeType="1"/>
          </p:cNvSpPr>
          <p:nvPr/>
        </p:nvSpPr>
        <p:spPr bwMode="auto">
          <a:xfrm flipV="1">
            <a:off x="6124575" y="4600575"/>
            <a:ext cx="0" cy="2571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8" name="Rectangle 175"/>
          <p:cNvSpPr>
            <a:spLocks noChangeArrowheads="1"/>
          </p:cNvSpPr>
          <p:nvPr/>
        </p:nvSpPr>
        <p:spPr bwMode="auto">
          <a:xfrm>
            <a:off x="6115050" y="4600575"/>
            <a:ext cx="19050" cy="1238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" name="Rectangle 176"/>
          <p:cNvSpPr>
            <a:spLocks noChangeArrowheads="1"/>
          </p:cNvSpPr>
          <p:nvPr/>
        </p:nvSpPr>
        <p:spPr bwMode="auto">
          <a:xfrm>
            <a:off x="6115050" y="4600575"/>
            <a:ext cx="19050" cy="1238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0" name="Rectangle 177"/>
          <p:cNvSpPr>
            <a:spLocks noChangeArrowheads="1"/>
          </p:cNvSpPr>
          <p:nvPr/>
        </p:nvSpPr>
        <p:spPr bwMode="auto">
          <a:xfrm>
            <a:off x="6115050" y="45720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1" name="Rectangle 178"/>
          <p:cNvSpPr>
            <a:spLocks noChangeArrowheads="1"/>
          </p:cNvSpPr>
          <p:nvPr/>
        </p:nvSpPr>
        <p:spPr bwMode="auto">
          <a:xfrm>
            <a:off x="6115050" y="46291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2" name="Rectangle 179"/>
          <p:cNvSpPr>
            <a:spLocks noChangeArrowheads="1"/>
          </p:cNvSpPr>
          <p:nvPr/>
        </p:nvSpPr>
        <p:spPr bwMode="auto">
          <a:xfrm>
            <a:off x="6105525" y="45815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3" name="Rectangle 180"/>
          <p:cNvSpPr>
            <a:spLocks noChangeArrowheads="1"/>
          </p:cNvSpPr>
          <p:nvPr/>
        </p:nvSpPr>
        <p:spPr bwMode="auto">
          <a:xfrm>
            <a:off x="6105525" y="46196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4" name="Rectangle 181"/>
          <p:cNvSpPr>
            <a:spLocks noChangeArrowheads="1"/>
          </p:cNvSpPr>
          <p:nvPr/>
        </p:nvSpPr>
        <p:spPr bwMode="auto">
          <a:xfrm>
            <a:off x="6096000" y="45910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5" name="Rectangle 182"/>
          <p:cNvSpPr>
            <a:spLocks noChangeArrowheads="1"/>
          </p:cNvSpPr>
          <p:nvPr/>
        </p:nvSpPr>
        <p:spPr bwMode="auto">
          <a:xfrm>
            <a:off x="6096000" y="46101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6" name="Rectangle 183"/>
          <p:cNvSpPr>
            <a:spLocks noChangeArrowheads="1"/>
          </p:cNvSpPr>
          <p:nvPr/>
        </p:nvSpPr>
        <p:spPr bwMode="auto">
          <a:xfrm>
            <a:off x="6096000" y="46005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7" name="Rectangle 184"/>
          <p:cNvSpPr>
            <a:spLocks noChangeArrowheads="1"/>
          </p:cNvSpPr>
          <p:nvPr/>
        </p:nvSpPr>
        <p:spPr bwMode="auto">
          <a:xfrm>
            <a:off x="6096000" y="46005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8" name="Oval 185"/>
          <p:cNvSpPr>
            <a:spLocks noChangeArrowheads="1"/>
          </p:cNvSpPr>
          <p:nvPr/>
        </p:nvSpPr>
        <p:spPr bwMode="auto">
          <a:xfrm>
            <a:off x="6096000" y="457200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" name="Freeform 186"/>
          <p:cNvSpPr>
            <a:spLocks/>
          </p:cNvSpPr>
          <p:nvPr/>
        </p:nvSpPr>
        <p:spPr bwMode="auto">
          <a:xfrm>
            <a:off x="6391275" y="4095750"/>
            <a:ext cx="361950" cy="504825"/>
          </a:xfrm>
          <a:custGeom>
            <a:avLst/>
            <a:gdLst>
              <a:gd name="T0" fmla="*/ 90 w 228"/>
              <a:gd name="T1" fmla="*/ 306 h 318"/>
              <a:gd name="T2" fmla="*/ 84 w 228"/>
              <a:gd name="T3" fmla="*/ 294 h 318"/>
              <a:gd name="T4" fmla="*/ 72 w 228"/>
              <a:gd name="T5" fmla="*/ 282 h 318"/>
              <a:gd name="T6" fmla="*/ 60 w 228"/>
              <a:gd name="T7" fmla="*/ 270 h 318"/>
              <a:gd name="T8" fmla="*/ 42 w 228"/>
              <a:gd name="T9" fmla="*/ 258 h 318"/>
              <a:gd name="T10" fmla="*/ 24 w 228"/>
              <a:gd name="T11" fmla="*/ 246 h 318"/>
              <a:gd name="T12" fmla="*/ 24 w 228"/>
              <a:gd name="T13" fmla="*/ 234 h 318"/>
              <a:gd name="T14" fmla="*/ 30 w 228"/>
              <a:gd name="T15" fmla="*/ 216 h 318"/>
              <a:gd name="T16" fmla="*/ 30 w 228"/>
              <a:gd name="T17" fmla="*/ 204 h 318"/>
              <a:gd name="T18" fmla="*/ 30 w 228"/>
              <a:gd name="T19" fmla="*/ 192 h 318"/>
              <a:gd name="T20" fmla="*/ 12 w 228"/>
              <a:gd name="T21" fmla="*/ 180 h 318"/>
              <a:gd name="T22" fmla="*/ 0 w 228"/>
              <a:gd name="T23" fmla="*/ 168 h 318"/>
              <a:gd name="T24" fmla="*/ 0 w 228"/>
              <a:gd name="T25" fmla="*/ 156 h 318"/>
              <a:gd name="T26" fmla="*/ 12 w 228"/>
              <a:gd name="T27" fmla="*/ 144 h 318"/>
              <a:gd name="T28" fmla="*/ 36 w 228"/>
              <a:gd name="T29" fmla="*/ 126 h 318"/>
              <a:gd name="T30" fmla="*/ 48 w 228"/>
              <a:gd name="T31" fmla="*/ 114 h 318"/>
              <a:gd name="T32" fmla="*/ 60 w 228"/>
              <a:gd name="T33" fmla="*/ 102 h 318"/>
              <a:gd name="T34" fmla="*/ 60 w 228"/>
              <a:gd name="T35" fmla="*/ 90 h 318"/>
              <a:gd name="T36" fmla="*/ 60 w 228"/>
              <a:gd name="T37" fmla="*/ 78 h 318"/>
              <a:gd name="T38" fmla="*/ 72 w 228"/>
              <a:gd name="T39" fmla="*/ 66 h 318"/>
              <a:gd name="T40" fmla="*/ 78 w 228"/>
              <a:gd name="T41" fmla="*/ 54 h 318"/>
              <a:gd name="T42" fmla="*/ 90 w 228"/>
              <a:gd name="T43" fmla="*/ 36 h 318"/>
              <a:gd name="T44" fmla="*/ 102 w 228"/>
              <a:gd name="T45" fmla="*/ 24 h 318"/>
              <a:gd name="T46" fmla="*/ 102 w 228"/>
              <a:gd name="T47" fmla="*/ 12 h 318"/>
              <a:gd name="T48" fmla="*/ 108 w 228"/>
              <a:gd name="T49" fmla="*/ 0 h 318"/>
              <a:gd name="T50" fmla="*/ 120 w 228"/>
              <a:gd name="T51" fmla="*/ 12 h 318"/>
              <a:gd name="T52" fmla="*/ 126 w 228"/>
              <a:gd name="T53" fmla="*/ 24 h 318"/>
              <a:gd name="T54" fmla="*/ 132 w 228"/>
              <a:gd name="T55" fmla="*/ 36 h 318"/>
              <a:gd name="T56" fmla="*/ 144 w 228"/>
              <a:gd name="T57" fmla="*/ 48 h 318"/>
              <a:gd name="T58" fmla="*/ 156 w 228"/>
              <a:gd name="T59" fmla="*/ 60 h 318"/>
              <a:gd name="T60" fmla="*/ 162 w 228"/>
              <a:gd name="T61" fmla="*/ 72 h 318"/>
              <a:gd name="T62" fmla="*/ 168 w 228"/>
              <a:gd name="T63" fmla="*/ 84 h 318"/>
              <a:gd name="T64" fmla="*/ 168 w 228"/>
              <a:gd name="T65" fmla="*/ 102 h 318"/>
              <a:gd name="T66" fmla="*/ 174 w 228"/>
              <a:gd name="T67" fmla="*/ 114 h 318"/>
              <a:gd name="T68" fmla="*/ 186 w 228"/>
              <a:gd name="T69" fmla="*/ 126 h 318"/>
              <a:gd name="T70" fmla="*/ 204 w 228"/>
              <a:gd name="T71" fmla="*/ 138 h 318"/>
              <a:gd name="T72" fmla="*/ 222 w 228"/>
              <a:gd name="T73" fmla="*/ 150 h 318"/>
              <a:gd name="T74" fmla="*/ 222 w 228"/>
              <a:gd name="T75" fmla="*/ 162 h 318"/>
              <a:gd name="T76" fmla="*/ 216 w 228"/>
              <a:gd name="T77" fmla="*/ 174 h 318"/>
              <a:gd name="T78" fmla="*/ 198 w 228"/>
              <a:gd name="T79" fmla="*/ 192 h 318"/>
              <a:gd name="T80" fmla="*/ 192 w 228"/>
              <a:gd name="T81" fmla="*/ 204 h 318"/>
              <a:gd name="T82" fmla="*/ 192 w 228"/>
              <a:gd name="T83" fmla="*/ 216 h 318"/>
              <a:gd name="T84" fmla="*/ 198 w 228"/>
              <a:gd name="T85" fmla="*/ 228 h 318"/>
              <a:gd name="T86" fmla="*/ 198 w 228"/>
              <a:gd name="T87" fmla="*/ 240 h 318"/>
              <a:gd name="T88" fmla="*/ 192 w 228"/>
              <a:gd name="T89" fmla="*/ 252 h 318"/>
              <a:gd name="T90" fmla="*/ 174 w 228"/>
              <a:gd name="T91" fmla="*/ 264 h 318"/>
              <a:gd name="T92" fmla="*/ 156 w 228"/>
              <a:gd name="T93" fmla="*/ 282 h 318"/>
              <a:gd name="T94" fmla="*/ 144 w 228"/>
              <a:gd name="T95" fmla="*/ 294 h 318"/>
              <a:gd name="T96" fmla="*/ 138 w 228"/>
              <a:gd name="T97" fmla="*/ 306 h 318"/>
              <a:gd name="T98" fmla="*/ 132 w 228"/>
              <a:gd name="T99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318">
                <a:moveTo>
                  <a:pt x="90" y="318"/>
                </a:moveTo>
                <a:lnTo>
                  <a:pt x="90" y="312"/>
                </a:lnTo>
                <a:lnTo>
                  <a:pt x="90" y="312"/>
                </a:lnTo>
                <a:lnTo>
                  <a:pt x="90" y="306"/>
                </a:lnTo>
                <a:lnTo>
                  <a:pt x="90" y="306"/>
                </a:lnTo>
                <a:lnTo>
                  <a:pt x="90" y="300"/>
                </a:lnTo>
                <a:lnTo>
                  <a:pt x="84" y="300"/>
                </a:lnTo>
                <a:lnTo>
                  <a:pt x="84" y="294"/>
                </a:lnTo>
                <a:lnTo>
                  <a:pt x="84" y="294"/>
                </a:lnTo>
                <a:lnTo>
                  <a:pt x="78" y="288"/>
                </a:lnTo>
                <a:lnTo>
                  <a:pt x="78" y="288"/>
                </a:lnTo>
                <a:lnTo>
                  <a:pt x="72" y="282"/>
                </a:lnTo>
                <a:lnTo>
                  <a:pt x="72" y="282"/>
                </a:lnTo>
                <a:lnTo>
                  <a:pt x="66" y="276"/>
                </a:lnTo>
                <a:lnTo>
                  <a:pt x="60" y="276"/>
                </a:lnTo>
                <a:lnTo>
                  <a:pt x="60" y="270"/>
                </a:lnTo>
                <a:lnTo>
                  <a:pt x="54" y="264"/>
                </a:lnTo>
                <a:lnTo>
                  <a:pt x="48" y="264"/>
                </a:lnTo>
                <a:lnTo>
                  <a:pt x="42" y="258"/>
                </a:lnTo>
                <a:lnTo>
                  <a:pt x="42" y="258"/>
                </a:lnTo>
                <a:lnTo>
                  <a:pt x="36" y="252"/>
                </a:lnTo>
                <a:lnTo>
                  <a:pt x="30" y="252"/>
                </a:lnTo>
                <a:lnTo>
                  <a:pt x="30" y="246"/>
                </a:lnTo>
                <a:lnTo>
                  <a:pt x="24" y="246"/>
                </a:lnTo>
                <a:lnTo>
                  <a:pt x="24" y="240"/>
                </a:lnTo>
                <a:lnTo>
                  <a:pt x="24" y="240"/>
                </a:lnTo>
                <a:lnTo>
                  <a:pt x="24" y="234"/>
                </a:lnTo>
                <a:lnTo>
                  <a:pt x="24" y="234"/>
                </a:lnTo>
                <a:lnTo>
                  <a:pt x="24" y="228"/>
                </a:lnTo>
                <a:lnTo>
                  <a:pt x="24" y="222"/>
                </a:lnTo>
                <a:lnTo>
                  <a:pt x="30" y="222"/>
                </a:lnTo>
                <a:lnTo>
                  <a:pt x="30" y="216"/>
                </a:lnTo>
                <a:lnTo>
                  <a:pt x="30" y="216"/>
                </a:lnTo>
                <a:lnTo>
                  <a:pt x="30" y="210"/>
                </a:lnTo>
                <a:lnTo>
                  <a:pt x="30" y="210"/>
                </a:lnTo>
                <a:lnTo>
                  <a:pt x="30" y="204"/>
                </a:lnTo>
                <a:lnTo>
                  <a:pt x="30" y="204"/>
                </a:lnTo>
                <a:lnTo>
                  <a:pt x="30" y="198"/>
                </a:lnTo>
                <a:lnTo>
                  <a:pt x="30" y="198"/>
                </a:lnTo>
                <a:lnTo>
                  <a:pt x="30" y="192"/>
                </a:lnTo>
                <a:lnTo>
                  <a:pt x="24" y="192"/>
                </a:lnTo>
                <a:lnTo>
                  <a:pt x="24" y="186"/>
                </a:lnTo>
                <a:lnTo>
                  <a:pt x="18" y="186"/>
                </a:lnTo>
                <a:lnTo>
                  <a:pt x="12" y="180"/>
                </a:lnTo>
                <a:lnTo>
                  <a:pt x="12" y="174"/>
                </a:lnTo>
                <a:lnTo>
                  <a:pt x="6" y="174"/>
                </a:lnTo>
                <a:lnTo>
                  <a:pt x="6" y="168"/>
                </a:lnTo>
                <a:lnTo>
                  <a:pt x="0" y="168"/>
                </a:lnTo>
                <a:lnTo>
                  <a:pt x="0" y="162"/>
                </a:lnTo>
                <a:lnTo>
                  <a:pt x="0" y="162"/>
                </a:lnTo>
                <a:lnTo>
                  <a:pt x="0" y="156"/>
                </a:lnTo>
                <a:lnTo>
                  <a:pt x="0" y="156"/>
                </a:lnTo>
                <a:lnTo>
                  <a:pt x="6" y="150"/>
                </a:lnTo>
                <a:lnTo>
                  <a:pt x="6" y="150"/>
                </a:lnTo>
                <a:lnTo>
                  <a:pt x="12" y="144"/>
                </a:lnTo>
                <a:lnTo>
                  <a:pt x="12" y="144"/>
                </a:lnTo>
                <a:lnTo>
                  <a:pt x="18" y="138"/>
                </a:lnTo>
                <a:lnTo>
                  <a:pt x="24" y="132"/>
                </a:lnTo>
                <a:lnTo>
                  <a:pt x="30" y="132"/>
                </a:lnTo>
                <a:lnTo>
                  <a:pt x="36" y="126"/>
                </a:lnTo>
                <a:lnTo>
                  <a:pt x="42" y="126"/>
                </a:lnTo>
                <a:lnTo>
                  <a:pt x="42" y="120"/>
                </a:lnTo>
                <a:lnTo>
                  <a:pt x="48" y="120"/>
                </a:lnTo>
                <a:lnTo>
                  <a:pt x="48" y="114"/>
                </a:lnTo>
                <a:lnTo>
                  <a:pt x="54" y="114"/>
                </a:lnTo>
                <a:lnTo>
                  <a:pt x="54" y="108"/>
                </a:lnTo>
                <a:lnTo>
                  <a:pt x="54" y="108"/>
                </a:lnTo>
                <a:lnTo>
                  <a:pt x="60" y="102"/>
                </a:lnTo>
                <a:lnTo>
                  <a:pt x="60" y="102"/>
                </a:lnTo>
                <a:lnTo>
                  <a:pt x="60" y="96"/>
                </a:lnTo>
                <a:lnTo>
                  <a:pt x="60" y="96"/>
                </a:lnTo>
                <a:lnTo>
                  <a:pt x="60" y="90"/>
                </a:lnTo>
                <a:lnTo>
                  <a:pt x="60" y="84"/>
                </a:lnTo>
                <a:lnTo>
                  <a:pt x="60" y="84"/>
                </a:lnTo>
                <a:lnTo>
                  <a:pt x="60" y="78"/>
                </a:lnTo>
                <a:lnTo>
                  <a:pt x="60" y="78"/>
                </a:lnTo>
                <a:lnTo>
                  <a:pt x="66" y="72"/>
                </a:lnTo>
                <a:lnTo>
                  <a:pt x="66" y="72"/>
                </a:lnTo>
                <a:lnTo>
                  <a:pt x="66" y="66"/>
                </a:lnTo>
                <a:lnTo>
                  <a:pt x="72" y="66"/>
                </a:lnTo>
                <a:lnTo>
                  <a:pt x="72" y="60"/>
                </a:lnTo>
                <a:lnTo>
                  <a:pt x="72" y="60"/>
                </a:lnTo>
                <a:lnTo>
                  <a:pt x="78" y="54"/>
                </a:lnTo>
                <a:lnTo>
                  <a:pt x="78" y="54"/>
                </a:lnTo>
                <a:lnTo>
                  <a:pt x="84" y="48"/>
                </a:lnTo>
                <a:lnTo>
                  <a:pt x="84" y="42"/>
                </a:lnTo>
                <a:lnTo>
                  <a:pt x="90" y="42"/>
                </a:lnTo>
                <a:lnTo>
                  <a:pt x="90" y="36"/>
                </a:lnTo>
                <a:lnTo>
                  <a:pt x="96" y="36"/>
                </a:lnTo>
                <a:lnTo>
                  <a:pt x="96" y="30"/>
                </a:lnTo>
                <a:lnTo>
                  <a:pt x="96" y="30"/>
                </a:lnTo>
                <a:lnTo>
                  <a:pt x="102" y="24"/>
                </a:lnTo>
                <a:lnTo>
                  <a:pt x="102" y="24"/>
                </a:lnTo>
                <a:lnTo>
                  <a:pt x="102" y="18"/>
                </a:lnTo>
                <a:lnTo>
                  <a:pt x="102" y="18"/>
                </a:lnTo>
                <a:lnTo>
                  <a:pt x="102" y="12"/>
                </a:lnTo>
                <a:lnTo>
                  <a:pt x="102" y="12"/>
                </a:lnTo>
                <a:lnTo>
                  <a:pt x="102" y="6"/>
                </a:lnTo>
                <a:lnTo>
                  <a:pt x="108" y="0"/>
                </a:lnTo>
                <a:lnTo>
                  <a:pt x="108" y="0"/>
                </a:lnTo>
                <a:lnTo>
                  <a:pt x="120" y="0"/>
                </a:lnTo>
                <a:lnTo>
                  <a:pt x="120" y="0"/>
                </a:lnTo>
                <a:lnTo>
                  <a:pt x="120" y="6"/>
                </a:lnTo>
                <a:lnTo>
                  <a:pt x="120" y="12"/>
                </a:lnTo>
                <a:lnTo>
                  <a:pt x="120" y="12"/>
                </a:lnTo>
                <a:lnTo>
                  <a:pt x="120" y="18"/>
                </a:lnTo>
                <a:lnTo>
                  <a:pt x="126" y="18"/>
                </a:lnTo>
                <a:lnTo>
                  <a:pt x="126" y="24"/>
                </a:lnTo>
                <a:lnTo>
                  <a:pt x="126" y="24"/>
                </a:lnTo>
                <a:lnTo>
                  <a:pt x="126" y="30"/>
                </a:lnTo>
                <a:lnTo>
                  <a:pt x="132" y="30"/>
                </a:lnTo>
                <a:lnTo>
                  <a:pt x="132" y="36"/>
                </a:lnTo>
                <a:lnTo>
                  <a:pt x="132" y="36"/>
                </a:lnTo>
                <a:lnTo>
                  <a:pt x="138" y="42"/>
                </a:lnTo>
                <a:lnTo>
                  <a:pt x="138" y="42"/>
                </a:lnTo>
                <a:lnTo>
                  <a:pt x="144" y="48"/>
                </a:lnTo>
                <a:lnTo>
                  <a:pt x="144" y="54"/>
                </a:lnTo>
                <a:lnTo>
                  <a:pt x="150" y="54"/>
                </a:lnTo>
                <a:lnTo>
                  <a:pt x="150" y="60"/>
                </a:lnTo>
                <a:lnTo>
                  <a:pt x="156" y="60"/>
                </a:lnTo>
                <a:lnTo>
                  <a:pt x="156" y="66"/>
                </a:lnTo>
                <a:lnTo>
                  <a:pt x="156" y="66"/>
                </a:lnTo>
                <a:lnTo>
                  <a:pt x="162" y="72"/>
                </a:lnTo>
                <a:lnTo>
                  <a:pt x="162" y="72"/>
                </a:lnTo>
                <a:lnTo>
                  <a:pt x="162" y="78"/>
                </a:lnTo>
                <a:lnTo>
                  <a:pt x="162" y="78"/>
                </a:lnTo>
                <a:lnTo>
                  <a:pt x="162" y="84"/>
                </a:lnTo>
                <a:lnTo>
                  <a:pt x="168" y="84"/>
                </a:lnTo>
                <a:lnTo>
                  <a:pt x="168" y="90"/>
                </a:lnTo>
                <a:lnTo>
                  <a:pt x="168" y="96"/>
                </a:lnTo>
                <a:lnTo>
                  <a:pt x="168" y="96"/>
                </a:lnTo>
                <a:lnTo>
                  <a:pt x="168" y="102"/>
                </a:lnTo>
                <a:lnTo>
                  <a:pt x="168" y="102"/>
                </a:lnTo>
                <a:lnTo>
                  <a:pt x="168" y="108"/>
                </a:lnTo>
                <a:lnTo>
                  <a:pt x="168" y="108"/>
                </a:lnTo>
                <a:lnTo>
                  <a:pt x="174" y="114"/>
                </a:lnTo>
                <a:lnTo>
                  <a:pt x="174" y="114"/>
                </a:lnTo>
                <a:lnTo>
                  <a:pt x="180" y="120"/>
                </a:lnTo>
                <a:lnTo>
                  <a:pt x="180" y="120"/>
                </a:lnTo>
                <a:lnTo>
                  <a:pt x="186" y="126"/>
                </a:lnTo>
                <a:lnTo>
                  <a:pt x="192" y="126"/>
                </a:lnTo>
                <a:lnTo>
                  <a:pt x="198" y="132"/>
                </a:lnTo>
                <a:lnTo>
                  <a:pt x="198" y="132"/>
                </a:lnTo>
                <a:lnTo>
                  <a:pt x="204" y="138"/>
                </a:lnTo>
                <a:lnTo>
                  <a:pt x="210" y="144"/>
                </a:lnTo>
                <a:lnTo>
                  <a:pt x="216" y="144"/>
                </a:lnTo>
                <a:lnTo>
                  <a:pt x="216" y="150"/>
                </a:lnTo>
                <a:lnTo>
                  <a:pt x="222" y="150"/>
                </a:lnTo>
                <a:lnTo>
                  <a:pt x="222" y="156"/>
                </a:lnTo>
                <a:lnTo>
                  <a:pt x="222" y="156"/>
                </a:lnTo>
                <a:lnTo>
                  <a:pt x="228" y="162"/>
                </a:lnTo>
                <a:lnTo>
                  <a:pt x="222" y="162"/>
                </a:lnTo>
                <a:lnTo>
                  <a:pt x="222" y="168"/>
                </a:lnTo>
                <a:lnTo>
                  <a:pt x="222" y="168"/>
                </a:lnTo>
                <a:lnTo>
                  <a:pt x="216" y="174"/>
                </a:lnTo>
                <a:lnTo>
                  <a:pt x="216" y="174"/>
                </a:lnTo>
                <a:lnTo>
                  <a:pt x="210" y="180"/>
                </a:lnTo>
                <a:lnTo>
                  <a:pt x="210" y="186"/>
                </a:lnTo>
                <a:lnTo>
                  <a:pt x="204" y="186"/>
                </a:lnTo>
                <a:lnTo>
                  <a:pt x="198" y="192"/>
                </a:lnTo>
                <a:lnTo>
                  <a:pt x="198" y="192"/>
                </a:lnTo>
                <a:lnTo>
                  <a:pt x="198" y="198"/>
                </a:lnTo>
                <a:lnTo>
                  <a:pt x="192" y="198"/>
                </a:lnTo>
                <a:lnTo>
                  <a:pt x="192" y="204"/>
                </a:lnTo>
                <a:lnTo>
                  <a:pt x="192" y="204"/>
                </a:lnTo>
                <a:lnTo>
                  <a:pt x="192" y="210"/>
                </a:lnTo>
                <a:lnTo>
                  <a:pt x="192" y="210"/>
                </a:lnTo>
                <a:lnTo>
                  <a:pt x="192" y="216"/>
                </a:lnTo>
                <a:lnTo>
                  <a:pt x="198" y="216"/>
                </a:lnTo>
                <a:lnTo>
                  <a:pt x="198" y="222"/>
                </a:lnTo>
                <a:lnTo>
                  <a:pt x="198" y="222"/>
                </a:lnTo>
                <a:lnTo>
                  <a:pt x="198" y="228"/>
                </a:lnTo>
                <a:lnTo>
                  <a:pt x="204" y="234"/>
                </a:lnTo>
                <a:lnTo>
                  <a:pt x="204" y="234"/>
                </a:lnTo>
                <a:lnTo>
                  <a:pt x="204" y="240"/>
                </a:lnTo>
                <a:lnTo>
                  <a:pt x="198" y="240"/>
                </a:lnTo>
                <a:lnTo>
                  <a:pt x="198" y="246"/>
                </a:lnTo>
                <a:lnTo>
                  <a:pt x="198" y="246"/>
                </a:lnTo>
                <a:lnTo>
                  <a:pt x="192" y="252"/>
                </a:lnTo>
                <a:lnTo>
                  <a:pt x="192" y="252"/>
                </a:lnTo>
                <a:lnTo>
                  <a:pt x="186" y="258"/>
                </a:lnTo>
                <a:lnTo>
                  <a:pt x="180" y="258"/>
                </a:lnTo>
                <a:lnTo>
                  <a:pt x="174" y="264"/>
                </a:lnTo>
                <a:lnTo>
                  <a:pt x="174" y="264"/>
                </a:lnTo>
                <a:lnTo>
                  <a:pt x="168" y="270"/>
                </a:lnTo>
                <a:lnTo>
                  <a:pt x="162" y="276"/>
                </a:lnTo>
                <a:lnTo>
                  <a:pt x="156" y="276"/>
                </a:lnTo>
                <a:lnTo>
                  <a:pt x="156" y="282"/>
                </a:lnTo>
                <a:lnTo>
                  <a:pt x="150" y="282"/>
                </a:lnTo>
                <a:lnTo>
                  <a:pt x="150" y="288"/>
                </a:lnTo>
                <a:lnTo>
                  <a:pt x="144" y="288"/>
                </a:lnTo>
                <a:lnTo>
                  <a:pt x="144" y="294"/>
                </a:lnTo>
                <a:lnTo>
                  <a:pt x="138" y="294"/>
                </a:lnTo>
                <a:lnTo>
                  <a:pt x="138" y="300"/>
                </a:lnTo>
                <a:lnTo>
                  <a:pt x="138" y="300"/>
                </a:lnTo>
                <a:lnTo>
                  <a:pt x="138" y="306"/>
                </a:lnTo>
                <a:lnTo>
                  <a:pt x="138" y="306"/>
                </a:lnTo>
                <a:lnTo>
                  <a:pt x="138" y="312"/>
                </a:lnTo>
                <a:lnTo>
                  <a:pt x="132" y="312"/>
                </a:lnTo>
                <a:lnTo>
                  <a:pt x="132" y="318"/>
                </a:lnTo>
                <a:lnTo>
                  <a:pt x="90" y="318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" name="Freeform 187"/>
          <p:cNvSpPr>
            <a:spLocks/>
          </p:cNvSpPr>
          <p:nvPr/>
        </p:nvSpPr>
        <p:spPr bwMode="auto">
          <a:xfrm>
            <a:off x="6391275" y="4095750"/>
            <a:ext cx="361950" cy="504825"/>
          </a:xfrm>
          <a:custGeom>
            <a:avLst/>
            <a:gdLst>
              <a:gd name="T0" fmla="*/ 15 w 38"/>
              <a:gd name="T1" fmla="*/ 51 h 53"/>
              <a:gd name="T2" fmla="*/ 14 w 38"/>
              <a:gd name="T3" fmla="*/ 49 h 53"/>
              <a:gd name="T4" fmla="*/ 12 w 38"/>
              <a:gd name="T5" fmla="*/ 47 h 53"/>
              <a:gd name="T6" fmla="*/ 10 w 38"/>
              <a:gd name="T7" fmla="*/ 45 h 53"/>
              <a:gd name="T8" fmla="*/ 7 w 38"/>
              <a:gd name="T9" fmla="*/ 43 h 53"/>
              <a:gd name="T10" fmla="*/ 4 w 38"/>
              <a:gd name="T11" fmla="*/ 41 h 53"/>
              <a:gd name="T12" fmla="*/ 4 w 38"/>
              <a:gd name="T13" fmla="*/ 39 h 53"/>
              <a:gd name="T14" fmla="*/ 5 w 38"/>
              <a:gd name="T15" fmla="*/ 36 h 53"/>
              <a:gd name="T16" fmla="*/ 5 w 38"/>
              <a:gd name="T17" fmla="*/ 34 h 53"/>
              <a:gd name="T18" fmla="*/ 5 w 38"/>
              <a:gd name="T19" fmla="*/ 32 h 53"/>
              <a:gd name="T20" fmla="*/ 2 w 38"/>
              <a:gd name="T21" fmla="*/ 30 h 53"/>
              <a:gd name="T22" fmla="*/ 0 w 38"/>
              <a:gd name="T23" fmla="*/ 28 h 53"/>
              <a:gd name="T24" fmla="*/ 0 w 38"/>
              <a:gd name="T25" fmla="*/ 26 h 53"/>
              <a:gd name="T26" fmla="*/ 2 w 38"/>
              <a:gd name="T27" fmla="*/ 24 h 53"/>
              <a:gd name="T28" fmla="*/ 6 w 38"/>
              <a:gd name="T29" fmla="*/ 21 h 53"/>
              <a:gd name="T30" fmla="*/ 8 w 38"/>
              <a:gd name="T31" fmla="*/ 19 h 53"/>
              <a:gd name="T32" fmla="*/ 10 w 38"/>
              <a:gd name="T33" fmla="*/ 17 h 53"/>
              <a:gd name="T34" fmla="*/ 10 w 38"/>
              <a:gd name="T35" fmla="*/ 15 h 53"/>
              <a:gd name="T36" fmla="*/ 10 w 38"/>
              <a:gd name="T37" fmla="*/ 13 h 53"/>
              <a:gd name="T38" fmla="*/ 12 w 38"/>
              <a:gd name="T39" fmla="*/ 11 h 53"/>
              <a:gd name="T40" fmla="*/ 13 w 38"/>
              <a:gd name="T41" fmla="*/ 9 h 53"/>
              <a:gd name="T42" fmla="*/ 15 w 38"/>
              <a:gd name="T43" fmla="*/ 6 h 53"/>
              <a:gd name="T44" fmla="*/ 17 w 38"/>
              <a:gd name="T45" fmla="*/ 4 h 53"/>
              <a:gd name="T46" fmla="*/ 17 w 38"/>
              <a:gd name="T47" fmla="*/ 2 h 53"/>
              <a:gd name="T48" fmla="*/ 18 w 38"/>
              <a:gd name="T49" fmla="*/ 0 h 53"/>
              <a:gd name="T50" fmla="*/ 20 w 38"/>
              <a:gd name="T51" fmla="*/ 2 h 53"/>
              <a:gd name="T52" fmla="*/ 21 w 38"/>
              <a:gd name="T53" fmla="*/ 4 h 53"/>
              <a:gd name="T54" fmla="*/ 22 w 38"/>
              <a:gd name="T55" fmla="*/ 6 h 53"/>
              <a:gd name="T56" fmla="*/ 24 w 38"/>
              <a:gd name="T57" fmla="*/ 8 h 53"/>
              <a:gd name="T58" fmla="*/ 26 w 38"/>
              <a:gd name="T59" fmla="*/ 10 h 53"/>
              <a:gd name="T60" fmla="*/ 27 w 38"/>
              <a:gd name="T61" fmla="*/ 12 h 53"/>
              <a:gd name="T62" fmla="*/ 28 w 38"/>
              <a:gd name="T63" fmla="*/ 14 h 53"/>
              <a:gd name="T64" fmla="*/ 28 w 38"/>
              <a:gd name="T65" fmla="*/ 17 h 53"/>
              <a:gd name="T66" fmla="*/ 29 w 38"/>
              <a:gd name="T67" fmla="*/ 19 h 53"/>
              <a:gd name="T68" fmla="*/ 31 w 38"/>
              <a:gd name="T69" fmla="*/ 21 h 53"/>
              <a:gd name="T70" fmla="*/ 34 w 38"/>
              <a:gd name="T71" fmla="*/ 23 h 53"/>
              <a:gd name="T72" fmla="*/ 37 w 38"/>
              <a:gd name="T73" fmla="*/ 25 h 53"/>
              <a:gd name="T74" fmla="*/ 37 w 38"/>
              <a:gd name="T75" fmla="*/ 27 h 53"/>
              <a:gd name="T76" fmla="*/ 36 w 38"/>
              <a:gd name="T77" fmla="*/ 29 h 53"/>
              <a:gd name="T78" fmla="*/ 33 w 38"/>
              <a:gd name="T79" fmla="*/ 32 h 53"/>
              <a:gd name="T80" fmla="*/ 32 w 38"/>
              <a:gd name="T81" fmla="*/ 34 h 53"/>
              <a:gd name="T82" fmla="*/ 32 w 38"/>
              <a:gd name="T83" fmla="*/ 36 h 53"/>
              <a:gd name="T84" fmla="*/ 33 w 38"/>
              <a:gd name="T85" fmla="*/ 38 h 53"/>
              <a:gd name="T86" fmla="*/ 33 w 38"/>
              <a:gd name="T87" fmla="*/ 40 h 53"/>
              <a:gd name="T88" fmla="*/ 32 w 38"/>
              <a:gd name="T89" fmla="*/ 42 h 53"/>
              <a:gd name="T90" fmla="*/ 29 w 38"/>
              <a:gd name="T91" fmla="*/ 44 h 53"/>
              <a:gd name="T92" fmla="*/ 26 w 38"/>
              <a:gd name="T93" fmla="*/ 47 h 53"/>
              <a:gd name="T94" fmla="*/ 24 w 38"/>
              <a:gd name="T95" fmla="*/ 49 h 53"/>
              <a:gd name="T96" fmla="*/ 23 w 38"/>
              <a:gd name="T97" fmla="*/ 51 h 53"/>
              <a:gd name="T98" fmla="*/ 22 w 38"/>
              <a:gd name="T99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53">
                <a:moveTo>
                  <a:pt x="15" y="53"/>
                </a:moveTo>
                <a:lnTo>
                  <a:pt x="15" y="52"/>
                </a:lnTo>
                <a:lnTo>
                  <a:pt x="15" y="52"/>
                </a:lnTo>
                <a:lnTo>
                  <a:pt x="15" y="51"/>
                </a:lnTo>
                <a:lnTo>
                  <a:pt x="15" y="51"/>
                </a:lnTo>
                <a:lnTo>
                  <a:pt x="15" y="50"/>
                </a:lnTo>
                <a:lnTo>
                  <a:pt x="14" y="50"/>
                </a:lnTo>
                <a:lnTo>
                  <a:pt x="14" y="49"/>
                </a:lnTo>
                <a:lnTo>
                  <a:pt x="14" y="49"/>
                </a:lnTo>
                <a:lnTo>
                  <a:pt x="13" y="48"/>
                </a:lnTo>
                <a:lnTo>
                  <a:pt x="13" y="48"/>
                </a:lnTo>
                <a:lnTo>
                  <a:pt x="12" y="47"/>
                </a:lnTo>
                <a:lnTo>
                  <a:pt x="12" y="47"/>
                </a:lnTo>
                <a:lnTo>
                  <a:pt x="11" y="46"/>
                </a:lnTo>
                <a:lnTo>
                  <a:pt x="10" y="46"/>
                </a:lnTo>
                <a:lnTo>
                  <a:pt x="10" y="45"/>
                </a:lnTo>
                <a:lnTo>
                  <a:pt x="9" y="44"/>
                </a:lnTo>
                <a:lnTo>
                  <a:pt x="8" y="44"/>
                </a:lnTo>
                <a:lnTo>
                  <a:pt x="7" y="43"/>
                </a:lnTo>
                <a:lnTo>
                  <a:pt x="7" y="43"/>
                </a:lnTo>
                <a:lnTo>
                  <a:pt x="6" y="42"/>
                </a:lnTo>
                <a:lnTo>
                  <a:pt x="5" y="42"/>
                </a:lnTo>
                <a:lnTo>
                  <a:pt x="5" y="41"/>
                </a:lnTo>
                <a:lnTo>
                  <a:pt x="4" y="41"/>
                </a:lnTo>
                <a:lnTo>
                  <a:pt x="4" y="40"/>
                </a:lnTo>
                <a:lnTo>
                  <a:pt x="4" y="40"/>
                </a:lnTo>
                <a:lnTo>
                  <a:pt x="4" y="39"/>
                </a:lnTo>
                <a:lnTo>
                  <a:pt x="4" y="39"/>
                </a:lnTo>
                <a:lnTo>
                  <a:pt x="4" y="38"/>
                </a:lnTo>
                <a:lnTo>
                  <a:pt x="4" y="37"/>
                </a:lnTo>
                <a:lnTo>
                  <a:pt x="5" y="37"/>
                </a:lnTo>
                <a:lnTo>
                  <a:pt x="5" y="36"/>
                </a:lnTo>
                <a:lnTo>
                  <a:pt x="5" y="36"/>
                </a:lnTo>
                <a:lnTo>
                  <a:pt x="5" y="35"/>
                </a:lnTo>
                <a:lnTo>
                  <a:pt x="5" y="35"/>
                </a:lnTo>
                <a:lnTo>
                  <a:pt x="5" y="34"/>
                </a:lnTo>
                <a:lnTo>
                  <a:pt x="5" y="34"/>
                </a:lnTo>
                <a:lnTo>
                  <a:pt x="5" y="33"/>
                </a:lnTo>
                <a:lnTo>
                  <a:pt x="5" y="33"/>
                </a:lnTo>
                <a:lnTo>
                  <a:pt x="5" y="32"/>
                </a:lnTo>
                <a:lnTo>
                  <a:pt x="4" y="32"/>
                </a:lnTo>
                <a:lnTo>
                  <a:pt x="4" y="31"/>
                </a:lnTo>
                <a:lnTo>
                  <a:pt x="3" y="31"/>
                </a:lnTo>
                <a:lnTo>
                  <a:pt x="2" y="30"/>
                </a:lnTo>
                <a:lnTo>
                  <a:pt x="2" y="29"/>
                </a:lnTo>
                <a:lnTo>
                  <a:pt x="1" y="29"/>
                </a:lnTo>
                <a:lnTo>
                  <a:pt x="1" y="28"/>
                </a:lnTo>
                <a:lnTo>
                  <a:pt x="0" y="28"/>
                </a:lnTo>
                <a:lnTo>
                  <a:pt x="0" y="27"/>
                </a:lnTo>
                <a:lnTo>
                  <a:pt x="0" y="27"/>
                </a:lnTo>
                <a:lnTo>
                  <a:pt x="0" y="26"/>
                </a:lnTo>
                <a:lnTo>
                  <a:pt x="0" y="26"/>
                </a:lnTo>
                <a:lnTo>
                  <a:pt x="1" y="25"/>
                </a:lnTo>
                <a:lnTo>
                  <a:pt x="1" y="25"/>
                </a:lnTo>
                <a:lnTo>
                  <a:pt x="2" y="24"/>
                </a:lnTo>
                <a:lnTo>
                  <a:pt x="2" y="24"/>
                </a:lnTo>
                <a:lnTo>
                  <a:pt x="3" y="23"/>
                </a:lnTo>
                <a:lnTo>
                  <a:pt x="4" y="22"/>
                </a:lnTo>
                <a:lnTo>
                  <a:pt x="5" y="22"/>
                </a:lnTo>
                <a:lnTo>
                  <a:pt x="6" y="21"/>
                </a:lnTo>
                <a:lnTo>
                  <a:pt x="7" y="21"/>
                </a:lnTo>
                <a:lnTo>
                  <a:pt x="7" y="20"/>
                </a:lnTo>
                <a:lnTo>
                  <a:pt x="8" y="20"/>
                </a:lnTo>
                <a:lnTo>
                  <a:pt x="8" y="19"/>
                </a:lnTo>
                <a:lnTo>
                  <a:pt x="9" y="19"/>
                </a:lnTo>
                <a:lnTo>
                  <a:pt x="9" y="18"/>
                </a:lnTo>
                <a:lnTo>
                  <a:pt x="9" y="18"/>
                </a:lnTo>
                <a:lnTo>
                  <a:pt x="10" y="17"/>
                </a:lnTo>
                <a:lnTo>
                  <a:pt x="10" y="17"/>
                </a:lnTo>
                <a:lnTo>
                  <a:pt x="10" y="16"/>
                </a:lnTo>
                <a:lnTo>
                  <a:pt x="10" y="16"/>
                </a:lnTo>
                <a:lnTo>
                  <a:pt x="10" y="15"/>
                </a:lnTo>
                <a:lnTo>
                  <a:pt x="10" y="14"/>
                </a:lnTo>
                <a:lnTo>
                  <a:pt x="10" y="14"/>
                </a:lnTo>
                <a:lnTo>
                  <a:pt x="10" y="13"/>
                </a:lnTo>
                <a:lnTo>
                  <a:pt x="10" y="13"/>
                </a:lnTo>
                <a:lnTo>
                  <a:pt x="11" y="12"/>
                </a:lnTo>
                <a:lnTo>
                  <a:pt x="11" y="12"/>
                </a:lnTo>
                <a:lnTo>
                  <a:pt x="11" y="11"/>
                </a:lnTo>
                <a:lnTo>
                  <a:pt x="12" y="11"/>
                </a:lnTo>
                <a:lnTo>
                  <a:pt x="12" y="10"/>
                </a:lnTo>
                <a:lnTo>
                  <a:pt x="12" y="10"/>
                </a:lnTo>
                <a:lnTo>
                  <a:pt x="13" y="9"/>
                </a:lnTo>
                <a:lnTo>
                  <a:pt x="13" y="9"/>
                </a:lnTo>
                <a:lnTo>
                  <a:pt x="14" y="8"/>
                </a:lnTo>
                <a:lnTo>
                  <a:pt x="14" y="7"/>
                </a:lnTo>
                <a:lnTo>
                  <a:pt x="15" y="7"/>
                </a:lnTo>
                <a:lnTo>
                  <a:pt x="15" y="6"/>
                </a:lnTo>
                <a:lnTo>
                  <a:pt x="16" y="6"/>
                </a:lnTo>
                <a:lnTo>
                  <a:pt x="16" y="5"/>
                </a:lnTo>
                <a:lnTo>
                  <a:pt x="16" y="5"/>
                </a:lnTo>
                <a:lnTo>
                  <a:pt x="17" y="4"/>
                </a:lnTo>
                <a:lnTo>
                  <a:pt x="17" y="4"/>
                </a:lnTo>
                <a:lnTo>
                  <a:pt x="17" y="3"/>
                </a:lnTo>
                <a:lnTo>
                  <a:pt x="17" y="3"/>
                </a:lnTo>
                <a:lnTo>
                  <a:pt x="17" y="2"/>
                </a:lnTo>
                <a:lnTo>
                  <a:pt x="17" y="2"/>
                </a:lnTo>
                <a:lnTo>
                  <a:pt x="17" y="1"/>
                </a:lnTo>
                <a:lnTo>
                  <a:pt x="18" y="0"/>
                </a:lnTo>
                <a:lnTo>
                  <a:pt x="18" y="0"/>
                </a:lnTo>
                <a:lnTo>
                  <a:pt x="20" y="0"/>
                </a:lnTo>
                <a:lnTo>
                  <a:pt x="20" y="0"/>
                </a:lnTo>
                <a:lnTo>
                  <a:pt x="20" y="1"/>
                </a:lnTo>
                <a:lnTo>
                  <a:pt x="20" y="2"/>
                </a:lnTo>
                <a:lnTo>
                  <a:pt x="20" y="2"/>
                </a:lnTo>
                <a:lnTo>
                  <a:pt x="20" y="3"/>
                </a:lnTo>
                <a:lnTo>
                  <a:pt x="21" y="3"/>
                </a:lnTo>
                <a:lnTo>
                  <a:pt x="21" y="4"/>
                </a:lnTo>
                <a:lnTo>
                  <a:pt x="21" y="4"/>
                </a:lnTo>
                <a:lnTo>
                  <a:pt x="21" y="5"/>
                </a:lnTo>
                <a:lnTo>
                  <a:pt x="22" y="5"/>
                </a:lnTo>
                <a:lnTo>
                  <a:pt x="22" y="6"/>
                </a:lnTo>
                <a:lnTo>
                  <a:pt x="22" y="6"/>
                </a:lnTo>
                <a:lnTo>
                  <a:pt x="23" y="7"/>
                </a:lnTo>
                <a:lnTo>
                  <a:pt x="23" y="7"/>
                </a:lnTo>
                <a:lnTo>
                  <a:pt x="24" y="8"/>
                </a:lnTo>
                <a:lnTo>
                  <a:pt x="24" y="9"/>
                </a:lnTo>
                <a:lnTo>
                  <a:pt x="25" y="9"/>
                </a:lnTo>
                <a:lnTo>
                  <a:pt x="25" y="10"/>
                </a:lnTo>
                <a:lnTo>
                  <a:pt x="26" y="10"/>
                </a:lnTo>
                <a:lnTo>
                  <a:pt x="26" y="11"/>
                </a:lnTo>
                <a:lnTo>
                  <a:pt x="26" y="11"/>
                </a:lnTo>
                <a:lnTo>
                  <a:pt x="27" y="12"/>
                </a:lnTo>
                <a:lnTo>
                  <a:pt x="27" y="12"/>
                </a:lnTo>
                <a:lnTo>
                  <a:pt x="27" y="13"/>
                </a:lnTo>
                <a:lnTo>
                  <a:pt x="27" y="13"/>
                </a:lnTo>
                <a:lnTo>
                  <a:pt x="27" y="14"/>
                </a:lnTo>
                <a:lnTo>
                  <a:pt x="28" y="14"/>
                </a:lnTo>
                <a:lnTo>
                  <a:pt x="28" y="15"/>
                </a:lnTo>
                <a:lnTo>
                  <a:pt x="28" y="16"/>
                </a:lnTo>
                <a:lnTo>
                  <a:pt x="28" y="16"/>
                </a:lnTo>
                <a:lnTo>
                  <a:pt x="28" y="17"/>
                </a:lnTo>
                <a:lnTo>
                  <a:pt x="28" y="17"/>
                </a:lnTo>
                <a:lnTo>
                  <a:pt x="28" y="18"/>
                </a:lnTo>
                <a:lnTo>
                  <a:pt x="28" y="18"/>
                </a:lnTo>
                <a:lnTo>
                  <a:pt x="29" y="19"/>
                </a:lnTo>
                <a:lnTo>
                  <a:pt x="29" y="19"/>
                </a:lnTo>
                <a:lnTo>
                  <a:pt x="30" y="20"/>
                </a:lnTo>
                <a:lnTo>
                  <a:pt x="30" y="20"/>
                </a:lnTo>
                <a:lnTo>
                  <a:pt x="31" y="21"/>
                </a:lnTo>
                <a:lnTo>
                  <a:pt x="32" y="21"/>
                </a:lnTo>
                <a:lnTo>
                  <a:pt x="33" y="22"/>
                </a:lnTo>
                <a:lnTo>
                  <a:pt x="33" y="22"/>
                </a:lnTo>
                <a:lnTo>
                  <a:pt x="34" y="23"/>
                </a:lnTo>
                <a:lnTo>
                  <a:pt x="35" y="24"/>
                </a:lnTo>
                <a:lnTo>
                  <a:pt x="36" y="24"/>
                </a:lnTo>
                <a:lnTo>
                  <a:pt x="36" y="25"/>
                </a:lnTo>
                <a:lnTo>
                  <a:pt x="37" y="25"/>
                </a:lnTo>
                <a:lnTo>
                  <a:pt x="37" y="26"/>
                </a:lnTo>
                <a:lnTo>
                  <a:pt x="37" y="26"/>
                </a:lnTo>
                <a:lnTo>
                  <a:pt x="38" y="27"/>
                </a:lnTo>
                <a:lnTo>
                  <a:pt x="37" y="27"/>
                </a:lnTo>
                <a:lnTo>
                  <a:pt x="37" y="28"/>
                </a:lnTo>
                <a:lnTo>
                  <a:pt x="37" y="28"/>
                </a:lnTo>
                <a:lnTo>
                  <a:pt x="36" y="29"/>
                </a:lnTo>
                <a:lnTo>
                  <a:pt x="36" y="29"/>
                </a:lnTo>
                <a:lnTo>
                  <a:pt x="35" y="30"/>
                </a:lnTo>
                <a:lnTo>
                  <a:pt x="35" y="31"/>
                </a:lnTo>
                <a:lnTo>
                  <a:pt x="34" y="31"/>
                </a:lnTo>
                <a:lnTo>
                  <a:pt x="33" y="32"/>
                </a:lnTo>
                <a:lnTo>
                  <a:pt x="33" y="32"/>
                </a:lnTo>
                <a:lnTo>
                  <a:pt x="33" y="33"/>
                </a:lnTo>
                <a:lnTo>
                  <a:pt x="32" y="33"/>
                </a:lnTo>
                <a:lnTo>
                  <a:pt x="32" y="34"/>
                </a:lnTo>
                <a:lnTo>
                  <a:pt x="32" y="34"/>
                </a:lnTo>
                <a:lnTo>
                  <a:pt x="32" y="35"/>
                </a:lnTo>
                <a:lnTo>
                  <a:pt x="32" y="35"/>
                </a:lnTo>
                <a:lnTo>
                  <a:pt x="32" y="36"/>
                </a:lnTo>
                <a:lnTo>
                  <a:pt x="33" y="36"/>
                </a:lnTo>
                <a:lnTo>
                  <a:pt x="33" y="37"/>
                </a:lnTo>
                <a:lnTo>
                  <a:pt x="33" y="37"/>
                </a:lnTo>
                <a:lnTo>
                  <a:pt x="33" y="38"/>
                </a:lnTo>
                <a:lnTo>
                  <a:pt x="34" y="39"/>
                </a:lnTo>
                <a:lnTo>
                  <a:pt x="34" y="39"/>
                </a:lnTo>
                <a:lnTo>
                  <a:pt x="34" y="40"/>
                </a:lnTo>
                <a:lnTo>
                  <a:pt x="33" y="40"/>
                </a:lnTo>
                <a:lnTo>
                  <a:pt x="33" y="41"/>
                </a:lnTo>
                <a:lnTo>
                  <a:pt x="33" y="41"/>
                </a:lnTo>
                <a:lnTo>
                  <a:pt x="32" y="42"/>
                </a:lnTo>
                <a:lnTo>
                  <a:pt x="32" y="42"/>
                </a:lnTo>
                <a:lnTo>
                  <a:pt x="31" y="43"/>
                </a:lnTo>
                <a:lnTo>
                  <a:pt x="30" y="43"/>
                </a:lnTo>
                <a:lnTo>
                  <a:pt x="29" y="44"/>
                </a:lnTo>
                <a:lnTo>
                  <a:pt x="29" y="44"/>
                </a:lnTo>
                <a:lnTo>
                  <a:pt x="28" y="45"/>
                </a:lnTo>
                <a:lnTo>
                  <a:pt x="27" y="46"/>
                </a:lnTo>
                <a:lnTo>
                  <a:pt x="26" y="46"/>
                </a:lnTo>
                <a:lnTo>
                  <a:pt x="26" y="47"/>
                </a:lnTo>
                <a:lnTo>
                  <a:pt x="25" y="47"/>
                </a:lnTo>
                <a:lnTo>
                  <a:pt x="25" y="48"/>
                </a:lnTo>
                <a:lnTo>
                  <a:pt x="24" y="48"/>
                </a:lnTo>
                <a:lnTo>
                  <a:pt x="24" y="49"/>
                </a:lnTo>
                <a:lnTo>
                  <a:pt x="23" y="49"/>
                </a:lnTo>
                <a:lnTo>
                  <a:pt x="23" y="50"/>
                </a:lnTo>
                <a:lnTo>
                  <a:pt x="23" y="50"/>
                </a:lnTo>
                <a:lnTo>
                  <a:pt x="23" y="51"/>
                </a:lnTo>
                <a:lnTo>
                  <a:pt x="23" y="51"/>
                </a:lnTo>
                <a:lnTo>
                  <a:pt x="23" y="52"/>
                </a:lnTo>
                <a:lnTo>
                  <a:pt x="22" y="52"/>
                </a:lnTo>
                <a:lnTo>
                  <a:pt x="22" y="53"/>
                </a:lnTo>
                <a:lnTo>
                  <a:pt x="15" y="5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1" name="Line 188"/>
          <p:cNvSpPr>
            <a:spLocks noChangeShapeType="1"/>
          </p:cNvSpPr>
          <p:nvPr/>
        </p:nvSpPr>
        <p:spPr bwMode="auto">
          <a:xfrm flipV="1">
            <a:off x="6572250" y="4162425"/>
            <a:ext cx="0" cy="4381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2" name="Rectangle 189"/>
          <p:cNvSpPr>
            <a:spLocks noChangeArrowheads="1"/>
          </p:cNvSpPr>
          <p:nvPr/>
        </p:nvSpPr>
        <p:spPr bwMode="auto">
          <a:xfrm>
            <a:off x="6562725" y="4343400"/>
            <a:ext cx="19050" cy="133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3" name="Rectangle 190"/>
          <p:cNvSpPr>
            <a:spLocks noChangeArrowheads="1"/>
          </p:cNvSpPr>
          <p:nvPr/>
        </p:nvSpPr>
        <p:spPr bwMode="auto">
          <a:xfrm>
            <a:off x="6562725" y="4343400"/>
            <a:ext cx="19050" cy="1333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4" name="Rectangle 191"/>
          <p:cNvSpPr>
            <a:spLocks noChangeArrowheads="1"/>
          </p:cNvSpPr>
          <p:nvPr/>
        </p:nvSpPr>
        <p:spPr bwMode="auto">
          <a:xfrm>
            <a:off x="6562725" y="43148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5" name="Rectangle 192"/>
          <p:cNvSpPr>
            <a:spLocks noChangeArrowheads="1"/>
          </p:cNvSpPr>
          <p:nvPr/>
        </p:nvSpPr>
        <p:spPr bwMode="auto">
          <a:xfrm>
            <a:off x="6562725" y="43719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6" name="Rectangle 193"/>
          <p:cNvSpPr>
            <a:spLocks noChangeArrowheads="1"/>
          </p:cNvSpPr>
          <p:nvPr/>
        </p:nvSpPr>
        <p:spPr bwMode="auto">
          <a:xfrm>
            <a:off x="6553200" y="43243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7" name="Rectangle 194"/>
          <p:cNvSpPr>
            <a:spLocks noChangeArrowheads="1"/>
          </p:cNvSpPr>
          <p:nvPr/>
        </p:nvSpPr>
        <p:spPr bwMode="auto">
          <a:xfrm>
            <a:off x="6553200" y="43624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8" name="Rectangle 195"/>
          <p:cNvSpPr>
            <a:spLocks noChangeArrowheads="1"/>
          </p:cNvSpPr>
          <p:nvPr/>
        </p:nvSpPr>
        <p:spPr bwMode="auto">
          <a:xfrm>
            <a:off x="6543675" y="43338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9" name="Rectangle 196"/>
          <p:cNvSpPr>
            <a:spLocks noChangeArrowheads="1"/>
          </p:cNvSpPr>
          <p:nvPr/>
        </p:nvSpPr>
        <p:spPr bwMode="auto">
          <a:xfrm>
            <a:off x="6543675" y="43529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0" name="Rectangle 197"/>
          <p:cNvSpPr>
            <a:spLocks noChangeArrowheads="1"/>
          </p:cNvSpPr>
          <p:nvPr/>
        </p:nvSpPr>
        <p:spPr bwMode="auto">
          <a:xfrm>
            <a:off x="6543675" y="43434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1" name="Rectangle 198"/>
          <p:cNvSpPr>
            <a:spLocks noChangeArrowheads="1"/>
          </p:cNvSpPr>
          <p:nvPr/>
        </p:nvSpPr>
        <p:spPr bwMode="auto">
          <a:xfrm>
            <a:off x="6543675" y="43434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2" name="Oval 199"/>
          <p:cNvSpPr>
            <a:spLocks noChangeArrowheads="1"/>
          </p:cNvSpPr>
          <p:nvPr/>
        </p:nvSpPr>
        <p:spPr bwMode="auto">
          <a:xfrm>
            <a:off x="6543675" y="431482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3" name="Freeform 200"/>
          <p:cNvSpPr>
            <a:spLocks/>
          </p:cNvSpPr>
          <p:nvPr/>
        </p:nvSpPr>
        <p:spPr bwMode="auto">
          <a:xfrm>
            <a:off x="6838950" y="3467100"/>
            <a:ext cx="352425" cy="1009650"/>
          </a:xfrm>
          <a:custGeom>
            <a:avLst/>
            <a:gdLst>
              <a:gd name="T0" fmla="*/ 96 w 222"/>
              <a:gd name="T1" fmla="*/ 618 h 636"/>
              <a:gd name="T2" fmla="*/ 90 w 222"/>
              <a:gd name="T3" fmla="*/ 588 h 636"/>
              <a:gd name="T4" fmla="*/ 84 w 222"/>
              <a:gd name="T5" fmla="*/ 564 h 636"/>
              <a:gd name="T6" fmla="*/ 78 w 222"/>
              <a:gd name="T7" fmla="*/ 540 h 636"/>
              <a:gd name="T8" fmla="*/ 72 w 222"/>
              <a:gd name="T9" fmla="*/ 510 h 636"/>
              <a:gd name="T10" fmla="*/ 60 w 222"/>
              <a:gd name="T11" fmla="*/ 486 h 636"/>
              <a:gd name="T12" fmla="*/ 54 w 222"/>
              <a:gd name="T13" fmla="*/ 462 h 636"/>
              <a:gd name="T14" fmla="*/ 48 w 222"/>
              <a:gd name="T15" fmla="*/ 438 h 636"/>
              <a:gd name="T16" fmla="*/ 36 w 222"/>
              <a:gd name="T17" fmla="*/ 408 h 636"/>
              <a:gd name="T18" fmla="*/ 24 w 222"/>
              <a:gd name="T19" fmla="*/ 384 h 636"/>
              <a:gd name="T20" fmla="*/ 12 w 222"/>
              <a:gd name="T21" fmla="*/ 360 h 636"/>
              <a:gd name="T22" fmla="*/ 0 w 222"/>
              <a:gd name="T23" fmla="*/ 330 h 636"/>
              <a:gd name="T24" fmla="*/ 0 w 222"/>
              <a:gd name="T25" fmla="*/ 306 h 636"/>
              <a:gd name="T26" fmla="*/ 6 w 222"/>
              <a:gd name="T27" fmla="*/ 282 h 636"/>
              <a:gd name="T28" fmla="*/ 18 w 222"/>
              <a:gd name="T29" fmla="*/ 258 h 636"/>
              <a:gd name="T30" fmla="*/ 30 w 222"/>
              <a:gd name="T31" fmla="*/ 228 h 636"/>
              <a:gd name="T32" fmla="*/ 48 w 222"/>
              <a:gd name="T33" fmla="*/ 204 h 636"/>
              <a:gd name="T34" fmla="*/ 60 w 222"/>
              <a:gd name="T35" fmla="*/ 180 h 636"/>
              <a:gd name="T36" fmla="*/ 72 w 222"/>
              <a:gd name="T37" fmla="*/ 150 h 636"/>
              <a:gd name="T38" fmla="*/ 78 w 222"/>
              <a:gd name="T39" fmla="*/ 126 h 636"/>
              <a:gd name="T40" fmla="*/ 84 w 222"/>
              <a:gd name="T41" fmla="*/ 102 h 636"/>
              <a:gd name="T42" fmla="*/ 90 w 222"/>
              <a:gd name="T43" fmla="*/ 78 h 636"/>
              <a:gd name="T44" fmla="*/ 96 w 222"/>
              <a:gd name="T45" fmla="*/ 48 h 636"/>
              <a:gd name="T46" fmla="*/ 102 w 222"/>
              <a:gd name="T47" fmla="*/ 24 h 636"/>
              <a:gd name="T48" fmla="*/ 102 w 222"/>
              <a:gd name="T49" fmla="*/ 0 h 636"/>
              <a:gd name="T50" fmla="*/ 126 w 222"/>
              <a:gd name="T51" fmla="*/ 18 h 636"/>
              <a:gd name="T52" fmla="*/ 132 w 222"/>
              <a:gd name="T53" fmla="*/ 42 h 636"/>
              <a:gd name="T54" fmla="*/ 132 w 222"/>
              <a:gd name="T55" fmla="*/ 66 h 636"/>
              <a:gd name="T56" fmla="*/ 138 w 222"/>
              <a:gd name="T57" fmla="*/ 96 h 636"/>
              <a:gd name="T58" fmla="*/ 144 w 222"/>
              <a:gd name="T59" fmla="*/ 120 h 636"/>
              <a:gd name="T60" fmla="*/ 150 w 222"/>
              <a:gd name="T61" fmla="*/ 144 h 636"/>
              <a:gd name="T62" fmla="*/ 162 w 222"/>
              <a:gd name="T63" fmla="*/ 174 h 636"/>
              <a:gd name="T64" fmla="*/ 174 w 222"/>
              <a:gd name="T65" fmla="*/ 198 h 636"/>
              <a:gd name="T66" fmla="*/ 192 w 222"/>
              <a:gd name="T67" fmla="*/ 222 h 636"/>
              <a:gd name="T68" fmla="*/ 204 w 222"/>
              <a:gd name="T69" fmla="*/ 246 h 636"/>
              <a:gd name="T70" fmla="*/ 216 w 222"/>
              <a:gd name="T71" fmla="*/ 276 h 636"/>
              <a:gd name="T72" fmla="*/ 222 w 222"/>
              <a:gd name="T73" fmla="*/ 300 h 636"/>
              <a:gd name="T74" fmla="*/ 222 w 222"/>
              <a:gd name="T75" fmla="*/ 324 h 636"/>
              <a:gd name="T76" fmla="*/ 216 w 222"/>
              <a:gd name="T77" fmla="*/ 354 h 636"/>
              <a:gd name="T78" fmla="*/ 204 w 222"/>
              <a:gd name="T79" fmla="*/ 378 h 636"/>
              <a:gd name="T80" fmla="*/ 192 w 222"/>
              <a:gd name="T81" fmla="*/ 402 h 636"/>
              <a:gd name="T82" fmla="*/ 180 w 222"/>
              <a:gd name="T83" fmla="*/ 426 h 636"/>
              <a:gd name="T84" fmla="*/ 174 w 222"/>
              <a:gd name="T85" fmla="*/ 456 h 636"/>
              <a:gd name="T86" fmla="*/ 162 w 222"/>
              <a:gd name="T87" fmla="*/ 480 h 636"/>
              <a:gd name="T88" fmla="*/ 156 w 222"/>
              <a:gd name="T89" fmla="*/ 504 h 636"/>
              <a:gd name="T90" fmla="*/ 150 w 222"/>
              <a:gd name="T91" fmla="*/ 534 h 636"/>
              <a:gd name="T92" fmla="*/ 138 w 222"/>
              <a:gd name="T93" fmla="*/ 558 h 636"/>
              <a:gd name="T94" fmla="*/ 132 w 222"/>
              <a:gd name="T95" fmla="*/ 582 h 636"/>
              <a:gd name="T96" fmla="*/ 132 w 222"/>
              <a:gd name="T97" fmla="*/ 606 h 636"/>
              <a:gd name="T98" fmla="*/ 126 w 222"/>
              <a:gd name="T99" fmla="*/ 636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636">
                <a:moveTo>
                  <a:pt x="102" y="636"/>
                </a:moveTo>
                <a:lnTo>
                  <a:pt x="96" y="630"/>
                </a:lnTo>
                <a:lnTo>
                  <a:pt x="96" y="624"/>
                </a:lnTo>
                <a:lnTo>
                  <a:pt x="96" y="618"/>
                </a:lnTo>
                <a:lnTo>
                  <a:pt x="96" y="606"/>
                </a:lnTo>
                <a:lnTo>
                  <a:pt x="96" y="600"/>
                </a:lnTo>
                <a:lnTo>
                  <a:pt x="90" y="594"/>
                </a:lnTo>
                <a:lnTo>
                  <a:pt x="90" y="588"/>
                </a:lnTo>
                <a:lnTo>
                  <a:pt x="90" y="582"/>
                </a:lnTo>
                <a:lnTo>
                  <a:pt x="90" y="576"/>
                </a:lnTo>
                <a:lnTo>
                  <a:pt x="90" y="570"/>
                </a:lnTo>
                <a:lnTo>
                  <a:pt x="84" y="564"/>
                </a:lnTo>
                <a:lnTo>
                  <a:pt x="84" y="558"/>
                </a:lnTo>
                <a:lnTo>
                  <a:pt x="84" y="552"/>
                </a:lnTo>
                <a:lnTo>
                  <a:pt x="78" y="546"/>
                </a:lnTo>
                <a:lnTo>
                  <a:pt x="78" y="540"/>
                </a:lnTo>
                <a:lnTo>
                  <a:pt x="78" y="534"/>
                </a:lnTo>
                <a:lnTo>
                  <a:pt x="72" y="528"/>
                </a:lnTo>
                <a:lnTo>
                  <a:pt x="72" y="516"/>
                </a:lnTo>
                <a:lnTo>
                  <a:pt x="72" y="510"/>
                </a:lnTo>
                <a:lnTo>
                  <a:pt x="66" y="504"/>
                </a:lnTo>
                <a:lnTo>
                  <a:pt x="66" y="498"/>
                </a:lnTo>
                <a:lnTo>
                  <a:pt x="66" y="492"/>
                </a:lnTo>
                <a:lnTo>
                  <a:pt x="60" y="486"/>
                </a:lnTo>
                <a:lnTo>
                  <a:pt x="60" y="480"/>
                </a:lnTo>
                <a:lnTo>
                  <a:pt x="60" y="474"/>
                </a:lnTo>
                <a:lnTo>
                  <a:pt x="54" y="468"/>
                </a:lnTo>
                <a:lnTo>
                  <a:pt x="54" y="462"/>
                </a:lnTo>
                <a:lnTo>
                  <a:pt x="54" y="456"/>
                </a:lnTo>
                <a:lnTo>
                  <a:pt x="48" y="450"/>
                </a:lnTo>
                <a:lnTo>
                  <a:pt x="48" y="444"/>
                </a:lnTo>
                <a:lnTo>
                  <a:pt x="48" y="438"/>
                </a:lnTo>
                <a:lnTo>
                  <a:pt x="42" y="426"/>
                </a:lnTo>
                <a:lnTo>
                  <a:pt x="42" y="420"/>
                </a:lnTo>
                <a:lnTo>
                  <a:pt x="42" y="414"/>
                </a:lnTo>
                <a:lnTo>
                  <a:pt x="36" y="408"/>
                </a:lnTo>
                <a:lnTo>
                  <a:pt x="36" y="402"/>
                </a:lnTo>
                <a:lnTo>
                  <a:pt x="30" y="396"/>
                </a:lnTo>
                <a:lnTo>
                  <a:pt x="30" y="390"/>
                </a:lnTo>
                <a:lnTo>
                  <a:pt x="24" y="384"/>
                </a:lnTo>
                <a:lnTo>
                  <a:pt x="24" y="378"/>
                </a:lnTo>
                <a:lnTo>
                  <a:pt x="18" y="372"/>
                </a:lnTo>
                <a:lnTo>
                  <a:pt x="18" y="366"/>
                </a:lnTo>
                <a:lnTo>
                  <a:pt x="12" y="360"/>
                </a:lnTo>
                <a:lnTo>
                  <a:pt x="12" y="354"/>
                </a:lnTo>
                <a:lnTo>
                  <a:pt x="6" y="348"/>
                </a:lnTo>
                <a:lnTo>
                  <a:pt x="6" y="336"/>
                </a:lnTo>
                <a:lnTo>
                  <a:pt x="0" y="330"/>
                </a:lnTo>
                <a:lnTo>
                  <a:pt x="0" y="324"/>
                </a:lnTo>
                <a:lnTo>
                  <a:pt x="0" y="318"/>
                </a:lnTo>
                <a:lnTo>
                  <a:pt x="0" y="312"/>
                </a:lnTo>
                <a:lnTo>
                  <a:pt x="0" y="306"/>
                </a:lnTo>
                <a:lnTo>
                  <a:pt x="0" y="300"/>
                </a:lnTo>
                <a:lnTo>
                  <a:pt x="0" y="294"/>
                </a:lnTo>
                <a:lnTo>
                  <a:pt x="0" y="288"/>
                </a:lnTo>
                <a:lnTo>
                  <a:pt x="6" y="282"/>
                </a:lnTo>
                <a:lnTo>
                  <a:pt x="6" y="276"/>
                </a:lnTo>
                <a:lnTo>
                  <a:pt x="12" y="270"/>
                </a:lnTo>
                <a:lnTo>
                  <a:pt x="12" y="264"/>
                </a:lnTo>
                <a:lnTo>
                  <a:pt x="18" y="258"/>
                </a:lnTo>
                <a:lnTo>
                  <a:pt x="18" y="246"/>
                </a:lnTo>
                <a:lnTo>
                  <a:pt x="24" y="240"/>
                </a:lnTo>
                <a:lnTo>
                  <a:pt x="30" y="234"/>
                </a:lnTo>
                <a:lnTo>
                  <a:pt x="30" y="228"/>
                </a:lnTo>
                <a:lnTo>
                  <a:pt x="36" y="222"/>
                </a:lnTo>
                <a:lnTo>
                  <a:pt x="36" y="216"/>
                </a:lnTo>
                <a:lnTo>
                  <a:pt x="42" y="210"/>
                </a:lnTo>
                <a:lnTo>
                  <a:pt x="48" y="204"/>
                </a:lnTo>
                <a:lnTo>
                  <a:pt x="48" y="198"/>
                </a:lnTo>
                <a:lnTo>
                  <a:pt x="54" y="192"/>
                </a:lnTo>
                <a:lnTo>
                  <a:pt x="60" y="186"/>
                </a:lnTo>
                <a:lnTo>
                  <a:pt x="60" y="180"/>
                </a:lnTo>
                <a:lnTo>
                  <a:pt x="66" y="174"/>
                </a:lnTo>
                <a:lnTo>
                  <a:pt x="66" y="168"/>
                </a:lnTo>
                <a:lnTo>
                  <a:pt x="66" y="156"/>
                </a:lnTo>
                <a:lnTo>
                  <a:pt x="72" y="150"/>
                </a:lnTo>
                <a:lnTo>
                  <a:pt x="72" y="144"/>
                </a:lnTo>
                <a:lnTo>
                  <a:pt x="78" y="138"/>
                </a:lnTo>
                <a:lnTo>
                  <a:pt x="78" y="132"/>
                </a:lnTo>
                <a:lnTo>
                  <a:pt x="78" y="126"/>
                </a:lnTo>
                <a:lnTo>
                  <a:pt x="78" y="120"/>
                </a:lnTo>
                <a:lnTo>
                  <a:pt x="84" y="114"/>
                </a:lnTo>
                <a:lnTo>
                  <a:pt x="84" y="108"/>
                </a:lnTo>
                <a:lnTo>
                  <a:pt x="84" y="102"/>
                </a:lnTo>
                <a:lnTo>
                  <a:pt x="84" y="96"/>
                </a:lnTo>
                <a:lnTo>
                  <a:pt x="84" y="90"/>
                </a:lnTo>
                <a:lnTo>
                  <a:pt x="90" y="84"/>
                </a:lnTo>
                <a:lnTo>
                  <a:pt x="90" y="78"/>
                </a:lnTo>
                <a:lnTo>
                  <a:pt x="90" y="66"/>
                </a:lnTo>
                <a:lnTo>
                  <a:pt x="90" y="60"/>
                </a:lnTo>
                <a:lnTo>
                  <a:pt x="90" y="54"/>
                </a:lnTo>
                <a:lnTo>
                  <a:pt x="96" y="48"/>
                </a:lnTo>
                <a:lnTo>
                  <a:pt x="96" y="42"/>
                </a:lnTo>
                <a:lnTo>
                  <a:pt x="96" y="36"/>
                </a:lnTo>
                <a:lnTo>
                  <a:pt x="96" y="30"/>
                </a:lnTo>
                <a:lnTo>
                  <a:pt x="102" y="24"/>
                </a:lnTo>
                <a:lnTo>
                  <a:pt x="102" y="18"/>
                </a:lnTo>
                <a:lnTo>
                  <a:pt x="102" y="12"/>
                </a:lnTo>
                <a:lnTo>
                  <a:pt x="102" y="6"/>
                </a:lnTo>
                <a:lnTo>
                  <a:pt x="102" y="0"/>
                </a:lnTo>
                <a:lnTo>
                  <a:pt x="120" y="0"/>
                </a:lnTo>
                <a:lnTo>
                  <a:pt x="120" y="6"/>
                </a:lnTo>
                <a:lnTo>
                  <a:pt x="120" y="12"/>
                </a:lnTo>
                <a:lnTo>
                  <a:pt x="126" y="18"/>
                </a:lnTo>
                <a:lnTo>
                  <a:pt x="126" y="24"/>
                </a:lnTo>
                <a:lnTo>
                  <a:pt x="126" y="30"/>
                </a:lnTo>
                <a:lnTo>
                  <a:pt x="126" y="36"/>
                </a:lnTo>
                <a:lnTo>
                  <a:pt x="132" y="42"/>
                </a:lnTo>
                <a:lnTo>
                  <a:pt x="132" y="48"/>
                </a:lnTo>
                <a:lnTo>
                  <a:pt x="132" y="54"/>
                </a:lnTo>
                <a:lnTo>
                  <a:pt x="132" y="60"/>
                </a:lnTo>
                <a:lnTo>
                  <a:pt x="132" y="66"/>
                </a:lnTo>
                <a:lnTo>
                  <a:pt x="138" y="78"/>
                </a:lnTo>
                <a:lnTo>
                  <a:pt x="138" y="84"/>
                </a:lnTo>
                <a:lnTo>
                  <a:pt x="138" y="90"/>
                </a:lnTo>
                <a:lnTo>
                  <a:pt x="138" y="96"/>
                </a:lnTo>
                <a:lnTo>
                  <a:pt x="138" y="102"/>
                </a:lnTo>
                <a:lnTo>
                  <a:pt x="144" y="108"/>
                </a:lnTo>
                <a:lnTo>
                  <a:pt x="144" y="114"/>
                </a:lnTo>
                <a:lnTo>
                  <a:pt x="144" y="120"/>
                </a:lnTo>
                <a:lnTo>
                  <a:pt x="144" y="126"/>
                </a:lnTo>
                <a:lnTo>
                  <a:pt x="150" y="132"/>
                </a:lnTo>
                <a:lnTo>
                  <a:pt x="150" y="138"/>
                </a:lnTo>
                <a:lnTo>
                  <a:pt x="150" y="144"/>
                </a:lnTo>
                <a:lnTo>
                  <a:pt x="156" y="150"/>
                </a:lnTo>
                <a:lnTo>
                  <a:pt x="156" y="156"/>
                </a:lnTo>
                <a:lnTo>
                  <a:pt x="156" y="168"/>
                </a:lnTo>
                <a:lnTo>
                  <a:pt x="162" y="174"/>
                </a:lnTo>
                <a:lnTo>
                  <a:pt x="162" y="180"/>
                </a:lnTo>
                <a:lnTo>
                  <a:pt x="168" y="186"/>
                </a:lnTo>
                <a:lnTo>
                  <a:pt x="168" y="192"/>
                </a:lnTo>
                <a:lnTo>
                  <a:pt x="174" y="198"/>
                </a:lnTo>
                <a:lnTo>
                  <a:pt x="180" y="204"/>
                </a:lnTo>
                <a:lnTo>
                  <a:pt x="180" y="210"/>
                </a:lnTo>
                <a:lnTo>
                  <a:pt x="186" y="216"/>
                </a:lnTo>
                <a:lnTo>
                  <a:pt x="192" y="222"/>
                </a:lnTo>
                <a:lnTo>
                  <a:pt x="192" y="228"/>
                </a:lnTo>
                <a:lnTo>
                  <a:pt x="198" y="234"/>
                </a:lnTo>
                <a:lnTo>
                  <a:pt x="198" y="240"/>
                </a:lnTo>
                <a:lnTo>
                  <a:pt x="204" y="246"/>
                </a:lnTo>
                <a:lnTo>
                  <a:pt x="210" y="258"/>
                </a:lnTo>
                <a:lnTo>
                  <a:pt x="210" y="264"/>
                </a:lnTo>
                <a:lnTo>
                  <a:pt x="216" y="270"/>
                </a:lnTo>
                <a:lnTo>
                  <a:pt x="216" y="276"/>
                </a:lnTo>
                <a:lnTo>
                  <a:pt x="222" y="282"/>
                </a:lnTo>
                <a:lnTo>
                  <a:pt x="222" y="288"/>
                </a:lnTo>
                <a:lnTo>
                  <a:pt x="222" y="294"/>
                </a:lnTo>
                <a:lnTo>
                  <a:pt x="222" y="300"/>
                </a:lnTo>
                <a:lnTo>
                  <a:pt x="222" y="306"/>
                </a:lnTo>
                <a:lnTo>
                  <a:pt x="222" y="312"/>
                </a:lnTo>
                <a:lnTo>
                  <a:pt x="222" y="318"/>
                </a:lnTo>
                <a:lnTo>
                  <a:pt x="222" y="324"/>
                </a:lnTo>
                <a:lnTo>
                  <a:pt x="222" y="330"/>
                </a:lnTo>
                <a:lnTo>
                  <a:pt x="222" y="336"/>
                </a:lnTo>
                <a:lnTo>
                  <a:pt x="216" y="348"/>
                </a:lnTo>
                <a:lnTo>
                  <a:pt x="216" y="354"/>
                </a:lnTo>
                <a:lnTo>
                  <a:pt x="210" y="360"/>
                </a:lnTo>
                <a:lnTo>
                  <a:pt x="210" y="366"/>
                </a:lnTo>
                <a:lnTo>
                  <a:pt x="204" y="372"/>
                </a:lnTo>
                <a:lnTo>
                  <a:pt x="204" y="378"/>
                </a:lnTo>
                <a:lnTo>
                  <a:pt x="198" y="384"/>
                </a:lnTo>
                <a:lnTo>
                  <a:pt x="198" y="390"/>
                </a:lnTo>
                <a:lnTo>
                  <a:pt x="192" y="396"/>
                </a:lnTo>
                <a:lnTo>
                  <a:pt x="192" y="402"/>
                </a:lnTo>
                <a:lnTo>
                  <a:pt x="186" y="408"/>
                </a:lnTo>
                <a:lnTo>
                  <a:pt x="186" y="414"/>
                </a:lnTo>
                <a:lnTo>
                  <a:pt x="180" y="420"/>
                </a:lnTo>
                <a:lnTo>
                  <a:pt x="180" y="426"/>
                </a:lnTo>
                <a:lnTo>
                  <a:pt x="180" y="438"/>
                </a:lnTo>
                <a:lnTo>
                  <a:pt x="174" y="444"/>
                </a:lnTo>
                <a:lnTo>
                  <a:pt x="174" y="450"/>
                </a:lnTo>
                <a:lnTo>
                  <a:pt x="174" y="456"/>
                </a:lnTo>
                <a:lnTo>
                  <a:pt x="168" y="462"/>
                </a:lnTo>
                <a:lnTo>
                  <a:pt x="168" y="468"/>
                </a:lnTo>
                <a:lnTo>
                  <a:pt x="168" y="474"/>
                </a:lnTo>
                <a:lnTo>
                  <a:pt x="162" y="480"/>
                </a:lnTo>
                <a:lnTo>
                  <a:pt x="162" y="486"/>
                </a:lnTo>
                <a:lnTo>
                  <a:pt x="162" y="492"/>
                </a:lnTo>
                <a:lnTo>
                  <a:pt x="156" y="498"/>
                </a:lnTo>
                <a:lnTo>
                  <a:pt x="156" y="504"/>
                </a:lnTo>
                <a:lnTo>
                  <a:pt x="156" y="510"/>
                </a:lnTo>
                <a:lnTo>
                  <a:pt x="150" y="516"/>
                </a:lnTo>
                <a:lnTo>
                  <a:pt x="150" y="528"/>
                </a:lnTo>
                <a:lnTo>
                  <a:pt x="150" y="534"/>
                </a:lnTo>
                <a:lnTo>
                  <a:pt x="144" y="540"/>
                </a:lnTo>
                <a:lnTo>
                  <a:pt x="144" y="546"/>
                </a:lnTo>
                <a:lnTo>
                  <a:pt x="144" y="552"/>
                </a:lnTo>
                <a:lnTo>
                  <a:pt x="138" y="558"/>
                </a:lnTo>
                <a:lnTo>
                  <a:pt x="138" y="564"/>
                </a:lnTo>
                <a:lnTo>
                  <a:pt x="138" y="570"/>
                </a:lnTo>
                <a:lnTo>
                  <a:pt x="138" y="576"/>
                </a:lnTo>
                <a:lnTo>
                  <a:pt x="132" y="582"/>
                </a:lnTo>
                <a:lnTo>
                  <a:pt x="132" y="588"/>
                </a:lnTo>
                <a:lnTo>
                  <a:pt x="132" y="594"/>
                </a:lnTo>
                <a:lnTo>
                  <a:pt x="132" y="600"/>
                </a:lnTo>
                <a:lnTo>
                  <a:pt x="132" y="606"/>
                </a:lnTo>
                <a:lnTo>
                  <a:pt x="126" y="618"/>
                </a:lnTo>
                <a:lnTo>
                  <a:pt x="126" y="624"/>
                </a:lnTo>
                <a:lnTo>
                  <a:pt x="126" y="630"/>
                </a:lnTo>
                <a:lnTo>
                  <a:pt x="126" y="636"/>
                </a:lnTo>
                <a:lnTo>
                  <a:pt x="102" y="636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4" name="Freeform 201"/>
          <p:cNvSpPr>
            <a:spLocks/>
          </p:cNvSpPr>
          <p:nvPr/>
        </p:nvSpPr>
        <p:spPr bwMode="auto">
          <a:xfrm>
            <a:off x="6838950" y="3467100"/>
            <a:ext cx="352425" cy="1009650"/>
          </a:xfrm>
          <a:custGeom>
            <a:avLst/>
            <a:gdLst>
              <a:gd name="T0" fmla="*/ 16 w 37"/>
              <a:gd name="T1" fmla="*/ 103 h 106"/>
              <a:gd name="T2" fmla="*/ 15 w 37"/>
              <a:gd name="T3" fmla="*/ 98 h 106"/>
              <a:gd name="T4" fmla="*/ 14 w 37"/>
              <a:gd name="T5" fmla="*/ 94 h 106"/>
              <a:gd name="T6" fmla="*/ 13 w 37"/>
              <a:gd name="T7" fmla="*/ 90 h 106"/>
              <a:gd name="T8" fmla="*/ 12 w 37"/>
              <a:gd name="T9" fmla="*/ 85 h 106"/>
              <a:gd name="T10" fmla="*/ 10 w 37"/>
              <a:gd name="T11" fmla="*/ 81 h 106"/>
              <a:gd name="T12" fmla="*/ 9 w 37"/>
              <a:gd name="T13" fmla="*/ 77 h 106"/>
              <a:gd name="T14" fmla="*/ 8 w 37"/>
              <a:gd name="T15" fmla="*/ 73 h 106"/>
              <a:gd name="T16" fmla="*/ 6 w 37"/>
              <a:gd name="T17" fmla="*/ 68 h 106"/>
              <a:gd name="T18" fmla="*/ 4 w 37"/>
              <a:gd name="T19" fmla="*/ 64 h 106"/>
              <a:gd name="T20" fmla="*/ 2 w 37"/>
              <a:gd name="T21" fmla="*/ 60 h 106"/>
              <a:gd name="T22" fmla="*/ 0 w 37"/>
              <a:gd name="T23" fmla="*/ 55 h 106"/>
              <a:gd name="T24" fmla="*/ 0 w 37"/>
              <a:gd name="T25" fmla="*/ 51 h 106"/>
              <a:gd name="T26" fmla="*/ 1 w 37"/>
              <a:gd name="T27" fmla="*/ 47 h 106"/>
              <a:gd name="T28" fmla="*/ 3 w 37"/>
              <a:gd name="T29" fmla="*/ 43 h 106"/>
              <a:gd name="T30" fmla="*/ 5 w 37"/>
              <a:gd name="T31" fmla="*/ 38 h 106"/>
              <a:gd name="T32" fmla="*/ 8 w 37"/>
              <a:gd name="T33" fmla="*/ 34 h 106"/>
              <a:gd name="T34" fmla="*/ 10 w 37"/>
              <a:gd name="T35" fmla="*/ 30 h 106"/>
              <a:gd name="T36" fmla="*/ 12 w 37"/>
              <a:gd name="T37" fmla="*/ 25 h 106"/>
              <a:gd name="T38" fmla="*/ 13 w 37"/>
              <a:gd name="T39" fmla="*/ 21 h 106"/>
              <a:gd name="T40" fmla="*/ 14 w 37"/>
              <a:gd name="T41" fmla="*/ 17 h 106"/>
              <a:gd name="T42" fmla="*/ 15 w 37"/>
              <a:gd name="T43" fmla="*/ 13 h 106"/>
              <a:gd name="T44" fmla="*/ 16 w 37"/>
              <a:gd name="T45" fmla="*/ 8 h 106"/>
              <a:gd name="T46" fmla="*/ 17 w 37"/>
              <a:gd name="T47" fmla="*/ 4 h 106"/>
              <a:gd name="T48" fmla="*/ 17 w 37"/>
              <a:gd name="T49" fmla="*/ 0 h 106"/>
              <a:gd name="T50" fmla="*/ 21 w 37"/>
              <a:gd name="T51" fmla="*/ 3 h 106"/>
              <a:gd name="T52" fmla="*/ 22 w 37"/>
              <a:gd name="T53" fmla="*/ 7 h 106"/>
              <a:gd name="T54" fmla="*/ 22 w 37"/>
              <a:gd name="T55" fmla="*/ 11 h 106"/>
              <a:gd name="T56" fmla="*/ 23 w 37"/>
              <a:gd name="T57" fmla="*/ 16 h 106"/>
              <a:gd name="T58" fmla="*/ 24 w 37"/>
              <a:gd name="T59" fmla="*/ 20 h 106"/>
              <a:gd name="T60" fmla="*/ 25 w 37"/>
              <a:gd name="T61" fmla="*/ 24 h 106"/>
              <a:gd name="T62" fmla="*/ 27 w 37"/>
              <a:gd name="T63" fmla="*/ 29 h 106"/>
              <a:gd name="T64" fmla="*/ 29 w 37"/>
              <a:gd name="T65" fmla="*/ 33 h 106"/>
              <a:gd name="T66" fmla="*/ 32 w 37"/>
              <a:gd name="T67" fmla="*/ 37 h 106"/>
              <a:gd name="T68" fmla="*/ 34 w 37"/>
              <a:gd name="T69" fmla="*/ 41 h 106"/>
              <a:gd name="T70" fmla="*/ 36 w 37"/>
              <a:gd name="T71" fmla="*/ 46 h 106"/>
              <a:gd name="T72" fmla="*/ 37 w 37"/>
              <a:gd name="T73" fmla="*/ 50 h 106"/>
              <a:gd name="T74" fmla="*/ 37 w 37"/>
              <a:gd name="T75" fmla="*/ 54 h 106"/>
              <a:gd name="T76" fmla="*/ 36 w 37"/>
              <a:gd name="T77" fmla="*/ 59 h 106"/>
              <a:gd name="T78" fmla="*/ 34 w 37"/>
              <a:gd name="T79" fmla="*/ 63 h 106"/>
              <a:gd name="T80" fmla="*/ 32 w 37"/>
              <a:gd name="T81" fmla="*/ 67 h 106"/>
              <a:gd name="T82" fmla="*/ 30 w 37"/>
              <a:gd name="T83" fmla="*/ 71 h 106"/>
              <a:gd name="T84" fmla="*/ 29 w 37"/>
              <a:gd name="T85" fmla="*/ 76 h 106"/>
              <a:gd name="T86" fmla="*/ 27 w 37"/>
              <a:gd name="T87" fmla="*/ 80 h 106"/>
              <a:gd name="T88" fmla="*/ 26 w 37"/>
              <a:gd name="T89" fmla="*/ 84 h 106"/>
              <a:gd name="T90" fmla="*/ 25 w 37"/>
              <a:gd name="T91" fmla="*/ 89 h 106"/>
              <a:gd name="T92" fmla="*/ 23 w 37"/>
              <a:gd name="T93" fmla="*/ 93 h 106"/>
              <a:gd name="T94" fmla="*/ 22 w 37"/>
              <a:gd name="T95" fmla="*/ 97 h 106"/>
              <a:gd name="T96" fmla="*/ 22 w 37"/>
              <a:gd name="T97" fmla="*/ 101 h 106"/>
              <a:gd name="T98" fmla="*/ 21 w 37"/>
              <a:gd name="T99" fmla="*/ 10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06">
                <a:moveTo>
                  <a:pt x="17" y="106"/>
                </a:moveTo>
                <a:lnTo>
                  <a:pt x="16" y="105"/>
                </a:lnTo>
                <a:lnTo>
                  <a:pt x="16" y="104"/>
                </a:lnTo>
                <a:lnTo>
                  <a:pt x="16" y="103"/>
                </a:lnTo>
                <a:lnTo>
                  <a:pt x="16" y="101"/>
                </a:lnTo>
                <a:lnTo>
                  <a:pt x="16" y="100"/>
                </a:lnTo>
                <a:lnTo>
                  <a:pt x="15" y="99"/>
                </a:lnTo>
                <a:lnTo>
                  <a:pt x="15" y="98"/>
                </a:lnTo>
                <a:lnTo>
                  <a:pt x="15" y="97"/>
                </a:lnTo>
                <a:lnTo>
                  <a:pt x="15" y="96"/>
                </a:lnTo>
                <a:lnTo>
                  <a:pt x="15" y="95"/>
                </a:lnTo>
                <a:lnTo>
                  <a:pt x="14" y="94"/>
                </a:lnTo>
                <a:lnTo>
                  <a:pt x="14" y="93"/>
                </a:lnTo>
                <a:lnTo>
                  <a:pt x="14" y="92"/>
                </a:lnTo>
                <a:lnTo>
                  <a:pt x="13" y="91"/>
                </a:lnTo>
                <a:lnTo>
                  <a:pt x="13" y="90"/>
                </a:lnTo>
                <a:lnTo>
                  <a:pt x="13" y="89"/>
                </a:lnTo>
                <a:lnTo>
                  <a:pt x="12" y="88"/>
                </a:lnTo>
                <a:lnTo>
                  <a:pt x="12" y="86"/>
                </a:lnTo>
                <a:lnTo>
                  <a:pt x="12" y="85"/>
                </a:lnTo>
                <a:lnTo>
                  <a:pt x="11" y="84"/>
                </a:lnTo>
                <a:lnTo>
                  <a:pt x="11" y="83"/>
                </a:lnTo>
                <a:lnTo>
                  <a:pt x="11" y="82"/>
                </a:lnTo>
                <a:lnTo>
                  <a:pt x="10" y="81"/>
                </a:lnTo>
                <a:lnTo>
                  <a:pt x="10" y="80"/>
                </a:lnTo>
                <a:lnTo>
                  <a:pt x="10" y="79"/>
                </a:lnTo>
                <a:lnTo>
                  <a:pt x="9" y="78"/>
                </a:lnTo>
                <a:lnTo>
                  <a:pt x="9" y="77"/>
                </a:lnTo>
                <a:lnTo>
                  <a:pt x="9" y="76"/>
                </a:lnTo>
                <a:lnTo>
                  <a:pt x="8" y="75"/>
                </a:lnTo>
                <a:lnTo>
                  <a:pt x="8" y="74"/>
                </a:lnTo>
                <a:lnTo>
                  <a:pt x="8" y="73"/>
                </a:lnTo>
                <a:lnTo>
                  <a:pt x="7" y="71"/>
                </a:lnTo>
                <a:lnTo>
                  <a:pt x="7" y="70"/>
                </a:lnTo>
                <a:lnTo>
                  <a:pt x="7" y="69"/>
                </a:lnTo>
                <a:lnTo>
                  <a:pt x="6" y="68"/>
                </a:lnTo>
                <a:lnTo>
                  <a:pt x="6" y="67"/>
                </a:lnTo>
                <a:lnTo>
                  <a:pt x="5" y="66"/>
                </a:lnTo>
                <a:lnTo>
                  <a:pt x="5" y="65"/>
                </a:lnTo>
                <a:lnTo>
                  <a:pt x="4" y="64"/>
                </a:lnTo>
                <a:lnTo>
                  <a:pt x="4" y="63"/>
                </a:lnTo>
                <a:lnTo>
                  <a:pt x="3" y="62"/>
                </a:lnTo>
                <a:lnTo>
                  <a:pt x="3" y="61"/>
                </a:lnTo>
                <a:lnTo>
                  <a:pt x="2" y="60"/>
                </a:lnTo>
                <a:lnTo>
                  <a:pt x="2" y="59"/>
                </a:lnTo>
                <a:lnTo>
                  <a:pt x="1" y="58"/>
                </a:lnTo>
                <a:lnTo>
                  <a:pt x="1" y="56"/>
                </a:lnTo>
                <a:lnTo>
                  <a:pt x="0" y="55"/>
                </a:lnTo>
                <a:lnTo>
                  <a:pt x="0" y="54"/>
                </a:lnTo>
                <a:lnTo>
                  <a:pt x="0" y="53"/>
                </a:lnTo>
                <a:lnTo>
                  <a:pt x="0" y="52"/>
                </a:lnTo>
                <a:lnTo>
                  <a:pt x="0" y="51"/>
                </a:lnTo>
                <a:lnTo>
                  <a:pt x="0" y="50"/>
                </a:lnTo>
                <a:lnTo>
                  <a:pt x="0" y="49"/>
                </a:lnTo>
                <a:lnTo>
                  <a:pt x="0" y="48"/>
                </a:lnTo>
                <a:lnTo>
                  <a:pt x="1" y="47"/>
                </a:lnTo>
                <a:lnTo>
                  <a:pt x="1" y="46"/>
                </a:lnTo>
                <a:lnTo>
                  <a:pt x="2" y="45"/>
                </a:lnTo>
                <a:lnTo>
                  <a:pt x="2" y="44"/>
                </a:lnTo>
                <a:lnTo>
                  <a:pt x="3" y="43"/>
                </a:lnTo>
                <a:lnTo>
                  <a:pt x="3" y="41"/>
                </a:lnTo>
                <a:lnTo>
                  <a:pt x="4" y="40"/>
                </a:lnTo>
                <a:lnTo>
                  <a:pt x="5" y="39"/>
                </a:lnTo>
                <a:lnTo>
                  <a:pt x="5" y="38"/>
                </a:lnTo>
                <a:lnTo>
                  <a:pt x="6" y="37"/>
                </a:lnTo>
                <a:lnTo>
                  <a:pt x="6" y="36"/>
                </a:lnTo>
                <a:lnTo>
                  <a:pt x="7" y="35"/>
                </a:lnTo>
                <a:lnTo>
                  <a:pt x="8" y="34"/>
                </a:lnTo>
                <a:lnTo>
                  <a:pt x="8" y="33"/>
                </a:lnTo>
                <a:lnTo>
                  <a:pt x="9" y="32"/>
                </a:lnTo>
                <a:lnTo>
                  <a:pt x="10" y="31"/>
                </a:lnTo>
                <a:lnTo>
                  <a:pt x="10" y="30"/>
                </a:lnTo>
                <a:lnTo>
                  <a:pt x="11" y="29"/>
                </a:lnTo>
                <a:lnTo>
                  <a:pt x="11" y="28"/>
                </a:lnTo>
                <a:lnTo>
                  <a:pt x="11" y="26"/>
                </a:lnTo>
                <a:lnTo>
                  <a:pt x="12" y="25"/>
                </a:lnTo>
                <a:lnTo>
                  <a:pt x="12" y="24"/>
                </a:lnTo>
                <a:lnTo>
                  <a:pt x="13" y="23"/>
                </a:lnTo>
                <a:lnTo>
                  <a:pt x="13" y="22"/>
                </a:lnTo>
                <a:lnTo>
                  <a:pt x="13" y="21"/>
                </a:lnTo>
                <a:lnTo>
                  <a:pt x="13" y="20"/>
                </a:lnTo>
                <a:lnTo>
                  <a:pt x="14" y="19"/>
                </a:lnTo>
                <a:lnTo>
                  <a:pt x="14" y="18"/>
                </a:lnTo>
                <a:lnTo>
                  <a:pt x="14" y="17"/>
                </a:lnTo>
                <a:lnTo>
                  <a:pt x="14" y="16"/>
                </a:lnTo>
                <a:lnTo>
                  <a:pt x="14" y="15"/>
                </a:lnTo>
                <a:lnTo>
                  <a:pt x="15" y="14"/>
                </a:lnTo>
                <a:lnTo>
                  <a:pt x="15" y="13"/>
                </a:lnTo>
                <a:lnTo>
                  <a:pt x="15" y="11"/>
                </a:lnTo>
                <a:lnTo>
                  <a:pt x="15" y="10"/>
                </a:lnTo>
                <a:lnTo>
                  <a:pt x="15" y="9"/>
                </a:lnTo>
                <a:lnTo>
                  <a:pt x="16" y="8"/>
                </a:lnTo>
                <a:lnTo>
                  <a:pt x="16" y="7"/>
                </a:lnTo>
                <a:lnTo>
                  <a:pt x="16" y="6"/>
                </a:lnTo>
                <a:lnTo>
                  <a:pt x="16" y="5"/>
                </a:lnTo>
                <a:lnTo>
                  <a:pt x="17" y="4"/>
                </a:lnTo>
                <a:lnTo>
                  <a:pt x="17" y="3"/>
                </a:lnTo>
                <a:lnTo>
                  <a:pt x="17" y="2"/>
                </a:lnTo>
                <a:lnTo>
                  <a:pt x="17" y="1"/>
                </a:lnTo>
                <a:lnTo>
                  <a:pt x="17" y="0"/>
                </a:lnTo>
                <a:lnTo>
                  <a:pt x="20" y="0"/>
                </a:lnTo>
                <a:lnTo>
                  <a:pt x="20" y="1"/>
                </a:lnTo>
                <a:lnTo>
                  <a:pt x="20" y="2"/>
                </a:lnTo>
                <a:lnTo>
                  <a:pt x="21" y="3"/>
                </a:lnTo>
                <a:lnTo>
                  <a:pt x="21" y="4"/>
                </a:lnTo>
                <a:lnTo>
                  <a:pt x="21" y="5"/>
                </a:lnTo>
                <a:lnTo>
                  <a:pt x="21" y="6"/>
                </a:lnTo>
                <a:lnTo>
                  <a:pt x="22" y="7"/>
                </a:lnTo>
                <a:lnTo>
                  <a:pt x="22" y="8"/>
                </a:lnTo>
                <a:lnTo>
                  <a:pt x="22" y="9"/>
                </a:lnTo>
                <a:lnTo>
                  <a:pt x="22" y="10"/>
                </a:lnTo>
                <a:lnTo>
                  <a:pt x="22" y="11"/>
                </a:lnTo>
                <a:lnTo>
                  <a:pt x="23" y="13"/>
                </a:lnTo>
                <a:lnTo>
                  <a:pt x="23" y="14"/>
                </a:lnTo>
                <a:lnTo>
                  <a:pt x="23" y="15"/>
                </a:lnTo>
                <a:lnTo>
                  <a:pt x="23" y="16"/>
                </a:lnTo>
                <a:lnTo>
                  <a:pt x="23" y="17"/>
                </a:lnTo>
                <a:lnTo>
                  <a:pt x="24" y="18"/>
                </a:lnTo>
                <a:lnTo>
                  <a:pt x="24" y="19"/>
                </a:lnTo>
                <a:lnTo>
                  <a:pt x="24" y="20"/>
                </a:lnTo>
                <a:lnTo>
                  <a:pt x="24" y="21"/>
                </a:lnTo>
                <a:lnTo>
                  <a:pt x="25" y="22"/>
                </a:lnTo>
                <a:lnTo>
                  <a:pt x="25" y="23"/>
                </a:lnTo>
                <a:lnTo>
                  <a:pt x="25" y="24"/>
                </a:lnTo>
                <a:lnTo>
                  <a:pt x="26" y="25"/>
                </a:lnTo>
                <a:lnTo>
                  <a:pt x="26" y="26"/>
                </a:lnTo>
                <a:lnTo>
                  <a:pt x="26" y="28"/>
                </a:lnTo>
                <a:lnTo>
                  <a:pt x="27" y="29"/>
                </a:lnTo>
                <a:lnTo>
                  <a:pt x="27" y="30"/>
                </a:lnTo>
                <a:lnTo>
                  <a:pt x="28" y="31"/>
                </a:lnTo>
                <a:lnTo>
                  <a:pt x="28" y="32"/>
                </a:lnTo>
                <a:lnTo>
                  <a:pt x="29" y="33"/>
                </a:lnTo>
                <a:lnTo>
                  <a:pt x="30" y="34"/>
                </a:lnTo>
                <a:lnTo>
                  <a:pt x="30" y="35"/>
                </a:lnTo>
                <a:lnTo>
                  <a:pt x="31" y="36"/>
                </a:lnTo>
                <a:lnTo>
                  <a:pt x="32" y="37"/>
                </a:lnTo>
                <a:lnTo>
                  <a:pt x="32" y="38"/>
                </a:lnTo>
                <a:lnTo>
                  <a:pt x="33" y="39"/>
                </a:lnTo>
                <a:lnTo>
                  <a:pt x="33" y="40"/>
                </a:lnTo>
                <a:lnTo>
                  <a:pt x="34" y="41"/>
                </a:lnTo>
                <a:lnTo>
                  <a:pt x="35" y="43"/>
                </a:lnTo>
                <a:lnTo>
                  <a:pt x="35" y="44"/>
                </a:lnTo>
                <a:lnTo>
                  <a:pt x="36" y="45"/>
                </a:lnTo>
                <a:lnTo>
                  <a:pt x="36" y="46"/>
                </a:lnTo>
                <a:lnTo>
                  <a:pt x="37" y="47"/>
                </a:lnTo>
                <a:lnTo>
                  <a:pt x="37" y="48"/>
                </a:lnTo>
                <a:lnTo>
                  <a:pt x="37" y="49"/>
                </a:lnTo>
                <a:lnTo>
                  <a:pt x="37" y="50"/>
                </a:lnTo>
                <a:lnTo>
                  <a:pt x="37" y="51"/>
                </a:lnTo>
                <a:lnTo>
                  <a:pt x="37" y="52"/>
                </a:lnTo>
                <a:lnTo>
                  <a:pt x="37" y="53"/>
                </a:lnTo>
                <a:lnTo>
                  <a:pt x="37" y="54"/>
                </a:lnTo>
                <a:lnTo>
                  <a:pt x="37" y="55"/>
                </a:lnTo>
                <a:lnTo>
                  <a:pt x="37" y="56"/>
                </a:lnTo>
                <a:lnTo>
                  <a:pt x="36" y="58"/>
                </a:lnTo>
                <a:lnTo>
                  <a:pt x="36" y="59"/>
                </a:lnTo>
                <a:lnTo>
                  <a:pt x="35" y="60"/>
                </a:lnTo>
                <a:lnTo>
                  <a:pt x="35" y="61"/>
                </a:lnTo>
                <a:lnTo>
                  <a:pt x="34" y="62"/>
                </a:lnTo>
                <a:lnTo>
                  <a:pt x="34" y="63"/>
                </a:lnTo>
                <a:lnTo>
                  <a:pt x="33" y="64"/>
                </a:lnTo>
                <a:lnTo>
                  <a:pt x="33" y="65"/>
                </a:lnTo>
                <a:lnTo>
                  <a:pt x="32" y="66"/>
                </a:lnTo>
                <a:lnTo>
                  <a:pt x="32" y="67"/>
                </a:lnTo>
                <a:lnTo>
                  <a:pt x="31" y="68"/>
                </a:lnTo>
                <a:lnTo>
                  <a:pt x="31" y="69"/>
                </a:lnTo>
                <a:lnTo>
                  <a:pt x="30" y="70"/>
                </a:lnTo>
                <a:lnTo>
                  <a:pt x="30" y="71"/>
                </a:lnTo>
                <a:lnTo>
                  <a:pt x="30" y="73"/>
                </a:lnTo>
                <a:lnTo>
                  <a:pt x="29" y="74"/>
                </a:lnTo>
                <a:lnTo>
                  <a:pt x="29" y="75"/>
                </a:lnTo>
                <a:lnTo>
                  <a:pt x="29" y="76"/>
                </a:lnTo>
                <a:lnTo>
                  <a:pt x="28" y="77"/>
                </a:lnTo>
                <a:lnTo>
                  <a:pt x="28" y="78"/>
                </a:lnTo>
                <a:lnTo>
                  <a:pt x="28" y="79"/>
                </a:lnTo>
                <a:lnTo>
                  <a:pt x="27" y="80"/>
                </a:lnTo>
                <a:lnTo>
                  <a:pt x="27" y="81"/>
                </a:lnTo>
                <a:lnTo>
                  <a:pt x="27" y="82"/>
                </a:lnTo>
                <a:lnTo>
                  <a:pt x="26" y="83"/>
                </a:lnTo>
                <a:lnTo>
                  <a:pt x="26" y="84"/>
                </a:lnTo>
                <a:lnTo>
                  <a:pt x="26" y="85"/>
                </a:lnTo>
                <a:lnTo>
                  <a:pt x="25" y="86"/>
                </a:lnTo>
                <a:lnTo>
                  <a:pt x="25" y="88"/>
                </a:lnTo>
                <a:lnTo>
                  <a:pt x="25" y="89"/>
                </a:lnTo>
                <a:lnTo>
                  <a:pt x="24" y="90"/>
                </a:lnTo>
                <a:lnTo>
                  <a:pt x="24" y="91"/>
                </a:lnTo>
                <a:lnTo>
                  <a:pt x="24" y="92"/>
                </a:lnTo>
                <a:lnTo>
                  <a:pt x="23" y="93"/>
                </a:lnTo>
                <a:lnTo>
                  <a:pt x="23" y="94"/>
                </a:lnTo>
                <a:lnTo>
                  <a:pt x="23" y="95"/>
                </a:lnTo>
                <a:lnTo>
                  <a:pt x="23" y="96"/>
                </a:lnTo>
                <a:lnTo>
                  <a:pt x="22" y="97"/>
                </a:lnTo>
                <a:lnTo>
                  <a:pt x="22" y="98"/>
                </a:lnTo>
                <a:lnTo>
                  <a:pt x="22" y="99"/>
                </a:lnTo>
                <a:lnTo>
                  <a:pt x="22" y="100"/>
                </a:lnTo>
                <a:lnTo>
                  <a:pt x="22" y="101"/>
                </a:lnTo>
                <a:lnTo>
                  <a:pt x="21" y="103"/>
                </a:lnTo>
                <a:lnTo>
                  <a:pt x="21" y="104"/>
                </a:lnTo>
                <a:lnTo>
                  <a:pt x="21" y="105"/>
                </a:lnTo>
                <a:lnTo>
                  <a:pt x="21" y="106"/>
                </a:lnTo>
                <a:lnTo>
                  <a:pt x="17" y="106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5" name="Line 202"/>
          <p:cNvSpPr>
            <a:spLocks noChangeShapeType="1"/>
          </p:cNvSpPr>
          <p:nvPr/>
        </p:nvSpPr>
        <p:spPr bwMode="auto">
          <a:xfrm flipV="1">
            <a:off x="7019925" y="3467100"/>
            <a:ext cx="0" cy="10096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6" name="Rectangle 203"/>
          <p:cNvSpPr>
            <a:spLocks noChangeArrowheads="1"/>
          </p:cNvSpPr>
          <p:nvPr/>
        </p:nvSpPr>
        <p:spPr bwMode="auto">
          <a:xfrm>
            <a:off x="7010400" y="3838575"/>
            <a:ext cx="19050" cy="257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7" name="Rectangle 204"/>
          <p:cNvSpPr>
            <a:spLocks noChangeArrowheads="1"/>
          </p:cNvSpPr>
          <p:nvPr/>
        </p:nvSpPr>
        <p:spPr bwMode="auto">
          <a:xfrm>
            <a:off x="7010400" y="3838575"/>
            <a:ext cx="19050" cy="2571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8" name="Rectangle 205"/>
          <p:cNvSpPr>
            <a:spLocks noChangeArrowheads="1"/>
          </p:cNvSpPr>
          <p:nvPr/>
        </p:nvSpPr>
        <p:spPr bwMode="auto">
          <a:xfrm>
            <a:off x="7010400" y="39433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207"/>
          <p:cNvSpPr>
            <a:spLocks noChangeArrowheads="1"/>
          </p:cNvSpPr>
          <p:nvPr/>
        </p:nvSpPr>
        <p:spPr bwMode="auto">
          <a:xfrm>
            <a:off x="7010400" y="40005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208"/>
          <p:cNvSpPr>
            <a:spLocks noChangeArrowheads="1"/>
          </p:cNvSpPr>
          <p:nvPr/>
        </p:nvSpPr>
        <p:spPr bwMode="auto">
          <a:xfrm>
            <a:off x="7000875" y="39528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09"/>
          <p:cNvSpPr>
            <a:spLocks noChangeArrowheads="1"/>
          </p:cNvSpPr>
          <p:nvPr/>
        </p:nvSpPr>
        <p:spPr bwMode="auto">
          <a:xfrm>
            <a:off x="7000875" y="39909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210"/>
          <p:cNvSpPr>
            <a:spLocks noChangeArrowheads="1"/>
          </p:cNvSpPr>
          <p:nvPr/>
        </p:nvSpPr>
        <p:spPr bwMode="auto">
          <a:xfrm>
            <a:off x="6991350" y="39624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211"/>
          <p:cNvSpPr>
            <a:spLocks noChangeArrowheads="1"/>
          </p:cNvSpPr>
          <p:nvPr/>
        </p:nvSpPr>
        <p:spPr bwMode="auto">
          <a:xfrm>
            <a:off x="6991350" y="39814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212"/>
          <p:cNvSpPr>
            <a:spLocks noChangeArrowheads="1"/>
          </p:cNvSpPr>
          <p:nvPr/>
        </p:nvSpPr>
        <p:spPr bwMode="auto">
          <a:xfrm>
            <a:off x="6991350" y="39719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13"/>
          <p:cNvSpPr>
            <a:spLocks noChangeArrowheads="1"/>
          </p:cNvSpPr>
          <p:nvPr/>
        </p:nvSpPr>
        <p:spPr bwMode="auto">
          <a:xfrm>
            <a:off x="6991350" y="39719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214"/>
          <p:cNvSpPr>
            <a:spLocks noChangeArrowheads="1"/>
          </p:cNvSpPr>
          <p:nvPr/>
        </p:nvSpPr>
        <p:spPr bwMode="auto">
          <a:xfrm>
            <a:off x="6991350" y="394335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215"/>
          <p:cNvSpPr>
            <a:spLocks/>
          </p:cNvSpPr>
          <p:nvPr/>
        </p:nvSpPr>
        <p:spPr bwMode="auto">
          <a:xfrm>
            <a:off x="7286625" y="2962275"/>
            <a:ext cx="352425" cy="1009650"/>
          </a:xfrm>
          <a:custGeom>
            <a:avLst/>
            <a:gdLst>
              <a:gd name="T0" fmla="*/ 78 w 222"/>
              <a:gd name="T1" fmla="*/ 612 h 636"/>
              <a:gd name="T2" fmla="*/ 66 w 222"/>
              <a:gd name="T3" fmla="*/ 588 h 636"/>
              <a:gd name="T4" fmla="*/ 54 w 222"/>
              <a:gd name="T5" fmla="*/ 564 h 636"/>
              <a:gd name="T6" fmla="*/ 42 w 222"/>
              <a:gd name="T7" fmla="*/ 540 h 636"/>
              <a:gd name="T8" fmla="*/ 30 w 222"/>
              <a:gd name="T9" fmla="*/ 510 h 636"/>
              <a:gd name="T10" fmla="*/ 18 w 222"/>
              <a:gd name="T11" fmla="*/ 486 h 636"/>
              <a:gd name="T12" fmla="*/ 12 w 222"/>
              <a:gd name="T13" fmla="*/ 462 h 636"/>
              <a:gd name="T14" fmla="*/ 6 w 222"/>
              <a:gd name="T15" fmla="*/ 432 h 636"/>
              <a:gd name="T16" fmla="*/ 0 w 222"/>
              <a:gd name="T17" fmla="*/ 408 h 636"/>
              <a:gd name="T18" fmla="*/ 0 w 222"/>
              <a:gd name="T19" fmla="*/ 384 h 636"/>
              <a:gd name="T20" fmla="*/ 6 w 222"/>
              <a:gd name="T21" fmla="*/ 360 h 636"/>
              <a:gd name="T22" fmla="*/ 12 w 222"/>
              <a:gd name="T23" fmla="*/ 330 h 636"/>
              <a:gd name="T24" fmla="*/ 24 w 222"/>
              <a:gd name="T25" fmla="*/ 306 h 636"/>
              <a:gd name="T26" fmla="*/ 30 w 222"/>
              <a:gd name="T27" fmla="*/ 282 h 636"/>
              <a:gd name="T28" fmla="*/ 42 w 222"/>
              <a:gd name="T29" fmla="*/ 252 h 636"/>
              <a:gd name="T30" fmla="*/ 54 w 222"/>
              <a:gd name="T31" fmla="*/ 228 h 636"/>
              <a:gd name="T32" fmla="*/ 60 w 222"/>
              <a:gd name="T33" fmla="*/ 204 h 636"/>
              <a:gd name="T34" fmla="*/ 66 w 222"/>
              <a:gd name="T35" fmla="*/ 180 h 636"/>
              <a:gd name="T36" fmla="*/ 72 w 222"/>
              <a:gd name="T37" fmla="*/ 150 h 636"/>
              <a:gd name="T38" fmla="*/ 78 w 222"/>
              <a:gd name="T39" fmla="*/ 126 h 636"/>
              <a:gd name="T40" fmla="*/ 78 w 222"/>
              <a:gd name="T41" fmla="*/ 102 h 636"/>
              <a:gd name="T42" fmla="*/ 84 w 222"/>
              <a:gd name="T43" fmla="*/ 72 h 636"/>
              <a:gd name="T44" fmla="*/ 90 w 222"/>
              <a:gd name="T45" fmla="*/ 48 h 636"/>
              <a:gd name="T46" fmla="*/ 96 w 222"/>
              <a:gd name="T47" fmla="*/ 24 h 636"/>
              <a:gd name="T48" fmla="*/ 102 w 222"/>
              <a:gd name="T49" fmla="*/ 0 h 636"/>
              <a:gd name="T50" fmla="*/ 126 w 222"/>
              <a:gd name="T51" fmla="*/ 18 h 636"/>
              <a:gd name="T52" fmla="*/ 132 w 222"/>
              <a:gd name="T53" fmla="*/ 42 h 636"/>
              <a:gd name="T54" fmla="*/ 138 w 222"/>
              <a:gd name="T55" fmla="*/ 66 h 636"/>
              <a:gd name="T56" fmla="*/ 144 w 222"/>
              <a:gd name="T57" fmla="*/ 96 h 636"/>
              <a:gd name="T58" fmla="*/ 144 w 222"/>
              <a:gd name="T59" fmla="*/ 120 h 636"/>
              <a:gd name="T60" fmla="*/ 150 w 222"/>
              <a:gd name="T61" fmla="*/ 144 h 636"/>
              <a:gd name="T62" fmla="*/ 156 w 222"/>
              <a:gd name="T63" fmla="*/ 174 h 636"/>
              <a:gd name="T64" fmla="*/ 162 w 222"/>
              <a:gd name="T65" fmla="*/ 198 h 636"/>
              <a:gd name="T66" fmla="*/ 168 w 222"/>
              <a:gd name="T67" fmla="*/ 222 h 636"/>
              <a:gd name="T68" fmla="*/ 180 w 222"/>
              <a:gd name="T69" fmla="*/ 246 h 636"/>
              <a:gd name="T70" fmla="*/ 192 w 222"/>
              <a:gd name="T71" fmla="*/ 276 h 636"/>
              <a:gd name="T72" fmla="*/ 198 w 222"/>
              <a:gd name="T73" fmla="*/ 300 h 636"/>
              <a:gd name="T74" fmla="*/ 210 w 222"/>
              <a:gd name="T75" fmla="*/ 324 h 636"/>
              <a:gd name="T76" fmla="*/ 216 w 222"/>
              <a:gd name="T77" fmla="*/ 354 h 636"/>
              <a:gd name="T78" fmla="*/ 222 w 222"/>
              <a:gd name="T79" fmla="*/ 378 h 636"/>
              <a:gd name="T80" fmla="*/ 222 w 222"/>
              <a:gd name="T81" fmla="*/ 402 h 636"/>
              <a:gd name="T82" fmla="*/ 222 w 222"/>
              <a:gd name="T83" fmla="*/ 426 h 636"/>
              <a:gd name="T84" fmla="*/ 216 w 222"/>
              <a:gd name="T85" fmla="*/ 456 h 636"/>
              <a:gd name="T86" fmla="*/ 204 w 222"/>
              <a:gd name="T87" fmla="*/ 480 h 636"/>
              <a:gd name="T88" fmla="*/ 198 w 222"/>
              <a:gd name="T89" fmla="*/ 504 h 636"/>
              <a:gd name="T90" fmla="*/ 186 w 222"/>
              <a:gd name="T91" fmla="*/ 534 h 636"/>
              <a:gd name="T92" fmla="*/ 174 w 222"/>
              <a:gd name="T93" fmla="*/ 558 h 636"/>
              <a:gd name="T94" fmla="*/ 162 w 222"/>
              <a:gd name="T95" fmla="*/ 582 h 636"/>
              <a:gd name="T96" fmla="*/ 144 w 222"/>
              <a:gd name="T97" fmla="*/ 606 h 636"/>
              <a:gd name="T98" fmla="*/ 132 w 222"/>
              <a:gd name="T99" fmla="*/ 636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636">
                <a:moveTo>
                  <a:pt x="90" y="636"/>
                </a:moveTo>
                <a:lnTo>
                  <a:pt x="84" y="630"/>
                </a:lnTo>
                <a:lnTo>
                  <a:pt x="84" y="624"/>
                </a:lnTo>
                <a:lnTo>
                  <a:pt x="78" y="612"/>
                </a:lnTo>
                <a:lnTo>
                  <a:pt x="78" y="606"/>
                </a:lnTo>
                <a:lnTo>
                  <a:pt x="72" y="600"/>
                </a:lnTo>
                <a:lnTo>
                  <a:pt x="72" y="594"/>
                </a:lnTo>
                <a:lnTo>
                  <a:pt x="66" y="588"/>
                </a:lnTo>
                <a:lnTo>
                  <a:pt x="66" y="582"/>
                </a:lnTo>
                <a:lnTo>
                  <a:pt x="60" y="576"/>
                </a:lnTo>
                <a:lnTo>
                  <a:pt x="60" y="570"/>
                </a:lnTo>
                <a:lnTo>
                  <a:pt x="54" y="564"/>
                </a:lnTo>
                <a:lnTo>
                  <a:pt x="48" y="558"/>
                </a:lnTo>
                <a:lnTo>
                  <a:pt x="48" y="552"/>
                </a:lnTo>
                <a:lnTo>
                  <a:pt x="42" y="546"/>
                </a:lnTo>
                <a:lnTo>
                  <a:pt x="42" y="540"/>
                </a:lnTo>
                <a:lnTo>
                  <a:pt x="36" y="534"/>
                </a:lnTo>
                <a:lnTo>
                  <a:pt x="36" y="522"/>
                </a:lnTo>
                <a:lnTo>
                  <a:pt x="30" y="516"/>
                </a:lnTo>
                <a:lnTo>
                  <a:pt x="30" y="510"/>
                </a:lnTo>
                <a:lnTo>
                  <a:pt x="24" y="504"/>
                </a:lnTo>
                <a:lnTo>
                  <a:pt x="24" y="498"/>
                </a:lnTo>
                <a:lnTo>
                  <a:pt x="24" y="492"/>
                </a:lnTo>
                <a:lnTo>
                  <a:pt x="18" y="486"/>
                </a:lnTo>
                <a:lnTo>
                  <a:pt x="18" y="480"/>
                </a:lnTo>
                <a:lnTo>
                  <a:pt x="12" y="474"/>
                </a:lnTo>
                <a:lnTo>
                  <a:pt x="12" y="468"/>
                </a:lnTo>
                <a:lnTo>
                  <a:pt x="12" y="462"/>
                </a:lnTo>
                <a:lnTo>
                  <a:pt x="6" y="456"/>
                </a:lnTo>
                <a:lnTo>
                  <a:pt x="6" y="450"/>
                </a:lnTo>
                <a:lnTo>
                  <a:pt x="6" y="444"/>
                </a:lnTo>
                <a:lnTo>
                  <a:pt x="6" y="432"/>
                </a:lnTo>
                <a:lnTo>
                  <a:pt x="0" y="426"/>
                </a:lnTo>
                <a:lnTo>
                  <a:pt x="0" y="420"/>
                </a:lnTo>
                <a:lnTo>
                  <a:pt x="0" y="414"/>
                </a:lnTo>
                <a:lnTo>
                  <a:pt x="0" y="408"/>
                </a:lnTo>
                <a:lnTo>
                  <a:pt x="0" y="402"/>
                </a:lnTo>
                <a:lnTo>
                  <a:pt x="0" y="396"/>
                </a:lnTo>
                <a:lnTo>
                  <a:pt x="0" y="390"/>
                </a:lnTo>
                <a:lnTo>
                  <a:pt x="0" y="384"/>
                </a:lnTo>
                <a:lnTo>
                  <a:pt x="0" y="378"/>
                </a:lnTo>
                <a:lnTo>
                  <a:pt x="0" y="372"/>
                </a:lnTo>
                <a:lnTo>
                  <a:pt x="0" y="366"/>
                </a:lnTo>
                <a:lnTo>
                  <a:pt x="6" y="360"/>
                </a:lnTo>
                <a:lnTo>
                  <a:pt x="6" y="354"/>
                </a:lnTo>
                <a:lnTo>
                  <a:pt x="6" y="342"/>
                </a:lnTo>
                <a:lnTo>
                  <a:pt x="12" y="336"/>
                </a:lnTo>
                <a:lnTo>
                  <a:pt x="12" y="330"/>
                </a:lnTo>
                <a:lnTo>
                  <a:pt x="12" y="324"/>
                </a:lnTo>
                <a:lnTo>
                  <a:pt x="18" y="318"/>
                </a:lnTo>
                <a:lnTo>
                  <a:pt x="18" y="312"/>
                </a:lnTo>
                <a:lnTo>
                  <a:pt x="24" y="306"/>
                </a:lnTo>
                <a:lnTo>
                  <a:pt x="24" y="300"/>
                </a:lnTo>
                <a:lnTo>
                  <a:pt x="24" y="294"/>
                </a:lnTo>
                <a:lnTo>
                  <a:pt x="30" y="288"/>
                </a:lnTo>
                <a:lnTo>
                  <a:pt x="30" y="282"/>
                </a:lnTo>
                <a:lnTo>
                  <a:pt x="36" y="276"/>
                </a:lnTo>
                <a:lnTo>
                  <a:pt x="36" y="270"/>
                </a:lnTo>
                <a:lnTo>
                  <a:pt x="42" y="264"/>
                </a:lnTo>
                <a:lnTo>
                  <a:pt x="42" y="252"/>
                </a:lnTo>
                <a:lnTo>
                  <a:pt x="42" y="246"/>
                </a:lnTo>
                <a:lnTo>
                  <a:pt x="48" y="240"/>
                </a:lnTo>
                <a:lnTo>
                  <a:pt x="48" y="234"/>
                </a:lnTo>
                <a:lnTo>
                  <a:pt x="54" y="228"/>
                </a:lnTo>
                <a:lnTo>
                  <a:pt x="54" y="222"/>
                </a:lnTo>
                <a:lnTo>
                  <a:pt x="54" y="216"/>
                </a:lnTo>
                <a:lnTo>
                  <a:pt x="60" y="210"/>
                </a:lnTo>
                <a:lnTo>
                  <a:pt x="60" y="204"/>
                </a:lnTo>
                <a:lnTo>
                  <a:pt x="60" y="198"/>
                </a:lnTo>
                <a:lnTo>
                  <a:pt x="60" y="192"/>
                </a:lnTo>
                <a:lnTo>
                  <a:pt x="66" y="186"/>
                </a:lnTo>
                <a:lnTo>
                  <a:pt x="66" y="180"/>
                </a:lnTo>
                <a:lnTo>
                  <a:pt x="66" y="174"/>
                </a:lnTo>
                <a:lnTo>
                  <a:pt x="66" y="162"/>
                </a:lnTo>
                <a:lnTo>
                  <a:pt x="72" y="156"/>
                </a:lnTo>
                <a:lnTo>
                  <a:pt x="72" y="150"/>
                </a:lnTo>
                <a:lnTo>
                  <a:pt x="72" y="144"/>
                </a:lnTo>
                <a:lnTo>
                  <a:pt x="72" y="138"/>
                </a:lnTo>
                <a:lnTo>
                  <a:pt x="72" y="132"/>
                </a:lnTo>
                <a:lnTo>
                  <a:pt x="78" y="126"/>
                </a:lnTo>
                <a:lnTo>
                  <a:pt x="78" y="120"/>
                </a:lnTo>
                <a:lnTo>
                  <a:pt x="78" y="114"/>
                </a:lnTo>
                <a:lnTo>
                  <a:pt x="78" y="108"/>
                </a:lnTo>
                <a:lnTo>
                  <a:pt x="78" y="102"/>
                </a:lnTo>
                <a:lnTo>
                  <a:pt x="84" y="96"/>
                </a:lnTo>
                <a:lnTo>
                  <a:pt x="84" y="90"/>
                </a:lnTo>
                <a:lnTo>
                  <a:pt x="84" y="84"/>
                </a:lnTo>
                <a:lnTo>
                  <a:pt x="84" y="72"/>
                </a:lnTo>
                <a:lnTo>
                  <a:pt x="84" y="66"/>
                </a:lnTo>
                <a:lnTo>
                  <a:pt x="90" y="60"/>
                </a:lnTo>
                <a:lnTo>
                  <a:pt x="90" y="54"/>
                </a:lnTo>
                <a:lnTo>
                  <a:pt x="90" y="48"/>
                </a:lnTo>
                <a:lnTo>
                  <a:pt x="90" y="42"/>
                </a:lnTo>
                <a:lnTo>
                  <a:pt x="96" y="36"/>
                </a:lnTo>
                <a:lnTo>
                  <a:pt x="96" y="30"/>
                </a:lnTo>
                <a:lnTo>
                  <a:pt x="96" y="24"/>
                </a:lnTo>
                <a:lnTo>
                  <a:pt x="96" y="18"/>
                </a:lnTo>
                <a:lnTo>
                  <a:pt x="96" y="12"/>
                </a:lnTo>
                <a:lnTo>
                  <a:pt x="102" y="6"/>
                </a:lnTo>
                <a:lnTo>
                  <a:pt x="102" y="0"/>
                </a:lnTo>
                <a:lnTo>
                  <a:pt x="120" y="0"/>
                </a:lnTo>
                <a:lnTo>
                  <a:pt x="126" y="6"/>
                </a:lnTo>
                <a:lnTo>
                  <a:pt x="126" y="12"/>
                </a:lnTo>
                <a:lnTo>
                  <a:pt x="126" y="18"/>
                </a:lnTo>
                <a:lnTo>
                  <a:pt x="126" y="24"/>
                </a:lnTo>
                <a:lnTo>
                  <a:pt x="132" y="30"/>
                </a:lnTo>
                <a:lnTo>
                  <a:pt x="132" y="36"/>
                </a:lnTo>
                <a:lnTo>
                  <a:pt x="132" y="42"/>
                </a:lnTo>
                <a:lnTo>
                  <a:pt x="132" y="48"/>
                </a:lnTo>
                <a:lnTo>
                  <a:pt x="132" y="54"/>
                </a:lnTo>
                <a:lnTo>
                  <a:pt x="138" y="60"/>
                </a:lnTo>
                <a:lnTo>
                  <a:pt x="138" y="66"/>
                </a:lnTo>
                <a:lnTo>
                  <a:pt x="138" y="72"/>
                </a:lnTo>
                <a:lnTo>
                  <a:pt x="138" y="84"/>
                </a:lnTo>
                <a:lnTo>
                  <a:pt x="144" y="90"/>
                </a:lnTo>
                <a:lnTo>
                  <a:pt x="144" y="96"/>
                </a:lnTo>
                <a:lnTo>
                  <a:pt x="144" y="102"/>
                </a:lnTo>
                <a:lnTo>
                  <a:pt x="144" y="108"/>
                </a:lnTo>
                <a:lnTo>
                  <a:pt x="144" y="114"/>
                </a:lnTo>
                <a:lnTo>
                  <a:pt x="144" y="120"/>
                </a:lnTo>
                <a:lnTo>
                  <a:pt x="150" y="126"/>
                </a:lnTo>
                <a:lnTo>
                  <a:pt x="150" y="132"/>
                </a:lnTo>
                <a:lnTo>
                  <a:pt x="150" y="138"/>
                </a:lnTo>
                <a:lnTo>
                  <a:pt x="150" y="144"/>
                </a:lnTo>
                <a:lnTo>
                  <a:pt x="150" y="150"/>
                </a:lnTo>
                <a:lnTo>
                  <a:pt x="156" y="156"/>
                </a:lnTo>
                <a:lnTo>
                  <a:pt x="156" y="162"/>
                </a:lnTo>
                <a:lnTo>
                  <a:pt x="156" y="174"/>
                </a:lnTo>
                <a:lnTo>
                  <a:pt x="156" y="180"/>
                </a:lnTo>
                <a:lnTo>
                  <a:pt x="162" y="186"/>
                </a:lnTo>
                <a:lnTo>
                  <a:pt x="162" y="192"/>
                </a:lnTo>
                <a:lnTo>
                  <a:pt x="162" y="198"/>
                </a:lnTo>
                <a:lnTo>
                  <a:pt x="162" y="204"/>
                </a:lnTo>
                <a:lnTo>
                  <a:pt x="168" y="210"/>
                </a:lnTo>
                <a:lnTo>
                  <a:pt x="168" y="216"/>
                </a:lnTo>
                <a:lnTo>
                  <a:pt x="168" y="222"/>
                </a:lnTo>
                <a:lnTo>
                  <a:pt x="174" y="228"/>
                </a:lnTo>
                <a:lnTo>
                  <a:pt x="174" y="234"/>
                </a:lnTo>
                <a:lnTo>
                  <a:pt x="180" y="240"/>
                </a:lnTo>
                <a:lnTo>
                  <a:pt x="180" y="246"/>
                </a:lnTo>
                <a:lnTo>
                  <a:pt x="180" y="252"/>
                </a:lnTo>
                <a:lnTo>
                  <a:pt x="186" y="264"/>
                </a:lnTo>
                <a:lnTo>
                  <a:pt x="186" y="270"/>
                </a:lnTo>
                <a:lnTo>
                  <a:pt x="192" y="276"/>
                </a:lnTo>
                <a:lnTo>
                  <a:pt x="192" y="282"/>
                </a:lnTo>
                <a:lnTo>
                  <a:pt x="192" y="288"/>
                </a:lnTo>
                <a:lnTo>
                  <a:pt x="198" y="294"/>
                </a:lnTo>
                <a:lnTo>
                  <a:pt x="198" y="300"/>
                </a:lnTo>
                <a:lnTo>
                  <a:pt x="204" y="306"/>
                </a:lnTo>
                <a:lnTo>
                  <a:pt x="204" y="312"/>
                </a:lnTo>
                <a:lnTo>
                  <a:pt x="210" y="318"/>
                </a:lnTo>
                <a:lnTo>
                  <a:pt x="210" y="324"/>
                </a:lnTo>
                <a:lnTo>
                  <a:pt x="210" y="330"/>
                </a:lnTo>
                <a:lnTo>
                  <a:pt x="216" y="336"/>
                </a:lnTo>
                <a:lnTo>
                  <a:pt x="216" y="342"/>
                </a:lnTo>
                <a:lnTo>
                  <a:pt x="216" y="354"/>
                </a:lnTo>
                <a:lnTo>
                  <a:pt x="222" y="360"/>
                </a:lnTo>
                <a:lnTo>
                  <a:pt x="222" y="366"/>
                </a:lnTo>
                <a:lnTo>
                  <a:pt x="222" y="372"/>
                </a:lnTo>
                <a:lnTo>
                  <a:pt x="222" y="378"/>
                </a:lnTo>
                <a:lnTo>
                  <a:pt x="222" y="384"/>
                </a:lnTo>
                <a:lnTo>
                  <a:pt x="222" y="390"/>
                </a:lnTo>
                <a:lnTo>
                  <a:pt x="222" y="396"/>
                </a:lnTo>
                <a:lnTo>
                  <a:pt x="222" y="402"/>
                </a:lnTo>
                <a:lnTo>
                  <a:pt x="222" y="408"/>
                </a:lnTo>
                <a:lnTo>
                  <a:pt x="222" y="414"/>
                </a:lnTo>
                <a:lnTo>
                  <a:pt x="222" y="420"/>
                </a:lnTo>
                <a:lnTo>
                  <a:pt x="222" y="426"/>
                </a:lnTo>
                <a:lnTo>
                  <a:pt x="222" y="432"/>
                </a:lnTo>
                <a:lnTo>
                  <a:pt x="216" y="444"/>
                </a:lnTo>
                <a:lnTo>
                  <a:pt x="216" y="450"/>
                </a:lnTo>
                <a:lnTo>
                  <a:pt x="216" y="456"/>
                </a:lnTo>
                <a:lnTo>
                  <a:pt x="216" y="462"/>
                </a:lnTo>
                <a:lnTo>
                  <a:pt x="210" y="468"/>
                </a:lnTo>
                <a:lnTo>
                  <a:pt x="210" y="474"/>
                </a:lnTo>
                <a:lnTo>
                  <a:pt x="204" y="480"/>
                </a:lnTo>
                <a:lnTo>
                  <a:pt x="204" y="486"/>
                </a:lnTo>
                <a:lnTo>
                  <a:pt x="204" y="492"/>
                </a:lnTo>
                <a:lnTo>
                  <a:pt x="198" y="498"/>
                </a:lnTo>
                <a:lnTo>
                  <a:pt x="198" y="504"/>
                </a:lnTo>
                <a:lnTo>
                  <a:pt x="192" y="510"/>
                </a:lnTo>
                <a:lnTo>
                  <a:pt x="192" y="516"/>
                </a:lnTo>
                <a:lnTo>
                  <a:pt x="186" y="522"/>
                </a:lnTo>
                <a:lnTo>
                  <a:pt x="186" y="534"/>
                </a:lnTo>
                <a:lnTo>
                  <a:pt x="180" y="540"/>
                </a:lnTo>
                <a:lnTo>
                  <a:pt x="180" y="546"/>
                </a:lnTo>
                <a:lnTo>
                  <a:pt x="174" y="552"/>
                </a:lnTo>
                <a:lnTo>
                  <a:pt x="174" y="558"/>
                </a:lnTo>
                <a:lnTo>
                  <a:pt x="168" y="564"/>
                </a:lnTo>
                <a:lnTo>
                  <a:pt x="168" y="570"/>
                </a:lnTo>
                <a:lnTo>
                  <a:pt x="162" y="576"/>
                </a:lnTo>
                <a:lnTo>
                  <a:pt x="162" y="582"/>
                </a:lnTo>
                <a:lnTo>
                  <a:pt x="156" y="588"/>
                </a:lnTo>
                <a:lnTo>
                  <a:pt x="150" y="594"/>
                </a:lnTo>
                <a:lnTo>
                  <a:pt x="150" y="600"/>
                </a:lnTo>
                <a:lnTo>
                  <a:pt x="144" y="606"/>
                </a:lnTo>
                <a:lnTo>
                  <a:pt x="144" y="612"/>
                </a:lnTo>
                <a:lnTo>
                  <a:pt x="138" y="624"/>
                </a:lnTo>
                <a:lnTo>
                  <a:pt x="138" y="630"/>
                </a:lnTo>
                <a:lnTo>
                  <a:pt x="132" y="636"/>
                </a:lnTo>
                <a:lnTo>
                  <a:pt x="90" y="636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16"/>
          <p:cNvSpPr>
            <a:spLocks/>
          </p:cNvSpPr>
          <p:nvPr/>
        </p:nvSpPr>
        <p:spPr bwMode="auto">
          <a:xfrm>
            <a:off x="7286625" y="2962275"/>
            <a:ext cx="352425" cy="1009650"/>
          </a:xfrm>
          <a:custGeom>
            <a:avLst/>
            <a:gdLst>
              <a:gd name="T0" fmla="*/ 13 w 37"/>
              <a:gd name="T1" fmla="*/ 102 h 106"/>
              <a:gd name="T2" fmla="*/ 11 w 37"/>
              <a:gd name="T3" fmla="*/ 98 h 106"/>
              <a:gd name="T4" fmla="*/ 9 w 37"/>
              <a:gd name="T5" fmla="*/ 94 h 106"/>
              <a:gd name="T6" fmla="*/ 7 w 37"/>
              <a:gd name="T7" fmla="*/ 90 h 106"/>
              <a:gd name="T8" fmla="*/ 5 w 37"/>
              <a:gd name="T9" fmla="*/ 85 h 106"/>
              <a:gd name="T10" fmla="*/ 3 w 37"/>
              <a:gd name="T11" fmla="*/ 81 h 106"/>
              <a:gd name="T12" fmla="*/ 2 w 37"/>
              <a:gd name="T13" fmla="*/ 77 h 106"/>
              <a:gd name="T14" fmla="*/ 1 w 37"/>
              <a:gd name="T15" fmla="*/ 72 h 106"/>
              <a:gd name="T16" fmla="*/ 0 w 37"/>
              <a:gd name="T17" fmla="*/ 68 h 106"/>
              <a:gd name="T18" fmla="*/ 0 w 37"/>
              <a:gd name="T19" fmla="*/ 64 h 106"/>
              <a:gd name="T20" fmla="*/ 1 w 37"/>
              <a:gd name="T21" fmla="*/ 60 h 106"/>
              <a:gd name="T22" fmla="*/ 2 w 37"/>
              <a:gd name="T23" fmla="*/ 55 h 106"/>
              <a:gd name="T24" fmla="*/ 4 w 37"/>
              <a:gd name="T25" fmla="*/ 51 h 106"/>
              <a:gd name="T26" fmla="*/ 5 w 37"/>
              <a:gd name="T27" fmla="*/ 47 h 106"/>
              <a:gd name="T28" fmla="*/ 7 w 37"/>
              <a:gd name="T29" fmla="*/ 42 h 106"/>
              <a:gd name="T30" fmla="*/ 9 w 37"/>
              <a:gd name="T31" fmla="*/ 38 h 106"/>
              <a:gd name="T32" fmla="*/ 10 w 37"/>
              <a:gd name="T33" fmla="*/ 34 h 106"/>
              <a:gd name="T34" fmla="*/ 11 w 37"/>
              <a:gd name="T35" fmla="*/ 30 h 106"/>
              <a:gd name="T36" fmla="*/ 12 w 37"/>
              <a:gd name="T37" fmla="*/ 25 h 106"/>
              <a:gd name="T38" fmla="*/ 13 w 37"/>
              <a:gd name="T39" fmla="*/ 21 h 106"/>
              <a:gd name="T40" fmla="*/ 13 w 37"/>
              <a:gd name="T41" fmla="*/ 17 h 106"/>
              <a:gd name="T42" fmla="*/ 14 w 37"/>
              <a:gd name="T43" fmla="*/ 12 h 106"/>
              <a:gd name="T44" fmla="*/ 15 w 37"/>
              <a:gd name="T45" fmla="*/ 8 h 106"/>
              <a:gd name="T46" fmla="*/ 16 w 37"/>
              <a:gd name="T47" fmla="*/ 4 h 106"/>
              <a:gd name="T48" fmla="*/ 17 w 37"/>
              <a:gd name="T49" fmla="*/ 0 h 106"/>
              <a:gd name="T50" fmla="*/ 21 w 37"/>
              <a:gd name="T51" fmla="*/ 3 h 106"/>
              <a:gd name="T52" fmla="*/ 22 w 37"/>
              <a:gd name="T53" fmla="*/ 7 h 106"/>
              <a:gd name="T54" fmla="*/ 23 w 37"/>
              <a:gd name="T55" fmla="*/ 11 h 106"/>
              <a:gd name="T56" fmla="*/ 24 w 37"/>
              <a:gd name="T57" fmla="*/ 16 h 106"/>
              <a:gd name="T58" fmla="*/ 24 w 37"/>
              <a:gd name="T59" fmla="*/ 20 h 106"/>
              <a:gd name="T60" fmla="*/ 25 w 37"/>
              <a:gd name="T61" fmla="*/ 24 h 106"/>
              <a:gd name="T62" fmla="*/ 26 w 37"/>
              <a:gd name="T63" fmla="*/ 29 h 106"/>
              <a:gd name="T64" fmla="*/ 27 w 37"/>
              <a:gd name="T65" fmla="*/ 33 h 106"/>
              <a:gd name="T66" fmla="*/ 28 w 37"/>
              <a:gd name="T67" fmla="*/ 37 h 106"/>
              <a:gd name="T68" fmla="*/ 30 w 37"/>
              <a:gd name="T69" fmla="*/ 41 h 106"/>
              <a:gd name="T70" fmla="*/ 32 w 37"/>
              <a:gd name="T71" fmla="*/ 46 h 106"/>
              <a:gd name="T72" fmla="*/ 33 w 37"/>
              <a:gd name="T73" fmla="*/ 50 h 106"/>
              <a:gd name="T74" fmla="*/ 35 w 37"/>
              <a:gd name="T75" fmla="*/ 54 h 106"/>
              <a:gd name="T76" fmla="*/ 36 w 37"/>
              <a:gd name="T77" fmla="*/ 59 h 106"/>
              <a:gd name="T78" fmla="*/ 37 w 37"/>
              <a:gd name="T79" fmla="*/ 63 h 106"/>
              <a:gd name="T80" fmla="*/ 37 w 37"/>
              <a:gd name="T81" fmla="*/ 67 h 106"/>
              <a:gd name="T82" fmla="*/ 37 w 37"/>
              <a:gd name="T83" fmla="*/ 71 h 106"/>
              <a:gd name="T84" fmla="*/ 36 w 37"/>
              <a:gd name="T85" fmla="*/ 76 h 106"/>
              <a:gd name="T86" fmla="*/ 34 w 37"/>
              <a:gd name="T87" fmla="*/ 80 h 106"/>
              <a:gd name="T88" fmla="*/ 33 w 37"/>
              <a:gd name="T89" fmla="*/ 84 h 106"/>
              <a:gd name="T90" fmla="*/ 31 w 37"/>
              <a:gd name="T91" fmla="*/ 89 h 106"/>
              <a:gd name="T92" fmla="*/ 29 w 37"/>
              <a:gd name="T93" fmla="*/ 93 h 106"/>
              <a:gd name="T94" fmla="*/ 27 w 37"/>
              <a:gd name="T95" fmla="*/ 97 h 106"/>
              <a:gd name="T96" fmla="*/ 24 w 37"/>
              <a:gd name="T97" fmla="*/ 101 h 106"/>
              <a:gd name="T98" fmla="*/ 22 w 37"/>
              <a:gd name="T99" fmla="*/ 10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06">
                <a:moveTo>
                  <a:pt x="15" y="106"/>
                </a:moveTo>
                <a:lnTo>
                  <a:pt x="14" y="105"/>
                </a:lnTo>
                <a:lnTo>
                  <a:pt x="14" y="104"/>
                </a:lnTo>
                <a:lnTo>
                  <a:pt x="13" y="102"/>
                </a:lnTo>
                <a:lnTo>
                  <a:pt x="13" y="101"/>
                </a:lnTo>
                <a:lnTo>
                  <a:pt x="12" y="100"/>
                </a:lnTo>
                <a:lnTo>
                  <a:pt x="12" y="99"/>
                </a:lnTo>
                <a:lnTo>
                  <a:pt x="11" y="98"/>
                </a:lnTo>
                <a:lnTo>
                  <a:pt x="11" y="97"/>
                </a:lnTo>
                <a:lnTo>
                  <a:pt x="10" y="96"/>
                </a:lnTo>
                <a:lnTo>
                  <a:pt x="10" y="95"/>
                </a:lnTo>
                <a:lnTo>
                  <a:pt x="9" y="94"/>
                </a:lnTo>
                <a:lnTo>
                  <a:pt x="8" y="93"/>
                </a:lnTo>
                <a:lnTo>
                  <a:pt x="8" y="92"/>
                </a:lnTo>
                <a:lnTo>
                  <a:pt x="7" y="91"/>
                </a:lnTo>
                <a:lnTo>
                  <a:pt x="7" y="90"/>
                </a:lnTo>
                <a:lnTo>
                  <a:pt x="6" y="89"/>
                </a:lnTo>
                <a:lnTo>
                  <a:pt x="6" y="87"/>
                </a:lnTo>
                <a:lnTo>
                  <a:pt x="5" y="86"/>
                </a:lnTo>
                <a:lnTo>
                  <a:pt x="5" y="85"/>
                </a:lnTo>
                <a:lnTo>
                  <a:pt x="4" y="84"/>
                </a:lnTo>
                <a:lnTo>
                  <a:pt x="4" y="83"/>
                </a:lnTo>
                <a:lnTo>
                  <a:pt x="4" y="82"/>
                </a:lnTo>
                <a:lnTo>
                  <a:pt x="3" y="81"/>
                </a:lnTo>
                <a:lnTo>
                  <a:pt x="3" y="80"/>
                </a:lnTo>
                <a:lnTo>
                  <a:pt x="2" y="79"/>
                </a:lnTo>
                <a:lnTo>
                  <a:pt x="2" y="78"/>
                </a:lnTo>
                <a:lnTo>
                  <a:pt x="2" y="77"/>
                </a:lnTo>
                <a:lnTo>
                  <a:pt x="1" y="76"/>
                </a:lnTo>
                <a:lnTo>
                  <a:pt x="1" y="75"/>
                </a:lnTo>
                <a:lnTo>
                  <a:pt x="1" y="74"/>
                </a:lnTo>
                <a:lnTo>
                  <a:pt x="1" y="72"/>
                </a:lnTo>
                <a:lnTo>
                  <a:pt x="0" y="71"/>
                </a:lnTo>
                <a:lnTo>
                  <a:pt x="0" y="70"/>
                </a:lnTo>
                <a:lnTo>
                  <a:pt x="0" y="69"/>
                </a:lnTo>
                <a:lnTo>
                  <a:pt x="0" y="68"/>
                </a:lnTo>
                <a:lnTo>
                  <a:pt x="0" y="67"/>
                </a:lnTo>
                <a:lnTo>
                  <a:pt x="0" y="66"/>
                </a:lnTo>
                <a:lnTo>
                  <a:pt x="0" y="65"/>
                </a:lnTo>
                <a:lnTo>
                  <a:pt x="0" y="64"/>
                </a:lnTo>
                <a:lnTo>
                  <a:pt x="0" y="63"/>
                </a:lnTo>
                <a:lnTo>
                  <a:pt x="0" y="62"/>
                </a:lnTo>
                <a:lnTo>
                  <a:pt x="0" y="61"/>
                </a:lnTo>
                <a:lnTo>
                  <a:pt x="1" y="60"/>
                </a:lnTo>
                <a:lnTo>
                  <a:pt x="1" y="59"/>
                </a:lnTo>
                <a:lnTo>
                  <a:pt x="1" y="57"/>
                </a:lnTo>
                <a:lnTo>
                  <a:pt x="2" y="56"/>
                </a:lnTo>
                <a:lnTo>
                  <a:pt x="2" y="55"/>
                </a:lnTo>
                <a:lnTo>
                  <a:pt x="2" y="54"/>
                </a:lnTo>
                <a:lnTo>
                  <a:pt x="3" y="53"/>
                </a:lnTo>
                <a:lnTo>
                  <a:pt x="3" y="52"/>
                </a:lnTo>
                <a:lnTo>
                  <a:pt x="4" y="51"/>
                </a:lnTo>
                <a:lnTo>
                  <a:pt x="4" y="50"/>
                </a:lnTo>
                <a:lnTo>
                  <a:pt x="4" y="49"/>
                </a:lnTo>
                <a:lnTo>
                  <a:pt x="5" y="48"/>
                </a:lnTo>
                <a:lnTo>
                  <a:pt x="5" y="47"/>
                </a:lnTo>
                <a:lnTo>
                  <a:pt x="6" y="46"/>
                </a:lnTo>
                <a:lnTo>
                  <a:pt x="6" y="45"/>
                </a:lnTo>
                <a:lnTo>
                  <a:pt x="7" y="44"/>
                </a:lnTo>
                <a:lnTo>
                  <a:pt x="7" y="42"/>
                </a:lnTo>
                <a:lnTo>
                  <a:pt x="7" y="41"/>
                </a:lnTo>
                <a:lnTo>
                  <a:pt x="8" y="40"/>
                </a:lnTo>
                <a:lnTo>
                  <a:pt x="8" y="39"/>
                </a:lnTo>
                <a:lnTo>
                  <a:pt x="9" y="38"/>
                </a:lnTo>
                <a:lnTo>
                  <a:pt x="9" y="37"/>
                </a:lnTo>
                <a:lnTo>
                  <a:pt x="9" y="36"/>
                </a:lnTo>
                <a:lnTo>
                  <a:pt x="10" y="35"/>
                </a:lnTo>
                <a:lnTo>
                  <a:pt x="10" y="34"/>
                </a:lnTo>
                <a:lnTo>
                  <a:pt x="10" y="33"/>
                </a:lnTo>
                <a:lnTo>
                  <a:pt x="10" y="32"/>
                </a:lnTo>
                <a:lnTo>
                  <a:pt x="11" y="31"/>
                </a:lnTo>
                <a:lnTo>
                  <a:pt x="11" y="30"/>
                </a:lnTo>
                <a:lnTo>
                  <a:pt x="11" y="29"/>
                </a:lnTo>
                <a:lnTo>
                  <a:pt x="11" y="27"/>
                </a:lnTo>
                <a:lnTo>
                  <a:pt x="12" y="26"/>
                </a:lnTo>
                <a:lnTo>
                  <a:pt x="12" y="25"/>
                </a:lnTo>
                <a:lnTo>
                  <a:pt x="12" y="24"/>
                </a:lnTo>
                <a:lnTo>
                  <a:pt x="12" y="23"/>
                </a:lnTo>
                <a:lnTo>
                  <a:pt x="12" y="22"/>
                </a:lnTo>
                <a:lnTo>
                  <a:pt x="13" y="21"/>
                </a:lnTo>
                <a:lnTo>
                  <a:pt x="13" y="20"/>
                </a:lnTo>
                <a:lnTo>
                  <a:pt x="13" y="19"/>
                </a:lnTo>
                <a:lnTo>
                  <a:pt x="13" y="18"/>
                </a:lnTo>
                <a:lnTo>
                  <a:pt x="13" y="17"/>
                </a:lnTo>
                <a:lnTo>
                  <a:pt x="14" y="16"/>
                </a:lnTo>
                <a:lnTo>
                  <a:pt x="14" y="15"/>
                </a:lnTo>
                <a:lnTo>
                  <a:pt x="14" y="14"/>
                </a:lnTo>
                <a:lnTo>
                  <a:pt x="14" y="12"/>
                </a:lnTo>
                <a:lnTo>
                  <a:pt x="14" y="11"/>
                </a:lnTo>
                <a:lnTo>
                  <a:pt x="15" y="10"/>
                </a:lnTo>
                <a:lnTo>
                  <a:pt x="15" y="9"/>
                </a:lnTo>
                <a:lnTo>
                  <a:pt x="15" y="8"/>
                </a:lnTo>
                <a:lnTo>
                  <a:pt x="15" y="7"/>
                </a:lnTo>
                <a:lnTo>
                  <a:pt x="16" y="6"/>
                </a:lnTo>
                <a:lnTo>
                  <a:pt x="16" y="5"/>
                </a:lnTo>
                <a:lnTo>
                  <a:pt x="16" y="4"/>
                </a:lnTo>
                <a:lnTo>
                  <a:pt x="16" y="3"/>
                </a:lnTo>
                <a:lnTo>
                  <a:pt x="16" y="2"/>
                </a:lnTo>
                <a:lnTo>
                  <a:pt x="17" y="1"/>
                </a:lnTo>
                <a:lnTo>
                  <a:pt x="17" y="0"/>
                </a:lnTo>
                <a:lnTo>
                  <a:pt x="20" y="0"/>
                </a:lnTo>
                <a:lnTo>
                  <a:pt x="21" y="1"/>
                </a:lnTo>
                <a:lnTo>
                  <a:pt x="21" y="2"/>
                </a:lnTo>
                <a:lnTo>
                  <a:pt x="21" y="3"/>
                </a:lnTo>
                <a:lnTo>
                  <a:pt x="21" y="4"/>
                </a:lnTo>
                <a:lnTo>
                  <a:pt x="22" y="5"/>
                </a:lnTo>
                <a:lnTo>
                  <a:pt x="22" y="6"/>
                </a:lnTo>
                <a:lnTo>
                  <a:pt x="22" y="7"/>
                </a:lnTo>
                <a:lnTo>
                  <a:pt x="22" y="8"/>
                </a:lnTo>
                <a:lnTo>
                  <a:pt x="22" y="9"/>
                </a:lnTo>
                <a:lnTo>
                  <a:pt x="23" y="10"/>
                </a:lnTo>
                <a:lnTo>
                  <a:pt x="23" y="11"/>
                </a:lnTo>
                <a:lnTo>
                  <a:pt x="23" y="12"/>
                </a:lnTo>
                <a:lnTo>
                  <a:pt x="23" y="14"/>
                </a:lnTo>
                <a:lnTo>
                  <a:pt x="24" y="15"/>
                </a:lnTo>
                <a:lnTo>
                  <a:pt x="24" y="16"/>
                </a:lnTo>
                <a:lnTo>
                  <a:pt x="24" y="17"/>
                </a:lnTo>
                <a:lnTo>
                  <a:pt x="24" y="18"/>
                </a:lnTo>
                <a:lnTo>
                  <a:pt x="24" y="19"/>
                </a:lnTo>
                <a:lnTo>
                  <a:pt x="24" y="20"/>
                </a:lnTo>
                <a:lnTo>
                  <a:pt x="25" y="21"/>
                </a:lnTo>
                <a:lnTo>
                  <a:pt x="25" y="22"/>
                </a:lnTo>
                <a:lnTo>
                  <a:pt x="25" y="23"/>
                </a:lnTo>
                <a:lnTo>
                  <a:pt x="25" y="24"/>
                </a:lnTo>
                <a:lnTo>
                  <a:pt x="25" y="25"/>
                </a:lnTo>
                <a:lnTo>
                  <a:pt x="26" y="26"/>
                </a:lnTo>
                <a:lnTo>
                  <a:pt x="26" y="27"/>
                </a:lnTo>
                <a:lnTo>
                  <a:pt x="26" y="29"/>
                </a:lnTo>
                <a:lnTo>
                  <a:pt x="26" y="30"/>
                </a:lnTo>
                <a:lnTo>
                  <a:pt x="27" y="31"/>
                </a:lnTo>
                <a:lnTo>
                  <a:pt x="27" y="32"/>
                </a:lnTo>
                <a:lnTo>
                  <a:pt x="27" y="33"/>
                </a:lnTo>
                <a:lnTo>
                  <a:pt x="27" y="34"/>
                </a:lnTo>
                <a:lnTo>
                  <a:pt x="28" y="35"/>
                </a:lnTo>
                <a:lnTo>
                  <a:pt x="28" y="36"/>
                </a:lnTo>
                <a:lnTo>
                  <a:pt x="28" y="37"/>
                </a:lnTo>
                <a:lnTo>
                  <a:pt x="29" y="38"/>
                </a:lnTo>
                <a:lnTo>
                  <a:pt x="29" y="39"/>
                </a:lnTo>
                <a:lnTo>
                  <a:pt x="30" y="40"/>
                </a:lnTo>
                <a:lnTo>
                  <a:pt x="30" y="41"/>
                </a:lnTo>
                <a:lnTo>
                  <a:pt x="30" y="42"/>
                </a:lnTo>
                <a:lnTo>
                  <a:pt x="31" y="44"/>
                </a:lnTo>
                <a:lnTo>
                  <a:pt x="31" y="45"/>
                </a:lnTo>
                <a:lnTo>
                  <a:pt x="32" y="46"/>
                </a:lnTo>
                <a:lnTo>
                  <a:pt x="32" y="47"/>
                </a:lnTo>
                <a:lnTo>
                  <a:pt x="32" y="48"/>
                </a:lnTo>
                <a:lnTo>
                  <a:pt x="33" y="49"/>
                </a:lnTo>
                <a:lnTo>
                  <a:pt x="33" y="50"/>
                </a:lnTo>
                <a:lnTo>
                  <a:pt x="34" y="51"/>
                </a:lnTo>
                <a:lnTo>
                  <a:pt x="34" y="52"/>
                </a:lnTo>
                <a:lnTo>
                  <a:pt x="35" y="53"/>
                </a:lnTo>
                <a:lnTo>
                  <a:pt x="35" y="54"/>
                </a:lnTo>
                <a:lnTo>
                  <a:pt x="35" y="55"/>
                </a:lnTo>
                <a:lnTo>
                  <a:pt x="36" y="56"/>
                </a:lnTo>
                <a:lnTo>
                  <a:pt x="36" y="57"/>
                </a:lnTo>
                <a:lnTo>
                  <a:pt x="36" y="59"/>
                </a:lnTo>
                <a:lnTo>
                  <a:pt x="37" y="60"/>
                </a:lnTo>
                <a:lnTo>
                  <a:pt x="37" y="61"/>
                </a:lnTo>
                <a:lnTo>
                  <a:pt x="37" y="62"/>
                </a:lnTo>
                <a:lnTo>
                  <a:pt x="37" y="63"/>
                </a:lnTo>
                <a:lnTo>
                  <a:pt x="37" y="64"/>
                </a:lnTo>
                <a:lnTo>
                  <a:pt x="37" y="65"/>
                </a:lnTo>
                <a:lnTo>
                  <a:pt x="37" y="66"/>
                </a:lnTo>
                <a:lnTo>
                  <a:pt x="37" y="67"/>
                </a:lnTo>
                <a:lnTo>
                  <a:pt x="37" y="68"/>
                </a:lnTo>
                <a:lnTo>
                  <a:pt x="37" y="69"/>
                </a:lnTo>
                <a:lnTo>
                  <a:pt x="37" y="70"/>
                </a:lnTo>
                <a:lnTo>
                  <a:pt x="37" y="71"/>
                </a:lnTo>
                <a:lnTo>
                  <a:pt x="37" y="72"/>
                </a:lnTo>
                <a:lnTo>
                  <a:pt x="36" y="74"/>
                </a:lnTo>
                <a:lnTo>
                  <a:pt x="36" y="75"/>
                </a:lnTo>
                <a:lnTo>
                  <a:pt x="36" y="76"/>
                </a:lnTo>
                <a:lnTo>
                  <a:pt x="36" y="77"/>
                </a:lnTo>
                <a:lnTo>
                  <a:pt x="35" y="78"/>
                </a:lnTo>
                <a:lnTo>
                  <a:pt x="35" y="79"/>
                </a:lnTo>
                <a:lnTo>
                  <a:pt x="34" y="80"/>
                </a:lnTo>
                <a:lnTo>
                  <a:pt x="34" y="81"/>
                </a:lnTo>
                <a:lnTo>
                  <a:pt x="34" y="82"/>
                </a:lnTo>
                <a:lnTo>
                  <a:pt x="33" y="83"/>
                </a:lnTo>
                <a:lnTo>
                  <a:pt x="33" y="84"/>
                </a:lnTo>
                <a:lnTo>
                  <a:pt x="32" y="85"/>
                </a:lnTo>
                <a:lnTo>
                  <a:pt x="32" y="86"/>
                </a:lnTo>
                <a:lnTo>
                  <a:pt x="31" y="87"/>
                </a:lnTo>
                <a:lnTo>
                  <a:pt x="31" y="89"/>
                </a:lnTo>
                <a:lnTo>
                  <a:pt x="30" y="90"/>
                </a:lnTo>
                <a:lnTo>
                  <a:pt x="30" y="91"/>
                </a:lnTo>
                <a:lnTo>
                  <a:pt x="29" y="92"/>
                </a:lnTo>
                <a:lnTo>
                  <a:pt x="29" y="93"/>
                </a:lnTo>
                <a:lnTo>
                  <a:pt x="28" y="94"/>
                </a:lnTo>
                <a:lnTo>
                  <a:pt x="28" y="95"/>
                </a:lnTo>
                <a:lnTo>
                  <a:pt x="27" y="96"/>
                </a:lnTo>
                <a:lnTo>
                  <a:pt x="27" y="97"/>
                </a:lnTo>
                <a:lnTo>
                  <a:pt x="26" y="98"/>
                </a:lnTo>
                <a:lnTo>
                  <a:pt x="25" y="99"/>
                </a:lnTo>
                <a:lnTo>
                  <a:pt x="25" y="100"/>
                </a:lnTo>
                <a:lnTo>
                  <a:pt x="24" y="101"/>
                </a:lnTo>
                <a:lnTo>
                  <a:pt x="24" y="102"/>
                </a:lnTo>
                <a:lnTo>
                  <a:pt x="23" y="104"/>
                </a:lnTo>
                <a:lnTo>
                  <a:pt x="23" y="105"/>
                </a:lnTo>
                <a:lnTo>
                  <a:pt x="22" y="106"/>
                </a:lnTo>
                <a:lnTo>
                  <a:pt x="15" y="106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217"/>
          <p:cNvSpPr>
            <a:spLocks noChangeShapeType="1"/>
          </p:cNvSpPr>
          <p:nvPr/>
        </p:nvSpPr>
        <p:spPr bwMode="auto">
          <a:xfrm flipV="1">
            <a:off x="7467600" y="3009900"/>
            <a:ext cx="0" cy="9620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218"/>
          <p:cNvSpPr>
            <a:spLocks noChangeArrowheads="1"/>
          </p:cNvSpPr>
          <p:nvPr/>
        </p:nvSpPr>
        <p:spPr bwMode="auto">
          <a:xfrm>
            <a:off x="7448550" y="3429000"/>
            <a:ext cx="28575" cy="2857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219"/>
          <p:cNvSpPr>
            <a:spLocks noChangeArrowheads="1"/>
          </p:cNvSpPr>
          <p:nvPr/>
        </p:nvSpPr>
        <p:spPr bwMode="auto">
          <a:xfrm>
            <a:off x="7448550" y="3429000"/>
            <a:ext cx="28575" cy="2857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220"/>
          <p:cNvSpPr>
            <a:spLocks noChangeArrowheads="1"/>
          </p:cNvSpPr>
          <p:nvPr/>
        </p:nvSpPr>
        <p:spPr bwMode="auto">
          <a:xfrm>
            <a:off x="7458075" y="35623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221"/>
          <p:cNvSpPr>
            <a:spLocks noChangeArrowheads="1"/>
          </p:cNvSpPr>
          <p:nvPr/>
        </p:nvSpPr>
        <p:spPr bwMode="auto">
          <a:xfrm>
            <a:off x="7458075" y="36195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222"/>
          <p:cNvSpPr>
            <a:spLocks noChangeArrowheads="1"/>
          </p:cNvSpPr>
          <p:nvPr/>
        </p:nvSpPr>
        <p:spPr bwMode="auto">
          <a:xfrm>
            <a:off x="7448550" y="35718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23"/>
          <p:cNvSpPr>
            <a:spLocks noChangeArrowheads="1"/>
          </p:cNvSpPr>
          <p:nvPr/>
        </p:nvSpPr>
        <p:spPr bwMode="auto">
          <a:xfrm>
            <a:off x="7448550" y="36099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24"/>
          <p:cNvSpPr>
            <a:spLocks noChangeArrowheads="1"/>
          </p:cNvSpPr>
          <p:nvPr/>
        </p:nvSpPr>
        <p:spPr bwMode="auto">
          <a:xfrm>
            <a:off x="7439025" y="35814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5"/>
          <p:cNvSpPr>
            <a:spLocks noChangeArrowheads="1"/>
          </p:cNvSpPr>
          <p:nvPr/>
        </p:nvSpPr>
        <p:spPr bwMode="auto">
          <a:xfrm>
            <a:off x="7439025" y="36004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26"/>
          <p:cNvSpPr>
            <a:spLocks noChangeArrowheads="1"/>
          </p:cNvSpPr>
          <p:nvPr/>
        </p:nvSpPr>
        <p:spPr bwMode="auto">
          <a:xfrm>
            <a:off x="7439025" y="35909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27"/>
          <p:cNvSpPr>
            <a:spLocks noChangeArrowheads="1"/>
          </p:cNvSpPr>
          <p:nvPr/>
        </p:nvSpPr>
        <p:spPr bwMode="auto">
          <a:xfrm>
            <a:off x="7439025" y="35909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28"/>
          <p:cNvSpPr>
            <a:spLocks noChangeArrowheads="1"/>
          </p:cNvSpPr>
          <p:nvPr/>
        </p:nvSpPr>
        <p:spPr bwMode="auto">
          <a:xfrm>
            <a:off x="7439025" y="356235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29"/>
          <p:cNvSpPr>
            <a:spLocks/>
          </p:cNvSpPr>
          <p:nvPr/>
        </p:nvSpPr>
        <p:spPr bwMode="auto">
          <a:xfrm>
            <a:off x="7734300" y="2457450"/>
            <a:ext cx="352425" cy="1133475"/>
          </a:xfrm>
          <a:custGeom>
            <a:avLst/>
            <a:gdLst>
              <a:gd name="T0" fmla="*/ 102 w 222"/>
              <a:gd name="T1" fmla="*/ 690 h 714"/>
              <a:gd name="T2" fmla="*/ 96 w 222"/>
              <a:gd name="T3" fmla="*/ 660 h 714"/>
              <a:gd name="T4" fmla="*/ 90 w 222"/>
              <a:gd name="T5" fmla="*/ 636 h 714"/>
              <a:gd name="T6" fmla="*/ 84 w 222"/>
              <a:gd name="T7" fmla="*/ 606 h 714"/>
              <a:gd name="T8" fmla="*/ 78 w 222"/>
              <a:gd name="T9" fmla="*/ 576 h 714"/>
              <a:gd name="T10" fmla="*/ 72 w 222"/>
              <a:gd name="T11" fmla="*/ 546 h 714"/>
              <a:gd name="T12" fmla="*/ 66 w 222"/>
              <a:gd name="T13" fmla="*/ 516 h 714"/>
              <a:gd name="T14" fmla="*/ 54 w 222"/>
              <a:gd name="T15" fmla="*/ 492 h 714"/>
              <a:gd name="T16" fmla="*/ 48 w 222"/>
              <a:gd name="T17" fmla="*/ 462 h 714"/>
              <a:gd name="T18" fmla="*/ 36 w 222"/>
              <a:gd name="T19" fmla="*/ 432 h 714"/>
              <a:gd name="T20" fmla="*/ 18 w 222"/>
              <a:gd name="T21" fmla="*/ 402 h 714"/>
              <a:gd name="T22" fmla="*/ 12 w 222"/>
              <a:gd name="T23" fmla="*/ 372 h 714"/>
              <a:gd name="T24" fmla="*/ 0 w 222"/>
              <a:gd name="T25" fmla="*/ 342 h 714"/>
              <a:gd name="T26" fmla="*/ 0 w 222"/>
              <a:gd name="T27" fmla="*/ 318 h 714"/>
              <a:gd name="T28" fmla="*/ 6 w 222"/>
              <a:gd name="T29" fmla="*/ 288 h 714"/>
              <a:gd name="T30" fmla="*/ 12 w 222"/>
              <a:gd name="T31" fmla="*/ 258 h 714"/>
              <a:gd name="T32" fmla="*/ 24 w 222"/>
              <a:gd name="T33" fmla="*/ 228 h 714"/>
              <a:gd name="T34" fmla="*/ 42 w 222"/>
              <a:gd name="T35" fmla="*/ 198 h 714"/>
              <a:gd name="T36" fmla="*/ 54 w 222"/>
              <a:gd name="T37" fmla="*/ 174 h 714"/>
              <a:gd name="T38" fmla="*/ 66 w 222"/>
              <a:gd name="T39" fmla="*/ 144 h 714"/>
              <a:gd name="T40" fmla="*/ 78 w 222"/>
              <a:gd name="T41" fmla="*/ 114 h 714"/>
              <a:gd name="T42" fmla="*/ 84 w 222"/>
              <a:gd name="T43" fmla="*/ 84 h 714"/>
              <a:gd name="T44" fmla="*/ 90 w 222"/>
              <a:gd name="T45" fmla="*/ 54 h 714"/>
              <a:gd name="T46" fmla="*/ 96 w 222"/>
              <a:gd name="T47" fmla="*/ 24 h 714"/>
              <a:gd name="T48" fmla="*/ 96 w 222"/>
              <a:gd name="T49" fmla="*/ 0 h 714"/>
              <a:gd name="T50" fmla="*/ 126 w 222"/>
              <a:gd name="T51" fmla="*/ 18 h 714"/>
              <a:gd name="T52" fmla="*/ 132 w 222"/>
              <a:gd name="T53" fmla="*/ 48 h 714"/>
              <a:gd name="T54" fmla="*/ 138 w 222"/>
              <a:gd name="T55" fmla="*/ 78 h 714"/>
              <a:gd name="T56" fmla="*/ 144 w 222"/>
              <a:gd name="T57" fmla="*/ 108 h 714"/>
              <a:gd name="T58" fmla="*/ 150 w 222"/>
              <a:gd name="T59" fmla="*/ 132 h 714"/>
              <a:gd name="T60" fmla="*/ 162 w 222"/>
              <a:gd name="T61" fmla="*/ 162 h 714"/>
              <a:gd name="T62" fmla="*/ 180 w 222"/>
              <a:gd name="T63" fmla="*/ 192 h 714"/>
              <a:gd name="T64" fmla="*/ 192 w 222"/>
              <a:gd name="T65" fmla="*/ 222 h 714"/>
              <a:gd name="T66" fmla="*/ 210 w 222"/>
              <a:gd name="T67" fmla="*/ 252 h 714"/>
              <a:gd name="T68" fmla="*/ 216 w 222"/>
              <a:gd name="T69" fmla="*/ 282 h 714"/>
              <a:gd name="T70" fmla="*/ 222 w 222"/>
              <a:gd name="T71" fmla="*/ 306 h 714"/>
              <a:gd name="T72" fmla="*/ 222 w 222"/>
              <a:gd name="T73" fmla="*/ 336 h 714"/>
              <a:gd name="T74" fmla="*/ 216 w 222"/>
              <a:gd name="T75" fmla="*/ 366 h 714"/>
              <a:gd name="T76" fmla="*/ 204 w 222"/>
              <a:gd name="T77" fmla="*/ 396 h 714"/>
              <a:gd name="T78" fmla="*/ 192 w 222"/>
              <a:gd name="T79" fmla="*/ 426 h 714"/>
              <a:gd name="T80" fmla="*/ 180 w 222"/>
              <a:gd name="T81" fmla="*/ 456 h 714"/>
              <a:gd name="T82" fmla="*/ 168 w 222"/>
              <a:gd name="T83" fmla="*/ 480 h 714"/>
              <a:gd name="T84" fmla="*/ 162 w 222"/>
              <a:gd name="T85" fmla="*/ 510 h 714"/>
              <a:gd name="T86" fmla="*/ 156 w 222"/>
              <a:gd name="T87" fmla="*/ 540 h 714"/>
              <a:gd name="T88" fmla="*/ 144 w 222"/>
              <a:gd name="T89" fmla="*/ 570 h 714"/>
              <a:gd name="T90" fmla="*/ 138 w 222"/>
              <a:gd name="T91" fmla="*/ 600 h 714"/>
              <a:gd name="T92" fmla="*/ 132 w 222"/>
              <a:gd name="T93" fmla="*/ 624 h 714"/>
              <a:gd name="T94" fmla="*/ 126 w 222"/>
              <a:gd name="T95" fmla="*/ 654 h 714"/>
              <a:gd name="T96" fmla="*/ 120 w 222"/>
              <a:gd name="T97" fmla="*/ 684 h 714"/>
              <a:gd name="T98" fmla="*/ 120 w 222"/>
              <a:gd name="T99" fmla="*/ 714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714">
                <a:moveTo>
                  <a:pt x="102" y="714"/>
                </a:moveTo>
                <a:lnTo>
                  <a:pt x="102" y="708"/>
                </a:lnTo>
                <a:lnTo>
                  <a:pt x="102" y="702"/>
                </a:lnTo>
                <a:lnTo>
                  <a:pt x="102" y="690"/>
                </a:lnTo>
                <a:lnTo>
                  <a:pt x="102" y="684"/>
                </a:lnTo>
                <a:lnTo>
                  <a:pt x="102" y="678"/>
                </a:lnTo>
                <a:lnTo>
                  <a:pt x="102" y="672"/>
                </a:lnTo>
                <a:lnTo>
                  <a:pt x="96" y="660"/>
                </a:lnTo>
                <a:lnTo>
                  <a:pt x="96" y="654"/>
                </a:lnTo>
                <a:lnTo>
                  <a:pt x="96" y="648"/>
                </a:lnTo>
                <a:lnTo>
                  <a:pt x="96" y="642"/>
                </a:lnTo>
                <a:lnTo>
                  <a:pt x="90" y="636"/>
                </a:lnTo>
                <a:lnTo>
                  <a:pt x="90" y="624"/>
                </a:lnTo>
                <a:lnTo>
                  <a:pt x="90" y="618"/>
                </a:lnTo>
                <a:lnTo>
                  <a:pt x="90" y="612"/>
                </a:lnTo>
                <a:lnTo>
                  <a:pt x="84" y="606"/>
                </a:lnTo>
                <a:lnTo>
                  <a:pt x="84" y="600"/>
                </a:lnTo>
                <a:lnTo>
                  <a:pt x="84" y="588"/>
                </a:lnTo>
                <a:lnTo>
                  <a:pt x="78" y="582"/>
                </a:lnTo>
                <a:lnTo>
                  <a:pt x="78" y="576"/>
                </a:lnTo>
                <a:lnTo>
                  <a:pt x="78" y="570"/>
                </a:lnTo>
                <a:lnTo>
                  <a:pt x="78" y="564"/>
                </a:lnTo>
                <a:lnTo>
                  <a:pt x="72" y="552"/>
                </a:lnTo>
                <a:lnTo>
                  <a:pt x="72" y="546"/>
                </a:lnTo>
                <a:lnTo>
                  <a:pt x="72" y="540"/>
                </a:lnTo>
                <a:lnTo>
                  <a:pt x="66" y="534"/>
                </a:lnTo>
                <a:lnTo>
                  <a:pt x="66" y="528"/>
                </a:lnTo>
                <a:lnTo>
                  <a:pt x="66" y="516"/>
                </a:lnTo>
                <a:lnTo>
                  <a:pt x="60" y="510"/>
                </a:lnTo>
                <a:lnTo>
                  <a:pt x="60" y="504"/>
                </a:lnTo>
                <a:lnTo>
                  <a:pt x="60" y="498"/>
                </a:lnTo>
                <a:lnTo>
                  <a:pt x="54" y="492"/>
                </a:lnTo>
                <a:lnTo>
                  <a:pt x="54" y="480"/>
                </a:lnTo>
                <a:lnTo>
                  <a:pt x="54" y="474"/>
                </a:lnTo>
                <a:lnTo>
                  <a:pt x="48" y="468"/>
                </a:lnTo>
                <a:lnTo>
                  <a:pt x="48" y="462"/>
                </a:lnTo>
                <a:lnTo>
                  <a:pt x="42" y="456"/>
                </a:lnTo>
                <a:lnTo>
                  <a:pt x="42" y="444"/>
                </a:lnTo>
                <a:lnTo>
                  <a:pt x="36" y="438"/>
                </a:lnTo>
                <a:lnTo>
                  <a:pt x="36" y="432"/>
                </a:lnTo>
                <a:lnTo>
                  <a:pt x="30" y="426"/>
                </a:lnTo>
                <a:lnTo>
                  <a:pt x="30" y="414"/>
                </a:lnTo>
                <a:lnTo>
                  <a:pt x="24" y="408"/>
                </a:lnTo>
                <a:lnTo>
                  <a:pt x="18" y="402"/>
                </a:lnTo>
                <a:lnTo>
                  <a:pt x="18" y="396"/>
                </a:lnTo>
                <a:lnTo>
                  <a:pt x="12" y="390"/>
                </a:lnTo>
                <a:lnTo>
                  <a:pt x="12" y="378"/>
                </a:lnTo>
                <a:lnTo>
                  <a:pt x="12" y="372"/>
                </a:lnTo>
                <a:lnTo>
                  <a:pt x="6" y="366"/>
                </a:lnTo>
                <a:lnTo>
                  <a:pt x="6" y="360"/>
                </a:lnTo>
                <a:lnTo>
                  <a:pt x="0" y="354"/>
                </a:lnTo>
                <a:lnTo>
                  <a:pt x="0" y="342"/>
                </a:lnTo>
                <a:lnTo>
                  <a:pt x="0" y="336"/>
                </a:lnTo>
                <a:lnTo>
                  <a:pt x="0" y="330"/>
                </a:lnTo>
                <a:lnTo>
                  <a:pt x="0" y="324"/>
                </a:lnTo>
                <a:lnTo>
                  <a:pt x="0" y="318"/>
                </a:lnTo>
                <a:lnTo>
                  <a:pt x="0" y="306"/>
                </a:lnTo>
                <a:lnTo>
                  <a:pt x="0" y="300"/>
                </a:lnTo>
                <a:lnTo>
                  <a:pt x="0" y="294"/>
                </a:lnTo>
                <a:lnTo>
                  <a:pt x="6" y="288"/>
                </a:lnTo>
                <a:lnTo>
                  <a:pt x="6" y="282"/>
                </a:lnTo>
                <a:lnTo>
                  <a:pt x="6" y="270"/>
                </a:lnTo>
                <a:lnTo>
                  <a:pt x="12" y="264"/>
                </a:lnTo>
                <a:lnTo>
                  <a:pt x="12" y="258"/>
                </a:lnTo>
                <a:lnTo>
                  <a:pt x="18" y="252"/>
                </a:lnTo>
                <a:lnTo>
                  <a:pt x="18" y="246"/>
                </a:lnTo>
                <a:lnTo>
                  <a:pt x="24" y="234"/>
                </a:lnTo>
                <a:lnTo>
                  <a:pt x="24" y="228"/>
                </a:lnTo>
                <a:lnTo>
                  <a:pt x="30" y="222"/>
                </a:lnTo>
                <a:lnTo>
                  <a:pt x="36" y="216"/>
                </a:lnTo>
                <a:lnTo>
                  <a:pt x="36" y="210"/>
                </a:lnTo>
                <a:lnTo>
                  <a:pt x="42" y="198"/>
                </a:lnTo>
                <a:lnTo>
                  <a:pt x="48" y="192"/>
                </a:lnTo>
                <a:lnTo>
                  <a:pt x="48" y="186"/>
                </a:lnTo>
                <a:lnTo>
                  <a:pt x="54" y="180"/>
                </a:lnTo>
                <a:lnTo>
                  <a:pt x="54" y="174"/>
                </a:lnTo>
                <a:lnTo>
                  <a:pt x="60" y="162"/>
                </a:lnTo>
                <a:lnTo>
                  <a:pt x="60" y="156"/>
                </a:lnTo>
                <a:lnTo>
                  <a:pt x="66" y="150"/>
                </a:lnTo>
                <a:lnTo>
                  <a:pt x="66" y="144"/>
                </a:lnTo>
                <a:lnTo>
                  <a:pt x="72" y="132"/>
                </a:lnTo>
                <a:lnTo>
                  <a:pt x="72" y="126"/>
                </a:lnTo>
                <a:lnTo>
                  <a:pt x="78" y="120"/>
                </a:lnTo>
                <a:lnTo>
                  <a:pt x="78" y="114"/>
                </a:lnTo>
                <a:lnTo>
                  <a:pt x="78" y="108"/>
                </a:lnTo>
                <a:lnTo>
                  <a:pt x="84" y="96"/>
                </a:lnTo>
                <a:lnTo>
                  <a:pt x="84" y="90"/>
                </a:lnTo>
                <a:lnTo>
                  <a:pt x="84" y="84"/>
                </a:lnTo>
                <a:lnTo>
                  <a:pt x="84" y="78"/>
                </a:lnTo>
                <a:lnTo>
                  <a:pt x="90" y="72"/>
                </a:lnTo>
                <a:lnTo>
                  <a:pt x="90" y="60"/>
                </a:lnTo>
                <a:lnTo>
                  <a:pt x="90" y="54"/>
                </a:lnTo>
                <a:lnTo>
                  <a:pt x="90" y="48"/>
                </a:lnTo>
                <a:lnTo>
                  <a:pt x="90" y="42"/>
                </a:lnTo>
                <a:lnTo>
                  <a:pt x="96" y="36"/>
                </a:lnTo>
                <a:lnTo>
                  <a:pt x="96" y="24"/>
                </a:lnTo>
                <a:lnTo>
                  <a:pt x="96" y="18"/>
                </a:lnTo>
                <a:lnTo>
                  <a:pt x="96" y="12"/>
                </a:lnTo>
                <a:lnTo>
                  <a:pt x="96" y="6"/>
                </a:lnTo>
                <a:lnTo>
                  <a:pt x="96" y="0"/>
                </a:lnTo>
                <a:lnTo>
                  <a:pt x="126" y="0"/>
                </a:lnTo>
                <a:lnTo>
                  <a:pt x="126" y="6"/>
                </a:lnTo>
                <a:lnTo>
                  <a:pt x="126" y="12"/>
                </a:lnTo>
                <a:lnTo>
                  <a:pt x="126" y="18"/>
                </a:lnTo>
                <a:lnTo>
                  <a:pt x="126" y="24"/>
                </a:lnTo>
                <a:lnTo>
                  <a:pt x="132" y="36"/>
                </a:lnTo>
                <a:lnTo>
                  <a:pt x="132" y="42"/>
                </a:lnTo>
                <a:lnTo>
                  <a:pt x="132" y="48"/>
                </a:lnTo>
                <a:lnTo>
                  <a:pt x="132" y="54"/>
                </a:lnTo>
                <a:lnTo>
                  <a:pt x="132" y="60"/>
                </a:lnTo>
                <a:lnTo>
                  <a:pt x="138" y="72"/>
                </a:lnTo>
                <a:lnTo>
                  <a:pt x="138" y="78"/>
                </a:lnTo>
                <a:lnTo>
                  <a:pt x="138" y="84"/>
                </a:lnTo>
                <a:lnTo>
                  <a:pt x="138" y="90"/>
                </a:lnTo>
                <a:lnTo>
                  <a:pt x="144" y="96"/>
                </a:lnTo>
                <a:lnTo>
                  <a:pt x="144" y="108"/>
                </a:lnTo>
                <a:lnTo>
                  <a:pt x="144" y="114"/>
                </a:lnTo>
                <a:lnTo>
                  <a:pt x="150" y="120"/>
                </a:lnTo>
                <a:lnTo>
                  <a:pt x="150" y="126"/>
                </a:lnTo>
                <a:lnTo>
                  <a:pt x="150" y="132"/>
                </a:lnTo>
                <a:lnTo>
                  <a:pt x="156" y="144"/>
                </a:lnTo>
                <a:lnTo>
                  <a:pt x="156" y="150"/>
                </a:lnTo>
                <a:lnTo>
                  <a:pt x="162" y="156"/>
                </a:lnTo>
                <a:lnTo>
                  <a:pt x="162" y="162"/>
                </a:lnTo>
                <a:lnTo>
                  <a:pt x="168" y="174"/>
                </a:lnTo>
                <a:lnTo>
                  <a:pt x="168" y="180"/>
                </a:lnTo>
                <a:lnTo>
                  <a:pt x="174" y="186"/>
                </a:lnTo>
                <a:lnTo>
                  <a:pt x="180" y="192"/>
                </a:lnTo>
                <a:lnTo>
                  <a:pt x="180" y="198"/>
                </a:lnTo>
                <a:lnTo>
                  <a:pt x="186" y="210"/>
                </a:lnTo>
                <a:lnTo>
                  <a:pt x="192" y="216"/>
                </a:lnTo>
                <a:lnTo>
                  <a:pt x="192" y="222"/>
                </a:lnTo>
                <a:lnTo>
                  <a:pt x="198" y="228"/>
                </a:lnTo>
                <a:lnTo>
                  <a:pt x="198" y="234"/>
                </a:lnTo>
                <a:lnTo>
                  <a:pt x="204" y="246"/>
                </a:lnTo>
                <a:lnTo>
                  <a:pt x="210" y="252"/>
                </a:lnTo>
                <a:lnTo>
                  <a:pt x="210" y="258"/>
                </a:lnTo>
                <a:lnTo>
                  <a:pt x="216" y="264"/>
                </a:lnTo>
                <a:lnTo>
                  <a:pt x="216" y="270"/>
                </a:lnTo>
                <a:lnTo>
                  <a:pt x="216" y="282"/>
                </a:lnTo>
                <a:lnTo>
                  <a:pt x="222" y="288"/>
                </a:lnTo>
                <a:lnTo>
                  <a:pt x="222" y="294"/>
                </a:lnTo>
                <a:lnTo>
                  <a:pt x="222" y="300"/>
                </a:lnTo>
                <a:lnTo>
                  <a:pt x="222" y="306"/>
                </a:lnTo>
                <a:lnTo>
                  <a:pt x="222" y="318"/>
                </a:lnTo>
                <a:lnTo>
                  <a:pt x="222" y="324"/>
                </a:lnTo>
                <a:lnTo>
                  <a:pt x="222" y="330"/>
                </a:lnTo>
                <a:lnTo>
                  <a:pt x="222" y="336"/>
                </a:lnTo>
                <a:lnTo>
                  <a:pt x="222" y="342"/>
                </a:lnTo>
                <a:lnTo>
                  <a:pt x="222" y="354"/>
                </a:lnTo>
                <a:lnTo>
                  <a:pt x="216" y="360"/>
                </a:lnTo>
                <a:lnTo>
                  <a:pt x="216" y="366"/>
                </a:lnTo>
                <a:lnTo>
                  <a:pt x="216" y="372"/>
                </a:lnTo>
                <a:lnTo>
                  <a:pt x="210" y="378"/>
                </a:lnTo>
                <a:lnTo>
                  <a:pt x="210" y="390"/>
                </a:lnTo>
                <a:lnTo>
                  <a:pt x="204" y="396"/>
                </a:lnTo>
                <a:lnTo>
                  <a:pt x="204" y="402"/>
                </a:lnTo>
                <a:lnTo>
                  <a:pt x="198" y="408"/>
                </a:lnTo>
                <a:lnTo>
                  <a:pt x="198" y="414"/>
                </a:lnTo>
                <a:lnTo>
                  <a:pt x="192" y="426"/>
                </a:lnTo>
                <a:lnTo>
                  <a:pt x="192" y="432"/>
                </a:lnTo>
                <a:lnTo>
                  <a:pt x="186" y="438"/>
                </a:lnTo>
                <a:lnTo>
                  <a:pt x="186" y="444"/>
                </a:lnTo>
                <a:lnTo>
                  <a:pt x="180" y="456"/>
                </a:lnTo>
                <a:lnTo>
                  <a:pt x="180" y="462"/>
                </a:lnTo>
                <a:lnTo>
                  <a:pt x="174" y="468"/>
                </a:lnTo>
                <a:lnTo>
                  <a:pt x="174" y="474"/>
                </a:lnTo>
                <a:lnTo>
                  <a:pt x="168" y="480"/>
                </a:lnTo>
                <a:lnTo>
                  <a:pt x="168" y="492"/>
                </a:lnTo>
                <a:lnTo>
                  <a:pt x="162" y="498"/>
                </a:lnTo>
                <a:lnTo>
                  <a:pt x="162" y="504"/>
                </a:lnTo>
                <a:lnTo>
                  <a:pt x="162" y="510"/>
                </a:lnTo>
                <a:lnTo>
                  <a:pt x="156" y="516"/>
                </a:lnTo>
                <a:lnTo>
                  <a:pt x="156" y="528"/>
                </a:lnTo>
                <a:lnTo>
                  <a:pt x="156" y="534"/>
                </a:lnTo>
                <a:lnTo>
                  <a:pt x="156" y="540"/>
                </a:lnTo>
                <a:lnTo>
                  <a:pt x="150" y="546"/>
                </a:lnTo>
                <a:lnTo>
                  <a:pt x="150" y="552"/>
                </a:lnTo>
                <a:lnTo>
                  <a:pt x="150" y="564"/>
                </a:lnTo>
                <a:lnTo>
                  <a:pt x="144" y="570"/>
                </a:lnTo>
                <a:lnTo>
                  <a:pt x="144" y="576"/>
                </a:lnTo>
                <a:lnTo>
                  <a:pt x="144" y="582"/>
                </a:lnTo>
                <a:lnTo>
                  <a:pt x="138" y="588"/>
                </a:lnTo>
                <a:lnTo>
                  <a:pt x="138" y="600"/>
                </a:lnTo>
                <a:lnTo>
                  <a:pt x="138" y="606"/>
                </a:lnTo>
                <a:lnTo>
                  <a:pt x="138" y="612"/>
                </a:lnTo>
                <a:lnTo>
                  <a:pt x="132" y="618"/>
                </a:lnTo>
                <a:lnTo>
                  <a:pt x="132" y="624"/>
                </a:lnTo>
                <a:lnTo>
                  <a:pt x="132" y="636"/>
                </a:lnTo>
                <a:lnTo>
                  <a:pt x="132" y="642"/>
                </a:lnTo>
                <a:lnTo>
                  <a:pt x="126" y="648"/>
                </a:lnTo>
                <a:lnTo>
                  <a:pt x="126" y="654"/>
                </a:lnTo>
                <a:lnTo>
                  <a:pt x="126" y="660"/>
                </a:lnTo>
                <a:lnTo>
                  <a:pt x="126" y="672"/>
                </a:lnTo>
                <a:lnTo>
                  <a:pt x="126" y="678"/>
                </a:lnTo>
                <a:lnTo>
                  <a:pt x="120" y="684"/>
                </a:lnTo>
                <a:lnTo>
                  <a:pt x="120" y="690"/>
                </a:lnTo>
                <a:lnTo>
                  <a:pt x="120" y="702"/>
                </a:lnTo>
                <a:lnTo>
                  <a:pt x="120" y="708"/>
                </a:lnTo>
                <a:lnTo>
                  <a:pt x="120" y="714"/>
                </a:lnTo>
                <a:lnTo>
                  <a:pt x="102" y="714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30"/>
          <p:cNvSpPr>
            <a:spLocks/>
          </p:cNvSpPr>
          <p:nvPr/>
        </p:nvSpPr>
        <p:spPr bwMode="auto">
          <a:xfrm>
            <a:off x="7734300" y="2457450"/>
            <a:ext cx="352425" cy="1133475"/>
          </a:xfrm>
          <a:custGeom>
            <a:avLst/>
            <a:gdLst>
              <a:gd name="T0" fmla="*/ 17 w 37"/>
              <a:gd name="T1" fmla="*/ 115 h 119"/>
              <a:gd name="T2" fmla="*/ 16 w 37"/>
              <a:gd name="T3" fmla="*/ 110 h 119"/>
              <a:gd name="T4" fmla="*/ 15 w 37"/>
              <a:gd name="T5" fmla="*/ 106 h 119"/>
              <a:gd name="T6" fmla="*/ 14 w 37"/>
              <a:gd name="T7" fmla="*/ 101 h 119"/>
              <a:gd name="T8" fmla="*/ 13 w 37"/>
              <a:gd name="T9" fmla="*/ 96 h 119"/>
              <a:gd name="T10" fmla="*/ 12 w 37"/>
              <a:gd name="T11" fmla="*/ 91 h 119"/>
              <a:gd name="T12" fmla="*/ 11 w 37"/>
              <a:gd name="T13" fmla="*/ 86 h 119"/>
              <a:gd name="T14" fmla="*/ 9 w 37"/>
              <a:gd name="T15" fmla="*/ 82 h 119"/>
              <a:gd name="T16" fmla="*/ 8 w 37"/>
              <a:gd name="T17" fmla="*/ 77 h 119"/>
              <a:gd name="T18" fmla="*/ 6 w 37"/>
              <a:gd name="T19" fmla="*/ 72 h 119"/>
              <a:gd name="T20" fmla="*/ 3 w 37"/>
              <a:gd name="T21" fmla="*/ 67 h 119"/>
              <a:gd name="T22" fmla="*/ 2 w 37"/>
              <a:gd name="T23" fmla="*/ 62 h 119"/>
              <a:gd name="T24" fmla="*/ 0 w 37"/>
              <a:gd name="T25" fmla="*/ 57 h 119"/>
              <a:gd name="T26" fmla="*/ 0 w 37"/>
              <a:gd name="T27" fmla="*/ 53 h 119"/>
              <a:gd name="T28" fmla="*/ 1 w 37"/>
              <a:gd name="T29" fmla="*/ 48 h 119"/>
              <a:gd name="T30" fmla="*/ 2 w 37"/>
              <a:gd name="T31" fmla="*/ 43 h 119"/>
              <a:gd name="T32" fmla="*/ 4 w 37"/>
              <a:gd name="T33" fmla="*/ 38 h 119"/>
              <a:gd name="T34" fmla="*/ 7 w 37"/>
              <a:gd name="T35" fmla="*/ 33 h 119"/>
              <a:gd name="T36" fmla="*/ 9 w 37"/>
              <a:gd name="T37" fmla="*/ 29 h 119"/>
              <a:gd name="T38" fmla="*/ 11 w 37"/>
              <a:gd name="T39" fmla="*/ 24 h 119"/>
              <a:gd name="T40" fmla="*/ 13 w 37"/>
              <a:gd name="T41" fmla="*/ 19 h 119"/>
              <a:gd name="T42" fmla="*/ 14 w 37"/>
              <a:gd name="T43" fmla="*/ 14 h 119"/>
              <a:gd name="T44" fmla="*/ 15 w 37"/>
              <a:gd name="T45" fmla="*/ 9 h 119"/>
              <a:gd name="T46" fmla="*/ 16 w 37"/>
              <a:gd name="T47" fmla="*/ 4 h 119"/>
              <a:gd name="T48" fmla="*/ 16 w 37"/>
              <a:gd name="T49" fmla="*/ 0 h 119"/>
              <a:gd name="T50" fmla="*/ 21 w 37"/>
              <a:gd name="T51" fmla="*/ 3 h 119"/>
              <a:gd name="T52" fmla="*/ 22 w 37"/>
              <a:gd name="T53" fmla="*/ 8 h 119"/>
              <a:gd name="T54" fmla="*/ 23 w 37"/>
              <a:gd name="T55" fmla="*/ 13 h 119"/>
              <a:gd name="T56" fmla="*/ 24 w 37"/>
              <a:gd name="T57" fmla="*/ 18 h 119"/>
              <a:gd name="T58" fmla="*/ 25 w 37"/>
              <a:gd name="T59" fmla="*/ 22 h 119"/>
              <a:gd name="T60" fmla="*/ 27 w 37"/>
              <a:gd name="T61" fmla="*/ 27 h 119"/>
              <a:gd name="T62" fmla="*/ 30 w 37"/>
              <a:gd name="T63" fmla="*/ 32 h 119"/>
              <a:gd name="T64" fmla="*/ 32 w 37"/>
              <a:gd name="T65" fmla="*/ 37 h 119"/>
              <a:gd name="T66" fmla="*/ 35 w 37"/>
              <a:gd name="T67" fmla="*/ 42 h 119"/>
              <a:gd name="T68" fmla="*/ 36 w 37"/>
              <a:gd name="T69" fmla="*/ 47 h 119"/>
              <a:gd name="T70" fmla="*/ 37 w 37"/>
              <a:gd name="T71" fmla="*/ 51 h 119"/>
              <a:gd name="T72" fmla="*/ 37 w 37"/>
              <a:gd name="T73" fmla="*/ 56 h 119"/>
              <a:gd name="T74" fmla="*/ 36 w 37"/>
              <a:gd name="T75" fmla="*/ 61 h 119"/>
              <a:gd name="T76" fmla="*/ 34 w 37"/>
              <a:gd name="T77" fmla="*/ 66 h 119"/>
              <a:gd name="T78" fmla="*/ 32 w 37"/>
              <a:gd name="T79" fmla="*/ 71 h 119"/>
              <a:gd name="T80" fmla="*/ 30 w 37"/>
              <a:gd name="T81" fmla="*/ 76 h 119"/>
              <a:gd name="T82" fmla="*/ 28 w 37"/>
              <a:gd name="T83" fmla="*/ 80 h 119"/>
              <a:gd name="T84" fmla="*/ 27 w 37"/>
              <a:gd name="T85" fmla="*/ 85 h 119"/>
              <a:gd name="T86" fmla="*/ 26 w 37"/>
              <a:gd name="T87" fmla="*/ 90 h 119"/>
              <a:gd name="T88" fmla="*/ 24 w 37"/>
              <a:gd name="T89" fmla="*/ 95 h 119"/>
              <a:gd name="T90" fmla="*/ 23 w 37"/>
              <a:gd name="T91" fmla="*/ 100 h 119"/>
              <a:gd name="T92" fmla="*/ 22 w 37"/>
              <a:gd name="T93" fmla="*/ 104 h 119"/>
              <a:gd name="T94" fmla="*/ 21 w 37"/>
              <a:gd name="T95" fmla="*/ 109 h 119"/>
              <a:gd name="T96" fmla="*/ 20 w 37"/>
              <a:gd name="T97" fmla="*/ 114 h 119"/>
              <a:gd name="T98" fmla="*/ 20 w 37"/>
              <a:gd name="T99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19">
                <a:moveTo>
                  <a:pt x="17" y="119"/>
                </a:moveTo>
                <a:lnTo>
                  <a:pt x="17" y="118"/>
                </a:lnTo>
                <a:lnTo>
                  <a:pt x="17" y="117"/>
                </a:lnTo>
                <a:lnTo>
                  <a:pt x="17" y="115"/>
                </a:lnTo>
                <a:lnTo>
                  <a:pt x="17" y="114"/>
                </a:lnTo>
                <a:lnTo>
                  <a:pt x="17" y="113"/>
                </a:lnTo>
                <a:lnTo>
                  <a:pt x="17" y="112"/>
                </a:lnTo>
                <a:lnTo>
                  <a:pt x="16" y="110"/>
                </a:lnTo>
                <a:lnTo>
                  <a:pt x="16" y="109"/>
                </a:lnTo>
                <a:lnTo>
                  <a:pt x="16" y="108"/>
                </a:lnTo>
                <a:lnTo>
                  <a:pt x="16" y="107"/>
                </a:lnTo>
                <a:lnTo>
                  <a:pt x="15" y="106"/>
                </a:lnTo>
                <a:lnTo>
                  <a:pt x="15" y="104"/>
                </a:lnTo>
                <a:lnTo>
                  <a:pt x="15" y="103"/>
                </a:lnTo>
                <a:lnTo>
                  <a:pt x="15" y="102"/>
                </a:lnTo>
                <a:lnTo>
                  <a:pt x="14" y="101"/>
                </a:lnTo>
                <a:lnTo>
                  <a:pt x="14" y="100"/>
                </a:lnTo>
                <a:lnTo>
                  <a:pt x="14" y="98"/>
                </a:lnTo>
                <a:lnTo>
                  <a:pt x="13" y="97"/>
                </a:lnTo>
                <a:lnTo>
                  <a:pt x="13" y="96"/>
                </a:lnTo>
                <a:lnTo>
                  <a:pt x="13" y="95"/>
                </a:lnTo>
                <a:lnTo>
                  <a:pt x="13" y="94"/>
                </a:lnTo>
                <a:lnTo>
                  <a:pt x="12" y="92"/>
                </a:lnTo>
                <a:lnTo>
                  <a:pt x="12" y="91"/>
                </a:lnTo>
                <a:lnTo>
                  <a:pt x="12" y="90"/>
                </a:lnTo>
                <a:lnTo>
                  <a:pt x="11" y="89"/>
                </a:lnTo>
                <a:lnTo>
                  <a:pt x="11" y="88"/>
                </a:lnTo>
                <a:lnTo>
                  <a:pt x="11" y="86"/>
                </a:lnTo>
                <a:lnTo>
                  <a:pt x="10" y="85"/>
                </a:lnTo>
                <a:lnTo>
                  <a:pt x="10" y="84"/>
                </a:lnTo>
                <a:lnTo>
                  <a:pt x="10" y="83"/>
                </a:lnTo>
                <a:lnTo>
                  <a:pt x="9" y="82"/>
                </a:lnTo>
                <a:lnTo>
                  <a:pt x="9" y="80"/>
                </a:lnTo>
                <a:lnTo>
                  <a:pt x="9" y="79"/>
                </a:lnTo>
                <a:lnTo>
                  <a:pt x="8" y="78"/>
                </a:lnTo>
                <a:lnTo>
                  <a:pt x="8" y="77"/>
                </a:lnTo>
                <a:lnTo>
                  <a:pt x="7" y="76"/>
                </a:lnTo>
                <a:lnTo>
                  <a:pt x="7" y="74"/>
                </a:lnTo>
                <a:lnTo>
                  <a:pt x="6" y="73"/>
                </a:lnTo>
                <a:lnTo>
                  <a:pt x="6" y="72"/>
                </a:lnTo>
                <a:lnTo>
                  <a:pt x="5" y="71"/>
                </a:lnTo>
                <a:lnTo>
                  <a:pt x="5" y="69"/>
                </a:lnTo>
                <a:lnTo>
                  <a:pt x="4" y="68"/>
                </a:lnTo>
                <a:lnTo>
                  <a:pt x="3" y="67"/>
                </a:lnTo>
                <a:lnTo>
                  <a:pt x="3" y="66"/>
                </a:lnTo>
                <a:lnTo>
                  <a:pt x="2" y="65"/>
                </a:lnTo>
                <a:lnTo>
                  <a:pt x="2" y="63"/>
                </a:lnTo>
                <a:lnTo>
                  <a:pt x="2" y="62"/>
                </a:lnTo>
                <a:lnTo>
                  <a:pt x="1" y="61"/>
                </a:lnTo>
                <a:lnTo>
                  <a:pt x="1" y="60"/>
                </a:lnTo>
                <a:lnTo>
                  <a:pt x="0" y="59"/>
                </a:lnTo>
                <a:lnTo>
                  <a:pt x="0" y="57"/>
                </a:lnTo>
                <a:lnTo>
                  <a:pt x="0" y="56"/>
                </a:lnTo>
                <a:lnTo>
                  <a:pt x="0" y="55"/>
                </a:lnTo>
                <a:lnTo>
                  <a:pt x="0" y="54"/>
                </a:lnTo>
                <a:lnTo>
                  <a:pt x="0" y="53"/>
                </a:lnTo>
                <a:lnTo>
                  <a:pt x="0" y="51"/>
                </a:lnTo>
                <a:lnTo>
                  <a:pt x="0" y="50"/>
                </a:lnTo>
                <a:lnTo>
                  <a:pt x="0" y="49"/>
                </a:lnTo>
                <a:lnTo>
                  <a:pt x="1" y="48"/>
                </a:lnTo>
                <a:lnTo>
                  <a:pt x="1" y="47"/>
                </a:lnTo>
                <a:lnTo>
                  <a:pt x="1" y="45"/>
                </a:lnTo>
                <a:lnTo>
                  <a:pt x="2" y="44"/>
                </a:lnTo>
                <a:lnTo>
                  <a:pt x="2" y="43"/>
                </a:lnTo>
                <a:lnTo>
                  <a:pt x="3" y="42"/>
                </a:lnTo>
                <a:lnTo>
                  <a:pt x="3" y="41"/>
                </a:lnTo>
                <a:lnTo>
                  <a:pt x="4" y="39"/>
                </a:lnTo>
                <a:lnTo>
                  <a:pt x="4" y="38"/>
                </a:lnTo>
                <a:lnTo>
                  <a:pt x="5" y="37"/>
                </a:lnTo>
                <a:lnTo>
                  <a:pt x="6" y="36"/>
                </a:lnTo>
                <a:lnTo>
                  <a:pt x="6" y="35"/>
                </a:lnTo>
                <a:lnTo>
                  <a:pt x="7" y="33"/>
                </a:lnTo>
                <a:lnTo>
                  <a:pt x="8" y="32"/>
                </a:lnTo>
                <a:lnTo>
                  <a:pt x="8" y="31"/>
                </a:lnTo>
                <a:lnTo>
                  <a:pt x="9" y="30"/>
                </a:lnTo>
                <a:lnTo>
                  <a:pt x="9" y="29"/>
                </a:lnTo>
                <a:lnTo>
                  <a:pt x="10" y="27"/>
                </a:lnTo>
                <a:lnTo>
                  <a:pt x="10" y="26"/>
                </a:lnTo>
                <a:lnTo>
                  <a:pt x="11" y="25"/>
                </a:lnTo>
                <a:lnTo>
                  <a:pt x="11" y="24"/>
                </a:lnTo>
                <a:lnTo>
                  <a:pt x="12" y="22"/>
                </a:lnTo>
                <a:lnTo>
                  <a:pt x="12" y="21"/>
                </a:lnTo>
                <a:lnTo>
                  <a:pt x="13" y="20"/>
                </a:lnTo>
                <a:lnTo>
                  <a:pt x="13" y="19"/>
                </a:lnTo>
                <a:lnTo>
                  <a:pt x="13" y="18"/>
                </a:lnTo>
                <a:lnTo>
                  <a:pt x="14" y="16"/>
                </a:lnTo>
                <a:lnTo>
                  <a:pt x="14" y="15"/>
                </a:lnTo>
                <a:lnTo>
                  <a:pt x="14" y="14"/>
                </a:lnTo>
                <a:lnTo>
                  <a:pt x="14" y="13"/>
                </a:lnTo>
                <a:lnTo>
                  <a:pt x="15" y="12"/>
                </a:lnTo>
                <a:lnTo>
                  <a:pt x="15" y="10"/>
                </a:lnTo>
                <a:lnTo>
                  <a:pt x="15" y="9"/>
                </a:lnTo>
                <a:lnTo>
                  <a:pt x="15" y="8"/>
                </a:lnTo>
                <a:lnTo>
                  <a:pt x="15" y="7"/>
                </a:lnTo>
                <a:lnTo>
                  <a:pt x="16" y="6"/>
                </a:lnTo>
                <a:lnTo>
                  <a:pt x="16" y="4"/>
                </a:lnTo>
                <a:lnTo>
                  <a:pt x="16" y="3"/>
                </a:lnTo>
                <a:lnTo>
                  <a:pt x="16" y="2"/>
                </a:lnTo>
                <a:lnTo>
                  <a:pt x="16" y="1"/>
                </a:lnTo>
                <a:lnTo>
                  <a:pt x="16" y="0"/>
                </a:lnTo>
                <a:lnTo>
                  <a:pt x="21" y="0"/>
                </a:lnTo>
                <a:lnTo>
                  <a:pt x="21" y="1"/>
                </a:lnTo>
                <a:lnTo>
                  <a:pt x="21" y="2"/>
                </a:lnTo>
                <a:lnTo>
                  <a:pt x="21" y="3"/>
                </a:lnTo>
                <a:lnTo>
                  <a:pt x="21" y="4"/>
                </a:lnTo>
                <a:lnTo>
                  <a:pt x="22" y="6"/>
                </a:lnTo>
                <a:lnTo>
                  <a:pt x="22" y="7"/>
                </a:lnTo>
                <a:lnTo>
                  <a:pt x="22" y="8"/>
                </a:lnTo>
                <a:lnTo>
                  <a:pt x="22" y="9"/>
                </a:lnTo>
                <a:lnTo>
                  <a:pt x="22" y="10"/>
                </a:lnTo>
                <a:lnTo>
                  <a:pt x="23" y="12"/>
                </a:lnTo>
                <a:lnTo>
                  <a:pt x="23" y="13"/>
                </a:lnTo>
                <a:lnTo>
                  <a:pt x="23" y="14"/>
                </a:lnTo>
                <a:lnTo>
                  <a:pt x="23" y="15"/>
                </a:lnTo>
                <a:lnTo>
                  <a:pt x="24" y="16"/>
                </a:lnTo>
                <a:lnTo>
                  <a:pt x="24" y="18"/>
                </a:lnTo>
                <a:lnTo>
                  <a:pt x="24" y="19"/>
                </a:lnTo>
                <a:lnTo>
                  <a:pt x="25" y="20"/>
                </a:lnTo>
                <a:lnTo>
                  <a:pt x="25" y="21"/>
                </a:lnTo>
                <a:lnTo>
                  <a:pt x="25" y="22"/>
                </a:lnTo>
                <a:lnTo>
                  <a:pt x="26" y="24"/>
                </a:lnTo>
                <a:lnTo>
                  <a:pt x="26" y="25"/>
                </a:lnTo>
                <a:lnTo>
                  <a:pt x="27" y="26"/>
                </a:lnTo>
                <a:lnTo>
                  <a:pt x="27" y="27"/>
                </a:lnTo>
                <a:lnTo>
                  <a:pt x="28" y="29"/>
                </a:lnTo>
                <a:lnTo>
                  <a:pt x="28" y="30"/>
                </a:lnTo>
                <a:lnTo>
                  <a:pt x="29" y="31"/>
                </a:lnTo>
                <a:lnTo>
                  <a:pt x="30" y="32"/>
                </a:lnTo>
                <a:lnTo>
                  <a:pt x="30" y="33"/>
                </a:lnTo>
                <a:lnTo>
                  <a:pt x="31" y="35"/>
                </a:lnTo>
                <a:lnTo>
                  <a:pt x="32" y="36"/>
                </a:lnTo>
                <a:lnTo>
                  <a:pt x="32" y="37"/>
                </a:lnTo>
                <a:lnTo>
                  <a:pt x="33" y="38"/>
                </a:lnTo>
                <a:lnTo>
                  <a:pt x="33" y="39"/>
                </a:lnTo>
                <a:lnTo>
                  <a:pt x="34" y="41"/>
                </a:lnTo>
                <a:lnTo>
                  <a:pt x="35" y="42"/>
                </a:lnTo>
                <a:lnTo>
                  <a:pt x="35" y="43"/>
                </a:lnTo>
                <a:lnTo>
                  <a:pt x="36" y="44"/>
                </a:lnTo>
                <a:lnTo>
                  <a:pt x="36" y="45"/>
                </a:lnTo>
                <a:lnTo>
                  <a:pt x="36" y="47"/>
                </a:lnTo>
                <a:lnTo>
                  <a:pt x="37" y="48"/>
                </a:lnTo>
                <a:lnTo>
                  <a:pt x="37" y="49"/>
                </a:lnTo>
                <a:lnTo>
                  <a:pt x="37" y="50"/>
                </a:lnTo>
                <a:lnTo>
                  <a:pt x="37" y="51"/>
                </a:lnTo>
                <a:lnTo>
                  <a:pt x="37" y="53"/>
                </a:lnTo>
                <a:lnTo>
                  <a:pt x="37" y="54"/>
                </a:lnTo>
                <a:lnTo>
                  <a:pt x="37" y="55"/>
                </a:lnTo>
                <a:lnTo>
                  <a:pt x="37" y="56"/>
                </a:lnTo>
                <a:lnTo>
                  <a:pt x="37" y="57"/>
                </a:lnTo>
                <a:lnTo>
                  <a:pt x="37" y="59"/>
                </a:lnTo>
                <a:lnTo>
                  <a:pt x="36" y="60"/>
                </a:lnTo>
                <a:lnTo>
                  <a:pt x="36" y="61"/>
                </a:lnTo>
                <a:lnTo>
                  <a:pt x="36" y="62"/>
                </a:lnTo>
                <a:lnTo>
                  <a:pt x="35" y="63"/>
                </a:lnTo>
                <a:lnTo>
                  <a:pt x="35" y="65"/>
                </a:lnTo>
                <a:lnTo>
                  <a:pt x="34" y="66"/>
                </a:lnTo>
                <a:lnTo>
                  <a:pt x="34" y="67"/>
                </a:lnTo>
                <a:lnTo>
                  <a:pt x="33" y="68"/>
                </a:lnTo>
                <a:lnTo>
                  <a:pt x="33" y="69"/>
                </a:lnTo>
                <a:lnTo>
                  <a:pt x="32" y="71"/>
                </a:lnTo>
                <a:lnTo>
                  <a:pt x="32" y="72"/>
                </a:lnTo>
                <a:lnTo>
                  <a:pt x="31" y="73"/>
                </a:lnTo>
                <a:lnTo>
                  <a:pt x="31" y="74"/>
                </a:lnTo>
                <a:lnTo>
                  <a:pt x="30" y="76"/>
                </a:lnTo>
                <a:lnTo>
                  <a:pt x="30" y="77"/>
                </a:lnTo>
                <a:lnTo>
                  <a:pt x="29" y="78"/>
                </a:lnTo>
                <a:lnTo>
                  <a:pt x="29" y="79"/>
                </a:lnTo>
                <a:lnTo>
                  <a:pt x="28" y="80"/>
                </a:lnTo>
                <a:lnTo>
                  <a:pt x="28" y="82"/>
                </a:lnTo>
                <a:lnTo>
                  <a:pt x="27" y="83"/>
                </a:lnTo>
                <a:lnTo>
                  <a:pt x="27" y="84"/>
                </a:lnTo>
                <a:lnTo>
                  <a:pt x="27" y="85"/>
                </a:lnTo>
                <a:lnTo>
                  <a:pt x="26" y="86"/>
                </a:lnTo>
                <a:lnTo>
                  <a:pt x="26" y="88"/>
                </a:lnTo>
                <a:lnTo>
                  <a:pt x="26" y="89"/>
                </a:lnTo>
                <a:lnTo>
                  <a:pt x="26" y="90"/>
                </a:lnTo>
                <a:lnTo>
                  <a:pt x="25" y="91"/>
                </a:lnTo>
                <a:lnTo>
                  <a:pt x="25" y="92"/>
                </a:lnTo>
                <a:lnTo>
                  <a:pt x="25" y="94"/>
                </a:lnTo>
                <a:lnTo>
                  <a:pt x="24" y="95"/>
                </a:lnTo>
                <a:lnTo>
                  <a:pt x="24" y="96"/>
                </a:lnTo>
                <a:lnTo>
                  <a:pt x="24" y="97"/>
                </a:lnTo>
                <a:lnTo>
                  <a:pt x="23" y="98"/>
                </a:lnTo>
                <a:lnTo>
                  <a:pt x="23" y="100"/>
                </a:lnTo>
                <a:lnTo>
                  <a:pt x="23" y="101"/>
                </a:lnTo>
                <a:lnTo>
                  <a:pt x="23" y="102"/>
                </a:lnTo>
                <a:lnTo>
                  <a:pt x="22" y="103"/>
                </a:lnTo>
                <a:lnTo>
                  <a:pt x="22" y="104"/>
                </a:lnTo>
                <a:lnTo>
                  <a:pt x="22" y="106"/>
                </a:lnTo>
                <a:lnTo>
                  <a:pt x="22" y="107"/>
                </a:lnTo>
                <a:lnTo>
                  <a:pt x="21" y="108"/>
                </a:lnTo>
                <a:lnTo>
                  <a:pt x="21" y="109"/>
                </a:lnTo>
                <a:lnTo>
                  <a:pt x="21" y="110"/>
                </a:lnTo>
                <a:lnTo>
                  <a:pt x="21" y="112"/>
                </a:lnTo>
                <a:lnTo>
                  <a:pt x="21" y="113"/>
                </a:lnTo>
                <a:lnTo>
                  <a:pt x="20" y="114"/>
                </a:lnTo>
                <a:lnTo>
                  <a:pt x="20" y="115"/>
                </a:lnTo>
                <a:lnTo>
                  <a:pt x="20" y="117"/>
                </a:lnTo>
                <a:lnTo>
                  <a:pt x="20" y="118"/>
                </a:lnTo>
                <a:lnTo>
                  <a:pt x="20" y="119"/>
                </a:lnTo>
                <a:lnTo>
                  <a:pt x="17" y="119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31"/>
          <p:cNvSpPr>
            <a:spLocks noChangeShapeType="1"/>
          </p:cNvSpPr>
          <p:nvPr/>
        </p:nvSpPr>
        <p:spPr bwMode="auto">
          <a:xfrm flipV="1">
            <a:off x="7915275" y="2457450"/>
            <a:ext cx="0" cy="10096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32"/>
          <p:cNvSpPr>
            <a:spLocks noChangeArrowheads="1"/>
          </p:cNvSpPr>
          <p:nvPr/>
        </p:nvSpPr>
        <p:spPr bwMode="auto">
          <a:xfrm>
            <a:off x="7896225" y="2828925"/>
            <a:ext cx="28575" cy="257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33"/>
          <p:cNvSpPr>
            <a:spLocks noChangeArrowheads="1"/>
          </p:cNvSpPr>
          <p:nvPr/>
        </p:nvSpPr>
        <p:spPr bwMode="auto">
          <a:xfrm>
            <a:off x="7896225" y="2828925"/>
            <a:ext cx="28575" cy="2571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" name="Rectangle 234"/>
          <p:cNvSpPr>
            <a:spLocks noChangeArrowheads="1"/>
          </p:cNvSpPr>
          <p:nvPr/>
        </p:nvSpPr>
        <p:spPr bwMode="auto">
          <a:xfrm>
            <a:off x="7905750" y="29337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" name="Rectangle 235"/>
          <p:cNvSpPr>
            <a:spLocks noChangeArrowheads="1"/>
          </p:cNvSpPr>
          <p:nvPr/>
        </p:nvSpPr>
        <p:spPr bwMode="auto">
          <a:xfrm>
            <a:off x="7905750" y="29908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Rectangle 236"/>
          <p:cNvSpPr>
            <a:spLocks noChangeArrowheads="1"/>
          </p:cNvSpPr>
          <p:nvPr/>
        </p:nvSpPr>
        <p:spPr bwMode="auto">
          <a:xfrm>
            <a:off x="7896225" y="29432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Rectangle 237"/>
          <p:cNvSpPr>
            <a:spLocks noChangeArrowheads="1"/>
          </p:cNvSpPr>
          <p:nvPr/>
        </p:nvSpPr>
        <p:spPr bwMode="auto">
          <a:xfrm>
            <a:off x="7896225" y="29813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Rectangle 238"/>
          <p:cNvSpPr>
            <a:spLocks noChangeArrowheads="1"/>
          </p:cNvSpPr>
          <p:nvPr/>
        </p:nvSpPr>
        <p:spPr bwMode="auto">
          <a:xfrm>
            <a:off x="7886700" y="29527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Rectangle 239"/>
          <p:cNvSpPr>
            <a:spLocks noChangeArrowheads="1"/>
          </p:cNvSpPr>
          <p:nvPr/>
        </p:nvSpPr>
        <p:spPr bwMode="auto">
          <a:xfrm>
            <a:off x="7886700" y="29718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Rectangle 240"/>
          <p:cNvSpPr>
            <a:spLocks noChangeArrowheads="1"/>
          </p:cNvSpPr>
          <p:nvPr/>
        </p:nvSpPr>
        <p:spPr bwMode="auto">
          <a:xfrm>
            <a:off x="7886700" y="29622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Rectangle 241"/>
          <p:cNvSpPr>
            <a:spLocks noChangeArrowheads="1"/>
          </p:cNvSpPr>
          <p:nvPr/>
        </p:nvSpPr>
        <p:spPr bwMode="auto">
          <a:xfrm>
            <a:off x="7886700" y="29622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Oval 242"/>
          <p:cNvSpPr>
            <a:spLocks noChangeArrowheads="1"/>
          </p:cNvSpPr>
          <p:nvPr/>
        </p:nvSpPr>
        <p:spPr bwMode="auto">
          <a:xfrm>
            <a:off x="7886700" y="293370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Freeform 243"/>
          <p:cNvSpPr>
            <a:spLocks/>
          </p:cNvSpPr>
          <p:nvPr/>
        </p:nvSpPr>
        <p:spPr bwMode="auto">
          <a:xfrm>
            <a:off x="8181975" y="1695450"/>
            <a:ext cx="352425" cy="1133475"/>
          </a:xfrm>
          <a:custGeom>
            <a:avLst/>
            <a:gdLst>
              <a:gd name="T0" fmla="*/ 96 w 222"/>
              <a:gd name="T1" fmla="*/ 696 h 714"/>
              <a:gd name="T2" fmla="*/ 90 w 222"/>
              <a:gd name="T3" fmla="*/ 666 h 714"/>
              <a:gd name="T4" fmla="*/ 90 w 222"/>
              <a:gd name="T5" fmla="*/ 636 h 714"/>
              <a:gd name="T6" fmla="*/ 84 w 222"/>
              <a:gd name="T7" fmla="*/ 606 h 714"/>
              <a:gd name="T8" fmla="*/ 78 w 222"/>
              <a:gd name="T9" fmla="*/ 576 h 714"/>
              <a:gd name="T10" fmla="*/ 66 w 222"/>
              <a:gd name="T11" fmla="*/ 552 h 714"/>
              <a:gd name="T12" fmla="*/ 54 w 222"/>
              <a:gd name="T13" fmla="*/ 522 h 714"/>
              <a:gd name="T14" fmla="*/ 36 w 222"/>
              <a:gd name="T15" fmla="*/ 492 h 714"/>
              <a:gd name="T16" fmla="*/ 24 w 222"/>
              <a:gd name="T17" fmla="*/ 462 h 714"/>
              <a:gd name="T18" fmla="*/ 12 w 222"/>
              <a:gd name="T19" fmla="*/ 432 h 714"/>
              <a:gd name="T20" fmla="*/ 6 w 222"/>
              <a:gd name="T21" fmla="*/ 408 h 714"/>
              <a:gd name="T22" fmla="*/ 0 w 222"/>
              <a:gd name="T23" fmla="*/ 378 h 714"/>
              <a:gd name="T24" fmla="*/ 0 w 222"/>
              <a:gd name="T25" fmla="*/ 348 h 714"/>
              <a:gd name="T26" fmla="*/ 0 w 222"/>
              <a:gd name="T27" fmla="*/ 318 h 714"/>
              <a:gd name="T28" fmla="*/ 6 w 222"/>
              <a:gd name="T29" fmla="*/ 288 h 714"/>
              <a:gd name="T30" fmla="*/ 18 w 222"/>
              <a:gd name="T31" fmla="*/ 258 h 714"/>
              <a:gd name="T32" fmla="*/ 24 w 222"/>
              <a:gd name="T33" fmla="*/ 234 h 714"/>
              <a:gd name="T34" fmla="*/ 36 w 222"/>
              <a:gd name="T35" fmla="*/ 204 h 714"/>
              <a:gd name="T36" fmla="*/ 48 w 222"/>
              <a:gd name="T37" fmla="*/ 174 h 714"/>
              <a:gd name="T38" fmla="*/ 60 w 222"/>
              <a:gd name="T39" fmla="*/ 144 h 714"/>
              <a:gd name="T40" fmla="*/ 72 w 222"/>
              <a:gd name="T41" fmla="*/ 114 h 714"/>
              <a:gd name="T42" fmla="*/ 84 w 222"/>
              <a:gd name="T43" fmla="*/ 84 h 714"/>
              <a:gd name="T44" fmla="*/ 90 w 222"/>
              <a:gd name="T45" fmla="*/ 60 h 714"/>
              <a:gd name="T46" fmla="*/ 96 w 222"/>
              <a:gd name="T47" fmla="*/ 30 h 714"/>
              <a:gd name="T48" fmla="*/ 102 w 222"/>
              <a:gd name="T49" fmla="*/ 0 h 714"/>
              <a:gd name="T50" fmla="*/ 120 w 222"/>
              <a:gd name="T51" fmla="*/ 24 h 714"/>
              <a:gd name="T52" fmla="*/ 126 w 222"/>
              <a:gd name="T53" fmla="*/ 48 h 714"/>
              <a:gd name="T54" fmla="*/ 138 w 222"/>
              <a:gd name="T55" fmla="*/ 78 h 714"/>
              <a:gd name="T56" fmla="*/ 150 w 222"/>
              <a:gd name="T57" fmla="*/ 108 h 714"/>
              <a:gd name="T58" fmla="*/ 162 w 222"/>
              <a:gd name="T59" fmla="*/ 138 h 714"/>
              <a:gd name="T60" fmla="*/ 174 w 222"/>
              <a:gd name="T61" fmla="*/ 168 h 714"/>
              <a:gd name="T62" fmla="*/ 186 w 222"/>
              <a:gd name="T63" fmla="*/ 198 h 714"/>
              <a:gd name="T64" fmla="*/ 192 w 222"/>
              <a:gd name="T65" fmla="*/ 222 h 714"/>
              <a:gd name="T66" fmla="*/ 204 w 222"/>
              <a:gd name="T67" fmla="*/ 252 h 714"/>
              <a:gd name="T68" fmla="*/ 210 w 222"/>
              <a:gd name="T69" fmla="*/ 282 h 714"/>
              <a:gd name="T70" fmla="*/ 216 w 222"/>
              <a:gd name="T71" fmla="*/ 312 h 714"/>
              <a:gd name="T72" fmla="*/ 222 w 222"/>
              <a:gd name="T73" fmla="*/ 342 h 714"/>
              <a:gd name="T74" fmla="*/ 222 w 222"/>
              <a:gd name="T75" fmla="*/ 366 h 714"/>
              <a:gd name="T76" fmla="*/ 222 w 222"/>
              <a:gd name="T77" fmla="*/ 396 h 714"/>
              <a:gd name="T78" fmla="*/ 210 w 222"/>
              <a:gd name="T79" fmla="*/ 426 h 714"/>
              <a:gd name="T80" fmla="*/ 204 w 222"/>
              <a:gd name="T81" fmla="*/ 456 h 714"/>
              <a:gd name="T82" fmla="*/ 186 w 222"/>
              <a:gd name="T83" fmla="*/ 486 h 714"/>
              <a:gd name="T84" fmla="*/ 174 w 222"/>
              <a:gd name="T85" fmla="*/ 516 h 714"/>
              <a:gd name="T86" fmla="*/ 162 w 222"/>
              <a:gd name="T87" fmla="*/ 540 h 714"/>
              <a:gd name="T88" fmla="*/ 150 w 222"/>
              <a:gd name="T89" fmla="*/ 570 h 714"/>
              <a:gd name="T90" fmla="*/ 138 w 222"/>
              <a:gd name="T91" fmla="*/ 600 h 714"/>
              <a:gd name="T92" fmla="*/ 132 w 222"/>
              <a:gd name="T93" fmla="*/ 630 h 714"/>
              <a:gd name="T94" fmla="*/ 132 w 222"/>
              <a:gd name="T95" fmla="*/ 660 h 714"/>
              <a:gd name="T96" fmla="*/ 126 w 222"/>
              <a:gd name="T97" fmla="*/ 690 h 714"/>
              <a:gd name="T98" fmla="*/ 126 w 222"/>
              <a:gd name="T99" fmla="*/ 714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714">
                <a:moveTo>
                  <a:pt x="96" y="714"/>
                </a:moveTo>
                <a:lnTo>
                  <a:pt x="96" y="708"/>
                </a:lnTo>
                <a:lnTo>
                  <a:pt x="96" y="702"/>
                </a:lnTo>
                <a:lnTo>
                  <a:pt x="96" y="696"/>
                </a:lnTo>
                <a:lnTo>
                  <a:pt x="96" y="690"/>
                </a:lnTo>
                <a:lnTo>
                  <a:pt x="96" y="678"/>
                </a:lnTo>
                <a:lnTo>
                  <a:pt x="96" y="672"/>
                </a:lnTo>
                <a:lnTo>
                  <a:pt x="90" y="666"/>
                </a:lnTo>
                <a:lnTo>
                  <a:pt x="90" y="660"/>
                </a:lnTo>
                <a:lnTo>
                  <a:pt x="90" y="654"/>
                </a:lnTo>
                <a:lnTo>
                  <a:pt x="90" y="642"/>
                </a:lnTo>
                <a:lnTo>
                  <a:pt x="90" y="636"/>
                </a:lnTo>
                <a:lnTo>
                  <a:pt x="90" y="630"/>
                </a:lnTo>
                <a:lnTo>
                  <a:pt x="90" y="624"/>
                </a:lnTo>
                <a:lnTo>
                  <a:pt x="84" y="612"/>
                </a:lnTo>
                <a:lnTo>
                  <a:pt x="84" y="606"/>
                </a:lnTo>
                <a:lnTo>
                  <a:pt x="84" y="600"/>
                </a:lnTo>
                <a:lnTo>
                  <a:pt x="78" y="594"/>
                </a:lnTo>
                <a:lnTo>
                  <a:pt x="78" y="588"/>
                </a:lnTo>
                <a:lnTo>
                  <a:pt x="78" y="576"/>
                </a:lnTo>
                <a:lnTo>
                  <a:pt x="72" y="570"/>
                </a:lnTo>
                <a:lnTo>
                  <a:pt x="72" y="564"/>
                </a:lnTo>
                <a:lnTo>
                  <a:pt x="66" y="558"/>
                </a:lnTo>
                <a:lnTo>
                  <a:pt x="66" y="552"/>
                </a:lnTo>
                <a:lnTo>
                  <a:pt x="60" y="540"/>
                </a:lnTo>
                <a:lnTo>
                  <a:pt x="60" y="534"/>
                </a:lnTo>
                <a:lnTo>
                  <a:pt x="54" y="528"/>
                </a:lnTo>
                <a:lnTo>
                  <a:pt x="54" y="522"/>
                </a:lnTo>
                <a:lnTo>
                  <a:pt x="48" y="516"/>
                </a:lnTo>
                <a:lnTo>
                  <a:pt x="48" y="504"/>
                </a:lnTo>
                <a:lnTo>
                  <a:pt x="42" y="498"/>
                </a:lnTo>
                <a:lnTo>
                  <a:pt x="36" y="492"/>
                </a:lnTo>
                <a:lnTo>
                  <a:pt x="36" y="486"/>
                </a:lnTo>
                <a:lnTo>
                  <a:pt x="30" y="480"/>
                </a:lnTo>
                <a:lnTo>
                  <a:pt x="30" y="468"/>
                </a:lnTo>
                <a:lnTo>
                  <a:pt x="24" y="462"/>
                </a:lnTo>
                <a:lnTo>
                  <a:pt x="24" y="456"/>
                </a:lnTo>
                <a:lnTo>
                  <a:pt x="18" y="450"/>
                </a:lnTo>
                <a:lnTo>
                  <a:pt x="18" y="444"/>
                </a:lnTo>
                <a:lnTo>
                  <a:pt x="12" y="432"/>
                </a:lnTo>
                <a:lnTo>
                  <a:pt x="12" y="426"/>
                </a:lnTo>
                <a:lnTo>
                  <a:pt x="6" y="420"/>
                </a:lnTo>
                <a:lnTo>
                  <a:pt x="6" y="414"/>
                </a:lnTo>
                <a:lnTo>
                  <a:pt x="6" y="408"/>
                </a:lnTo>
                <a:lnTo>
                  <a:pt x="0" y="396"/>
                </a:lnTo>
                <a:lnTo>
                  <a:pt x="0" y="390"/>
                </a:lnTo>
                <a:lnTo>
                  <a:pt x="0" y="384"/>
                </a:lnTo>
                <a:lnTo>
                  <a:pt x="0" y="378"/>
                </a:lnTo>
                <a:lnTo>
                  <a:pt x="0" y="366"/>
                </a:lnTo>
                <a:lnTo>
                  <a:pt x="0" y="360"/>
                </a:lnTo>
                <a:lnTo>
                  <a:pt x="0" y="354"/>
                </a:lnTo>
                <a:lnTo>
                  <a:pt x="0" y="348"/>
                </a:lnTo>
                <a:lnTo>
                  <a:pt x="0" y="342"/>
                </a:lnTo>
                <a:lnTo>
                  <a:pt x="0" y="330"/>
                </a:lnTo>
                <a:lnTo>
                  <a:pt x="0" y="324"/>
                </a:lnTo>
                <a:lnTo>
                  <a:pt x="0" y="318"/>
                </a:lnTo>
                <a:lnTo>
                  <a:pt x="6" y="312"/>
                </a:lnTo>
                <a:lnTo>
                  <a:pt x="6" y="306"/>
                </a:lnTo>
                <a:lnTo>
                  <a:pt x="6" y="294"/>
                </a:lnTo>
                <a:lnTo>
                  <a:pt x="6" y="288"/>
                </a:lnTo>
                <a:lnTo>
                  <a:pt x="12" y="282"/>
                </a:lnTo>
                <a:lnTo>
                  <a:pt x="12" y="276"/>
                </a:lnTo>
                <a:lnTo>
                  <a:pt x="12" y="270"/>
                </a:lnTo>
                <a:lnTo>
                  <a:pt x="18" y="258"/>
                </a:lnTo>
                <a:lnTo>
                  <a:pt x="18" y="252"/>
                </a:lnTo>
                <a:lnTo>
                  <a:pt x="18" y="246"/>
                </a:lnTo>
                <a:lnTo>
                  <a:pt x="24" y="240"/>
                </a:lnTo>
                <a:lnTo>
                  <a:pt x="24" y="234"/>
                </a:lnTo>
                <a:lnTo>
                  <a:pt x="30" y="222"/>
                </a:lnTo>
                <a:lnTo>
                  <a:pt x="30" y="216"/>
                </a:lnTo>
                <a:lnTo>
                  <a:pt x="30" y="210"/>
                </a:lnTo>
                <a:lnTo>
                  <a:pt x="36" y="204"/>
                </a:lnTo>
                <a:lnTo>
                  <a:pt x="36" y="198"/>
                </a:lnTo>
                <a:lnTo>
                  <a:pt x="42" y="186"/>
                </a:lnTo>
                <a:lnTo>
                  <a:pt x="42" y="180"/>
                </a:lnTo>
                <a:lnTo>
                  <a:pt x="48" y="174"/>
                </a:lnTo>
                <a:lnTo>
                  <a:pt x="48" y="168"/>
                </a:lnTo>
                <a:lnTo>
                  <a:pt x="54" y="162"/>
                </a:lnTo>
                <a:lnTo>
                  <a:pt x="54" y="150"/>
                </a:lnTo>
                <a:lnTo>
                  <a:pt x="60" y="144"/>
                </a:lnTo>
                <a:lnTo>
                  <a:pt x="60" y="138"/>
                </a:lnTo>
                <a:lnTo>
                  <a:pt x="66" y="132"/>
                </a:lnTo>
                <a:lnTo>
                  <a:pt x="66" y="126"/>
                </a:lnTo>
                <a:lnTo>
                  <a:pt x="72" y="114"/>
                </a:lnTo>
                <a:lnTo>
                  <a:pt x="72" y="108"/>
                </a:lnTo>
                <a:lnTo>
                  <a:pt x="78" y="102"/>
                </a:lnTo>
                <a:lnTo>
                  <a:pt x="78" y="96"/>
                </a:lnTo>
                <a:lnTo>
                  <a:pt x="84" y="84"/>
                </a:lnTo>
                <a:lnTo>
                  <a:pt x="84" y="78"/>
                </a:lnTo>
                <a:lnTo>
                  <a:pt x="90" y="72"/>
                </a:lnTo>
                <a:lnTo>
                  <a:pt x="90" y="66"/>
                </a:lnTo>
                <a:lnTo>
                  <a:pt x="90" y="60"/>
                </a:lnTo>
                <a:lnTo>
                  <a:pt x="96" y="48"/>
                </a:lnTo>
                <a:lnTo>
                  <a:pt x="96" y="42"/>
                </a:lnTo>
                <a:lnTo>
                  <a:pt x="96" y="36"/>
                </a:lnTo>
                <a:lnTo>
                  <a:pt x="96" y="30"/>
                </a:lnTo>
                <a:lnTo>
                  <a:pt x="102" y="24"/>
                </a:lnTo>
                <a:lnTo>
                  <a:pt x="102" y="12"/>
                </a:lnTo>
                <a:lnTo>
                  <a:pt x="102" y="6"/>
                </a:lnTo>
                <a:lnTo>
                  <a:pt x="102" y="0"/>
                </a:lnTo>
                <a:lnTo>
                  <a:pt x="120" y="0"/>
                </a:lnTo>
                <a:lnTo>
                  <a:pt x="120" y="6"/>
                </a:lnTo>
                <a:lnTo>
                  <a:pt x="120" y="12"/>
                </a:lnTo>
                <a:lnTo>
                  <a:pt x="120" y="24"/>
                </a:lnTo>
                <a:lnTo>
                  <a:pt x="126" y="30"/>
                </a:lnTo>
                <a:lnTo>
                  <a:pt x="126" y="36"/>
                </a:lnTo>
                <a:lnTo>
                  <a:pt x="126" y="42"/>
                </a:lnTo>
                <a:lnTo>
                  <a:pt x="126" y="48"/>
                </a:lnTo>
                <a:lnTo>
                  <a:pt x="132" y="60"/>
                </a:lnTo>
                <a:lnTo>
                  <a:pt x="132" y="66"/>
                </a:lnTo>
                <a:lnTo>
                  <a:pt x="132" y="72"/>
                </a:lnTo>
                <a:lnTo>
                  <a:pt x="138" y="78"/>
                </a:lnTo>
                <a:lnTo>
                  <a:pt x="138" y="84"/>
                </a:lnTo>
                <a:lnTo>
                  <a:pt x="144" y="96"/>
                </a:lnTo>
                <a:lnTo>
                  <a:pt x="144" y="102"/>
                </a:lnTo>
                <a:lnTo>
                  <a:pt x="150" y="108"/>
                </a:lnTo>
                <a:lnTo>
                  <a:pt x="150" y="114"/>
                </a:lnTo>
                <a:lnTo>
                  <a:pt x="156" y="126"/>
                </a:lnTo>
                <a:lnTo>
                  <a:pt x="156" y="132"/>
                </a:lnTo>
                <a:lnTo>
                  <a:pt x="162" y="138"/>
                </a:lnTo>
                <a:lnTo>
                  <a:pt x="162" y="144"/>
                </a:lnTo>
                <a:lnTo>
                  <a:pt x="168" y="150"/>
                </a:lnTo>
                <a:lnTo>
                  <a:pt x="168" y="162"/>
                </a:lnTo>
                <a:lnTo>
                  <a:pt x="174" y="168"/>
                </a:lnTo>
                <a:lnTo>
                  <a:pt x="174" y="174"/>
                </a:lnTo>
                <a:lnTo>
                  <a:pt x="180" y="180"/>
                </a:lnTo>
                <a:lnTo>
                  <a:pt x="180" y="186"/>
                </a:lnTo>
                <a:lnTo>
                  <a:pt x="186" y="198"/>
                </a:lnTo>
                <a:lnTo>
                  <a:pt x="186" y="204"/>
                </a:lnTo>
                <a:lnTo>
                  <a:pt x="192" y="210"/>
                </a:lnTo>
                <a:lnTo>
                  <a:pt x="192" y="216"/>
                </a:lnTo>
                <a:lnTo>
                  <a:pt x="192" y="222"/>
                </a:lnTo>
                <a:lnTo>
                  <a:pt x="198" y="234"/>
                </a:lnTo>
                <a:lnTo>
                  <a:pt x="198" y="240"/>
                </a:lnTo>
                <a:lnTo>
                  <a:pt x="204" y="246"/>
                </a:lnTo>
                <a:lnTo>
                  <a:pt x="204" y="252"/>
                </a:lnTo>
                <a:lnTo>
                  <a:pt x="204" y="258"/>
                </a:lnTo>
                <a:lnTo>
                  <a:pt x="210" y="270"/>
                </a:lnTo>
                <a:lnTo>
                  <a:pt x="210" y="276"/>
                </a:lnTo>
                <a:lnTo>
                  <a:pt x="210" y="282"/>
                </a:lnTo>
                <a:lnTo>
                  <a:pt x="216" y="288"/>
                </a:lnTo>
                <a:lnTo>
                  <a:pt x="216" y="294"/>
                </a:lnTo>
                <a:lnTo>
                  <a:pt x="216" y="306"/>
                </a:lnTo>
                <a:lnTo>
                  <a:pt x="216" y="312"/>
                </a:lnTo>
                <a:lnTo>
                  <a:pt x="222" y="318"/>
                </a:lnTo>
                <a:lnTo>
                  <a:pt x="222" y="324"/>
                </a:lnTo>
                <a:lnTo>
                  <a:pt x="222" y="330"/>
                </a:lnTo>
                <a:lnTo>
                  <a:pt x="222" y="342"/>
                </a:lnTo>
                <a:lnTo>
                  <a:pt x="222" y="348"/>
                </a:lnTo>
                <a:lnTo>
                  <a:pt x="222" y="354"/>
                </a:lnTo>
                <a:lnTo>
                  <a:pt x="222" y="360"/>
                </a:lnTo>
                <a:lnTo>
                  <a:pt x="222" y="366"/>
                </a:lnTo>
                <a:lnTo>
                  <a:pt x="222" y="378"/>
                </a:lnTo>
                <a:lnTo>
                  <a:pt x="222" y="384"/>
                </a:lnTo>
                <a:lnTo>
                  <a:pt x="222" y="390"/>
                </a:lnTo>
                <a:lnTo>
                  <a:pt x="222" y="396"/>
                </a:lnTo>
                <a:lnTo>
                  <a:pt x="216" y="408"/>
                </a:lnTo>
                <a:lnTo>
                  <a:pt x="216" y="414"/>
                </a:lnTo>
                <a:lnTo>
                  <a:pt x="216" y="420"/>
                </a:lnTo>
                <a:lnTo>
                  <a:pt x="210" y="426"/>
                </a:lnTo>
                <a:lnTo>
                  <a:pt x="210" y="432"/>
                </a:lnTo>
                <a:lnTo>
                  <a:pt x="210" y="444"/>
                </a:lnTo>
                <a:lnTo>
                  <a:pt x="204" y="450"/>
                </a:lnTo>
                <a:lnTo>
                  <a:pt x="204" y="456"/>
                </a:lnTo>
                <a:lnTo>
                  <a:pt x="198" y="462"/>
                </a:lnTo>
                <a:lnTo>
                  <a:pt x="192" y="468"/>
                </a:lnTo>
                <a:lnTo>
                  <a:pt x="192" y="480"/>
                </a:lnTo>
                <a:lnTo>
                  <a:pt x="186" y="486"/>
                </a:lnTo>
                <a:lnTo>
                  <a:pt x="186" y="492"/>
                </a:lnTo>
                <a:lnTo>
                  <a:pt x="180" y="498"/>
                </a:lnTo>
                <a:lnTo>
                  <a:pt x="180" y="504"/>
                </a:lnTo>
                <a:lnTo>
                  <a:pt x="174" y="516"/>
                </a:lnTo>
                <a:lnTo>
                  <a:pt x="168" y="522"/>
                </a:lnTo>
                <a:lnTo>
                  <a:pt x="168" y="528"/>
                </a:lnTo>
                <a:lnTo>
                  <a:pt x="162" y="534"/>
                </a:lnTo>
                <a:lnTo>
                  <a:pt x="162" y="540"/>
                </a:lnTo>
                <a:lnTo>
                  <a:pt x="156" y="552"/>
                </a:lnTo>
                <a:lnTo>
                  <a:pt x="156" y="558"/>
                </a:lnTo>
                <a:lnTo>
                  <a:pt x="150" y="564"/>
                </a:lnTo>
                <a:lnTo>
                  <a:pt x="150" y="570"/>
                </a:lnTo>
                <a:lnTo>
                  <a:pt x="150" y="576"/>
                </a:lnTo>
                <a:lnTo>
                  <a:pt x="144" y="588"/>
                </a:lnTo>
                <a:lnTo>
                  <a:pt x="144" y="594"/>
                </a:lnTo>
                <a:lnTo>
                  <a:pt x="138" y="600"/>
                </a:lnTo>
                <a:lnTo>
                  <a:pt x="138" y="606"/>
                </a:lnTo>
                <a:lnTo>
                  <a:pt x="138" y="612"/>
                </a:lnTo>
                <a:lnTo>
                  <a:pt x="138" y="624"/>
                </a:lnTo>
                <a:lnTo>
                  <a:pt x="132" y="630"/>
                </a:lnTo>
                <a:lnTo>
                  <a:pt x="132" y="636"/>
                </a:lnTo>
                <a:lnTo>
                  <a:pt x="132" y="642"/>
                </a:lnTo>
                <a:lnTo>
                  <a:pt x="132" y="654"/>
                </a:lnTo>
                <a:lnTo>
                  <a:pt x="132" y="660"/>
                </a:lnTo>
                <a:lnTo>
                  <a:pt x="132" y="666"/>
                </a:lnTo>
                <a:lnTo>
                  <a:pt x="132" y="672"/>
                </a:lnTo>
                <a:lnTo>
                  <a:pt x="126" y="678"/>
                </a:lnTo>
                <a:lnTo>
                  <a:pt x="126" y="690"/>
                </a:lnTo>
                <a:lnTo>
                  <a:pt x="126" y="696"/>
                </a:lnTo>
                <a:lnTo>
                  <a:pt x="126" y="702"/>
                </a:lnTo>
                <a:lnTo>
                  <a:pt x="126" y="708"/>
                </a:lnTo>
                <a:lnTo>
                  <a:pt x="126" y="714"/>
                </a:lnTo>
                <a:lnTo>
                  <a:pt x="96" y="714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Freeform 244"/>
          <p:cNvSpPr>
            <a:spLocks/>
          </p:cNvSpPr>
          <p:nvPr/>
        </p:nvSpPr>
        <p:spPr bwMode="auto">
          <a:xfrm>
            <a:off x="8181975" y="1695450"/>
            <a:ext cx="352425" cy="1133475"/>
          </a:xfrm>
          <a:custGeom>
            <a:avLst/>
            <a:gdLst>
              <a:gd name="T0" fmla="*/ 16 w 37"/>
              <a:gd name="T1" fmla="*/ 116 h 119"/>
              <a:gd name="T2" fmla="*/ 15 w 37"/>
              <a:gd name="T3" fmla="*/ 111 h 119"/>
              <a:gd name="T4" fmla="*/ 15 w 37"/>
              <a:gd name="T5" fmla="*/ 106 h 119"/>
              <a:gd name="T6" fmla="*/ 14 w 37"/>
              <a:gd name="T7" fmla="*/ 101 h 119"/>
              <a:gd name="T8" fmla="*/ 13 w 37"/>
              <a:gd name="T9" fmla="*/ 96 h 119"/>
              <a:gd name="T10" fmla="*/ 11 w 37"/>
              <a:gd name="T11" fmla="*/ 92 h 119"/>
              <a:gd name="T12" fmla="*/ 9 w 37"/>
              <a:gd name="T13" fmla="*/ 87 h 119"/>
              <a:gd name="T14" fmla="*/ 6 w 37"/>
              <a:gd name="T15" fmla="*/ 82 h 119"/>
              <a:gd name="T16" fmla="*/ 4 w 37"/>
              <a:gd name="T17" fmla="*/ 77 h 119"/>
              <a:gd name="T18" fmla="*/ 2 w 37"/>
              <a:gd name="T19" fmla="*/ 72 h 119"/>
              <a:gd name="T20" fmla="*/ 1 w 37"/>
              <a:gd name="T21" fmla="*/ 68 h 119"/>
              <a:gd name="T22" fmla="*/ 0 w 37"/>
              <a:gd name="T23" fmla="*/ 63 h 119"/>
              <a:gd name="T24" fmla="*/ 0 w 37"/>
              <a:gd name="T25" fmla="*/ 58 h 119"/>
              <a:gd name="T26" fmla="*/ 0 w 37"/>
              <a:gd name="T27" fmla="*/ 53 h 119"/>
              <a:gd name="T28" fmla="*/ 1 w 37"/>
              <a:gd name="T29" fmla="*/ 48 h 119"/>
              <a:gd name="T30" fmla="*/ 3 w 37"/>
              <a:gd name="T31" fmla="*/ 43 h 119"/>
              <a:gd name="T32" fmla="*/ 4 w 37"/>
              <a:gd name="T33" fmla="*/ 39 h 119"/>
              <a:gd name="T34" fmla="*/ 6 w 37"/>
              <a:gd name="T35" fmla="*/ 34 h 119"/>
              <a:gd name="T36" fmla="*/ 8 w 37"/>
              <a:gd name="T37" fmla="*/ 29 h 119"/>
              <a:gd name="T38" fmla="*/ 10 w 37"/>
              <a:gd name="T39" fmla="*/ 24 h 119"/>
              <a:gd name="T40" fmla="*/ 12 w 37"/>
              <a:gd name="T41" fmla="*/ 19 h 119"/>
              <a:gd name="T42" fmla="*/ 14 w 37"/>
              <a:gd name="T43" fmla="*/ 14 h 119"/>
              <a:gd name="T44" fmla="*/ 15 w 37"/>
              <a:gd name="T45" fmla="*/ 10 h 119"/>
              <a:gd name="T46" fmla="*/ 16 w 37"/>
              <a:gd name="T47" fmla="*/ 5 h 119"/>
              <a:gd name="T48" fmla="*/ 17 w 37"/>
              <a:gd name="T49" fmla="*/ 0 h 119"/>
              <a:gd name="T50" fmla="*/ 20 w 37"/>
              <a:gd name="T51" fmla="*/ 4 h 119"/>
              <a:gd name="T52" fmla="*/ 21 w 37"/>
              <a:gd name="T53" fmla="*/ 8 h 119"/>
              <a:gd name="T54" fmla="*/ 23 w 37"/>
              <a:gd name="T55" fmla="*/ 13 h 119"/>
              <a:gd name="T56" fmla="*/ 25 w 37"/>
              <a:gd name="T57" fmla="*/ 18 h 119"/>
              <a:gd name="T58" fmla="*/ 27 w 37"/>
              <a:gd name="T59" fmla="*/ 23 h 119"/>
              <a:gd name="T60" fmla="*/ 29 w 37"/>
              <a:gd name="T61" fmla="*/ 28 h 119"/>
              <a:gd name="T62" fmla="*/ 31 w 37"/>
              <a:gd name="T63" fmla="*/ 33 h 119"/>
              <a:gd name="T64" fmla="*/ 32 w 37"/>
              <a:gd name="T65" fmla="*/ 37 h 119"/>
              <a:gd name="T66" fmla="*/ 34 w 37"/>
              <a:gd name="T67" fmla="*/ 42 h 119"/>
              <a:gd name="T68" fmla="*/ 35 w 37"/>
              <a:gd name="T69" fmla="*/ 47 h 119"/>
              <a:gd name="T70" fmla="*/ 36 w 37"/>
              <a:gd name="T71" fmla="*/ 52 h 119"/>
              <a:gd name="T72" fmla="*/ 37 w 37"/>
              <a:gd name="T73" fmla="*/ 57 h 119"/>
              <a:gd name="T74" fmla="*/ 37 w 37"/>
              <a:gd name="T75" fmla="*/ 61 h 119"/>
              <a:gd name="T76" fmla="*/ 37 w 37"/>
              <a:gd name="T77" fmla="*/ 66 h 119"/>
              <a:gd name="T78" fmla="*/ 35 w 37"/>
              <a:gd name="T79" fmla="*/ 71 h 119"/>
              <a:gd name="T80" fmla="*/ 34 w 37"/>
              <a:gd name="T81" fmla="*/ 76 h 119"/>
              <a:gd name="T82" fmla="*/ 31 w 37"/>
              <a:gd name="T83" fmla="*/ 81 h 119"/>
              <a:gd name="T84" fmla="*/ 29 w 37"/>
              <a:gd name="T85" fmla="*/ 86 h 119"/>
              <a:gd name="T86" fmla="*/ 27 w 37"/>
              <a:gd name="T87" fmla="*/ 90 h 119"/>
              <a:gd name="T88" fmla="*/ 25 w 37"/>
              <a:gd name="T89" fmla="*/ 95 h 119"/>
              <a:gd name="T90" fmla="*/ 23 w 37"/>
              <a:gd name="T91" fmla="*/ 100 h 119"/>
              <a:gd name="T92" fmla="*/ 22 w 37"/>
              <a:gd name="T93" fmla="*/ 105 h 119"/>
              <a:gd name="T94" fmla="*/ 22 w 37"/>
              <a:gd name="T95" fmla="*/ 110 h 119"/>
              <a:gd name="T96" fmla="*/ 21 w 37"/>
              <a:gd name="T97" fmla="*/ 115 h 119"/>
              <a:gd name="T98" fmla="*/ 21 w 37"/>
              <a:gd name="T99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19">
                <a:moveTo>
                  <a:pt x="16" y="119"/>
                </a:moveTo>
                <a:lnTo>
                  <a:pt x="16" y="118"/>
                </a:lnTo>
                <a:lnTo>
                  <a:pt x="16" y="117"/>
                </a:lnTo>
                <a:lnTo>
                  <a:pt x="16" y="116"/>
                </a:lnTo>
                <a:lnTo>
                  <a:pt x="16" y="115"/>
                </a:lnTo>
                <a:lnTo>
                  <a:pt x="16" y="113"/>
                </a:lnTo>
                <a:lnTo>
                  <a:pt x="16" y="112"/>
                </a:lnTo>
                <a:lnTo>
                  <a:pt x="15" y="111"/>
                </a:lnTo>
                <a:lnTo>
                  <a:pt x="15" y="110"/>
                </a:lnTo>
                <a:lnTo>
                  <a:pt x="15" y="109"/>
                </a:lnTo>
                <a:lnTo>
                  <a:pt x="15" y="107"/>
                </a:lnTo>
                <a:lnTo>
                  <a:pt x="15" y="106"/>
                </a:lnTo>
                <a:lnTo>
                  <a:pt x="15" y="105"/>
                </a:lnTo>
                <a:lnTo>
                  <a:pt x="15" y="104"/>
                </a:lnTo>
                <a:lnTo>
                  <a:pt x="14" y="102"/>
                </a:lnTo>
                <a:lnTo>
                  <a:pt x="14" y="101"/>
                </a:lnTo>
                <a:lnTo>
                  <a:pt x="14" y="100"/>
                </a:lnTo>
                <a:lnTo>
                  <a:pt x="13" y="99"/>
                </a:lnTo>
                <a:lnTo>
                  <a:pt x="13" y="98"/>
                </a:lnTo>
                <a:lnTo>
                  <a:pt x="13" y="96"/>
                </a:lnTo>
                <a:lnTo>
                  <a:pt x="12" y="95"/>
                </a:lnTo>
                <a:lnTo>
                  <a:pt x="12" y="94"/>
                </a:lnTo>
                <a:lnTo>
                  <a:pt x="11" y="93"/>
                </a:lnTo>
                <a:lnTo>
                  <a:pt x="11" y="92"/>
                </a:lnTo>
                <a:lnTo>
                  <a:pt x="10" y="90"/>
                </a:lnTo>
                <a:lnTo>
                  <a:pt x="10" y="89"/>
                </a:lnTo>
                <a:lnTo>
                  <a:pt x="9" y="88"/>
                </a:lnTo>
                <a:lnTo>
                  <a:pt x="9" y="87"/>
                </a:lnTo>
                <a:lnTo>
                  <a:pt x="8" y="86"/>
                </a:lnTo>
                <a:lnTo>
                  <a:pt x="8" y="84"/>
                </a:lnTo>
                <a:lnTo>
                  <a:pt x="7" y="83"/>
                </a:lnTo>
                <a:lnTo>
                  <a:pt x="6" y="82"/>
                </a:lnTo>
                <a:lnTo>
                  <a:pt x="6" y="81"/>
                </a:lnTo>
                <a:lnTo>
                  <a:pt x="5" y="80"/>
                </a:lnTo>
                <a:lnTo>
                  <a:pt x="5" y="78"/>
                </a:lnTo>
                <a:lnTo>
                  <a:pt x="4" y="77"/>
                </a:lnTo>
                <a:lnTo>
                  <a:pt x="4" y="76"/>
                </a:lnTo>
                <a:lnTo>
                  <a:pt x="3" y="75"/>
                </a:lnTo>
                <a:lnTo>
                  <a:pt x="3" y="74"/>
                </a:lnTo>
                <a:lnTo>
                  <a:pt x="2" y="72"/>
                </a:lnTo>
                <a:lnTo>
                  <a:pt x="2" y="71"/>
                </a:lnTo>
                <a:lnTo>
                  <a:pt x="1" y="70"/>
                </a:lnTo>
                <a:lnTo>
                  <a:pt x="1" y="69"/>
                </a:lnTo>
                <a:lnTo>
                  <a:pt x="1" y="68"/>
                </a:lnTo>
                <a:lnTo>
                  <a:pt x="0" y="66"/>
                </a:lnTo>
                <a:lnTo>
                  <a:pt x="0" y="65"/>
                </a:lnTo>
                <a:lnTo>
                  <a:pt x="0" y="64"/>
                </a:lnTo>
                <a:lnTo>
                  <a:pt x="0" y="63"/>
                </a:lnTo>
                <a:lnTo>
                  <a:pt x="0" y="61"/>
                </a:lnTo>
                <a:lnTo>
                  <a:pt x="0" y="60"/>
                </a:lnTo>
                <a:lnTo>
                  <a:pt x="0" y="59"/>
                </a:lnTo>
                <a:lnTo>
                  <a:pt x="0" y="58"/>
                </a:lnTo>
                <a:lnTo>
                  <a:pt x="0" y="57"/>
                </a:lnTo>
                <a:lnTo>
                  <a:pt x="0" y="55"/>
                </a:lnTo>
                <a:lnTo>
                  <a:pt x="0" y="54"/>
                </a:lnTo>
                <a:lnTo>
                  <a:pt x="0" y="53"/>
                </a:lnTo>
                <a:lnTo>
                  <a:pt x="1" y="52"/>
                </a:lnTo>
                <a:lnTo>
                  <a:pt x="1" y="51"/>
                </a:lnTo>
                <a:lnTo>
                  <a:pt x="1" y="49"/>
                </a:lnTo>
                <a:lnTo>
                  <a:pt x="1" y="48"/>
                </a:lnTo>
                <a:lnTo>
                  <a:pt x="2" y="47"/>
                </a:lnTo>
                <a:lnTo>
                  <a:pt x="2" y="46"/>
                </a:lnTo>
                <a:lnTo>
                  <a:pt x="2" y="45"/>
                </a:lnTo>
                <a:lnTo>
                  <a:pt x="3" y="43"/>
                </a:lnTo>
                <a:lnTo>
                  <a:pt x="3" y="42"/>
                </a:lnTo>
                <a:lnTo>
                  <a:pt x="3" y="41"/>
                </a:lnTo>
                <a:lnTo>
                  <a:pt x="4" y="40"/>
                </a:lnTo>
                <a:lnTo>
                  <a:pt x="4" y="39"/>
                </a:lnTo>
                <a:lnTo>
                  <a:pt x="5" y="37"/>
                </a:lnTo>
                <a:lnTo>
                  <a:pt x="5" y="36"/>
                </a:lnTo>
                <a:lnTo>
                  <a:pt x="5" y="35"/>
                </a:lnTo>
                <a:lnTo>
                  <a:pt x="6" y="34"/>
                </a:lnTo>
                <a:lnTo>
                  <a:pt x="6" y="33"/>
                </a:lnTo>
                <a:lnTo>
                  <a:pt x="7" y="31"/>
                </a:lnTo>
                <a:lnTo>
                  <a:pt x="7" y="30"/>
                </a:lnTo>
                <a:lnTo>
                  <a:pt x="8" y="29"/>
                </a:lnTo>
                <a:lnTo>
                  <a:pt x="8" y="28"/>
                </a:lnTo>
                <a:lnTo>
                  <a:pt x="9" y="27"/>
                </a:lnTo>
                <a:lnTo>
                  <a:pt x="9" y="25"/>
                </a:lnTo>
                <a:lnTo>
                  <a:pt x="10" y="24"/>
                </a:lnTo>
                <a:lnTo>
                  <a:pt x="10" y="23"/>
                </a:lnTo>
                <a:lnTo>
                  <a:pt x="11" y="22"/>
                </a:lnTo>
                <a:lnTo>
                  <a:pt x="11" y="21"/>
                </a:lnTo>
                <a:lnTo>
                  <a:pt x="12" y="19"/>
                </a:lnTo>
                <a:lnTo>
                  <a:pt x="12" y="18"/>
                </a:lnTo>
                <a:lnTo>
                  <a:pt x="13" y="17"/>
                </a:lnTo>
                <a:lnTo>
                  <a:pt x="13" y="16"/>
                </a:lnTo>
                <a:lnTo>
                  <a:pt x="14" y="14"/>
                </a:lnTo>
                <a:lnTo>
                  <a:pt x="14" y="13"/>
                </a:lnTo>
                <a:lnTo>
                  <a:pt x="15" y="12"/>
                </a:lnTo>
                <a:lnTo>
                  <a:pt x="15" y="11"/>
                </a:lnTo>
                <a:lnTo>
                  <a:pt x="15" y="10"/>
                </a:lnTo>
                <a:lnTo>
                  <a:pt x="16" y="8"/>
                </a:lnTo>
                <a:lnTo>
                  <a:pt x="16" y="7"/>
                </a:lnTo>
                <a:lnTo>
                  <a:pt x="16" y="6"/>
                </a:lnTo>
                <a:lnTo>
                  <a:pt x="16" y="5"/>
                </a:lnTo>
                <a:lnTo>
                  <a:pt x="17" y="4"/>
                </a:lnTo>
                <a:lnTo>
                  <a:pt x="17" y="2"/>
                </a:lnTo>
                <a:lnTo>
                  <a:pt x="17" y="1"/>
                </a:lnTo>
                <a:lnTo>
                  <a:pt x="17" y="0"/>
                </a:lnTo>
                <a:lnTo>
                  <a:pt x="20" y="0"/>
                </a:lnTo>
                <a:lnTo>
                  <a:pt x="20" y="1"/>
                </a:lnTo>
                <a:lnTo>
                  <a:pt x="20" y="2"/>
                </a:lnTo>
                <a:lnTo>
                  <a:pt x="20" y="4"/>
                </a:lnTo>
                <a:lnTo>
                  <a:pt x="21" y="5"/>
                </a:lnTo>
                <a:lnTo>
                  <a:pt x="21" y="6"/>
                </a:lnTo>
                <a:lnTo>
                  <a:pt x="21" y="7"/>
                </a:lnTo>
                <a:lnTo>
                  <a:pt x="21" y="8"/>
                </a:lnTo>
                <a:lnTo>
                  <a:pt x="22" y="10"/>
                </a:lnTo>
                <a:lnTo>
                  <a:pt x="22" y="11"/>
                </a:lnTo>
                <a:lnTo>
                  <a:pt x="22" y="12"/>
                </a:lnTo>
                <a:lnTo>
                  <a:pt x="23" y="13"/>
                </a:lnTo>
                <a:lnTo>
                  <a:pt x="23" y="14"/>
                </a:lnTo>
                <a:lnTo>
                  <a:pt x="24" y="16"/>
                </a:lnTo>
                <a:lnTo>
                  <a:pt x="24" y="17"/>
                </a:lnTo>
                <a:lnTo>
                  <a:pt x="25" y="18"/>
                </a:lnTo>
                <a:lnTo>
                  <a:pt x="25" y="19"/>
                </a:lnTo>
                <a:lnTo>
                  <a:pt x="26" y="21"/>
                </a:lnTo>
                <a:lnTo>
                  <a:pt x="26" y="22"/>
                </a:lnTo>
                <a:lnTo>
                  <a:pt x="27" y="23"/>
                </a:lnTo>
                <a:lnTo>
                  <a:pt x="27" y="24"/>
                </a:lnTo>
                <a:lnTo>
                  <a:pt x="28" y="25"/>
                </a:lnTo>
                <a:lnTo>
                  <a:pt x="28" y="27"/>
                </a:lnTo>
                <a:lnTo>
                  <a:pt x="29" y="28"/>
                </a:lnTo>
                <a:lnTo>
                  <a:pt x="29" y="29"/>
                </a:lnTo>
                <a:lnTo>
                  <a:pt x="30" y="30"/>
                </a:lnTo>
                <a:lnTo>
                  <a:pt x="30" y="31"/>
                </a:lnTo>
                <a:lnTo>
                  <a:pt x="31" y="33"/>
                </a:lnTo>
                <a:lnTo>
                  <a:pt x="31" y="34"/>
                </a:lnTo>
                <a:lnTo>
                  <a:pt x="32" y="35"/>
                </a:lnTo>
                <a:lnTo>
                  <a:pt x="32" y="36"/>
                </a:lnTo>
                <a:lnTo>
                  <a:pt x="32" y="37"/>
                </a:lnTo>
                <a:lnTo>
                  <a:pt x="33" y="39"/>
                </a:lnTo>
                <a:lnTo>
                  <a:pt x="33" y="40"/>
                </a:lnTo>
                <a:lnTo>
                  <a:pt x="34" y="41"/>
                </a:lnTo>
                <a:lnTo>
                  <a:pt x="34" y="42"/>
                </a:lnTo>
                <a:lnTo>
                  <a:pt x="34" y="43"/>
                </a:lnTo>
                <a:lnTo>
                  <a:pt x="35" y="45"/>
                </a:lnTo>
                <a:lnTo>
                  <a:pt x="35" y="46"/>
                </a:lnTo>
                <a:lnTo>
                  <a:pt x="35" y="47"/>
                </a:lnTo>
                <a:lnTo>
                  <a:pt x="36" y="48"/>
                </a:lnTo>
                <a:lnTo>
                  <a:pt x="36" y="49"/>
                </a:lnTo>
                <a:lnTo>
                  <a:pt x="36" y="51"/>
                </a:lnTo>
                <a:lnTo>
                  <a:pt x="36" y="52"/>
                </a:lnTo>
                <a:lnTo>
                  <a:pt x="37" y="53"/>
                </a:lnTo>
                <a:lnTo>
                  <a:pt x="37" y="54"/>
                </a:lnTo>
                <a:lnTo>
                  <a:pt x="37" y="55"/>
                </a:lnTo>
                <a:lnTo>
                  <a:pt x="37" y="57"/>
                </a:lnTo>
                <a:lnTo>
                  <a:pt x="37" y="58"/>
                </a:lnTo>
                <a:lnTo>
                  <a:pt x="37" y="59"/>
                </a:lnTo>
                <a:lnTo>
                  <a:pt x="37" y="60"/>
                </a:lnTo>
                <a:lnTo>
                  <a:pt x="37" y="61"/>
                </a:lnTo>
                <a:lnTo>
                  <a:pt x="37" y="63"/>
                </a:lnTo>
                <a:lnTo>
                  <a:pt x="37" y="64"/>
                </a:lnTo>
                <a:lnTo>
                  <a:pt x="37" y="65"/>
                </a:lnTo>
                <a:lnTo>
                  <a:pt x="37" y="66"/>
                </a:lnTo>
                <a:lnTo>
                  <a:pt x="36" y="68"/>
                </a:lnTo>
                <a:lnTo>
                  <a:pt x="36" y="69"/>
                </a:lnTo>
                <a:lnTo>
                  <a:pt x="36" y="70"/>
                </a:lnTo>
                <a:lnTo>
                  <a:pt x="35" y="71"/>
                </a:lnTo>
                <a:lnTo>
                  <a:pt x="35" y="72"/>
                </a:lnTo>
                <a:lnTo>
                  <a:pt x="35" y="74"/>
                </a:lnTo>
                <a:lnTo>
                  <a:pt x="34" y="75"/>
                </a:lnTo>
                <a:lnTo>
                  <a:pt x="34" y="76"/>
                </a:lnTo>
                <a:lnTo>
                  <a:pt x="33" y="77"/>
                </a:lnTo>
                <a:lnTo>
                  <a:pt x="32" y="78"/>
                </a:lnTo>
                <a:lnTo>
                  <a:pt x="32" y="80"/>
                </a:lnTo>
                <a:lnTo>
                  <a:pt x="31" y="81"/>
                </a:lnTo>
                <a:lnTo>
                  <a:pt x="31" y="82"/>
                </a:lnTo>
                <a:lnTo>
                  <a:pt x="30" y="83"/>
                </a:lnTo>
                <a:lnTo>
                  <a:pt x="30" y="84"/>
                </a:lnTo>
                <a:lnTo>
                  <a:pt x="29" y="86"/>
                </a:lnTo>
                <a:lnTo>
                  <a:pt x="28" y="87"/>
                </a:lnTo>
                <a:lnTo>
                  <a:pt x="28" y="88"/>
                </a:lnTo>
                <a:lnTo>
                  <a:pt x="27" y="89"/>
                </a:lnTo>
                <a:lnTo>
                  <a:pt x="27" y="90"/>
                </a:lnTo>
                <a:lnTo>
                  <a:pt x="26" y="92"/>
                </a:lnTo>
                <a:lnTo>
                  <a:pt x="26" y="93"/>
                </a:lnTo>
                <a:lnTo>
                  <a:pt x="25" y="94"/>
                </a:lnTo>
                <a:lnTo>
                  <a:pt x="25" y="95"/>
                </a:lnTo>
                <a:lnTo>
                  <a:pt x="25" y="96"/>
                </a:lnTo>
                <a:lnTo>
                  <a:pt x="24" y="98"/>
                </a:lnTo>
                <a:lnTo>
                  <a:pt x="24" y="99"/>
                </a:lnTo>
                <a:lnTo>
                  <a:pt x="23" y="100"/>
                </a:lnTo>
                <a:lnTo>
                  <a:pt x="23" y="101"/>
                </a:lnTo>
                <a:lnTo>
                  <a:pt x="23" y="102"/>
                </a:lnTo>
                <a:lnTo>
                  <a:pt x="23" y="104"/>
                </a:lnTo>
                <a:lnTo>
                  <a:pt x="22" y="105"/>
                </a:lnTo>
                <a:lnTo>
                  <a:pt x="22" y="106"/>
                </a:lnTo>
                <a:lnTo>
                  <a:pt x="22" y="107"/>
                </a:lnTo>
                <a:lnTo>
                  <a:pt x="22" y="109"/>
                </a:lnTo>
                <a:lnTo>
                  <a:pt x="22" y="110"/>
                </a:lnTo>
                <a:lnTo>
                  <a:pt x="22" y="111"/>
                </a:lnTo>
                <a:lnTo>
                  <a:pt x="22" y="112"/>
                </a:lnTo>
                <a:lnTo>
                  <a:pt x="21" y="113"/>
                </a:lnTo>
                <a:lnTo>
                  <a:pt x="21" y="115"/>
                </a:lnTo>
                <a:lnTo>
                  <a:pt x="21" y="116"/>
                </a:lnTo>
                <a:lnTo>
                  <a:pt x="21" y="117"/>
                </a:lnTo>
                <a:lnTo>
                  <a:pt x="21" y="118"/>
                </a:lnTo>
                <a:lnTo>
                  <a:pt x="21" y="119"/>
                </a:lnTo>
                <a:lnTo>
                  <a:pt x="16" y="119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Line 245"/>
          <p:cNvSpPr>
            <a:spLocks noChangeShapeType="1"/>
          </p:cNvSpPr>
          <p:nvPr/>
        </p:nvSpPr>
        <p:spPr bwMode="auto">
          <a:xfrm flipV="1">
            <a:off x="8362950" y="1695450"/>
            <a:ext cx="0" cy="11334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Rectangle 246"/>
          <p:cNvSpPr>
            <a:spLocks noChangeArrowheads="1"/>
          </p:cNvSpPr>
          <p:nvPr/>
        </p:nvSpPr>
        <p:spPr bwMode="auto">
          <a:xfrm>
            <a:off x="8343900" y="2076450"/>
            <a:ext cx="28575" cy="381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Rectangle 247"/>
          <p:cNvSpPr>
            <a:spLocks noChangeArrowheads="1"/>
          </p:cNvSpPr>
          <p:nvPr/>
        </p:nvSpPr>
        <p:spPr bwMode="auto">
          <a:xfrm>
            <a:off x="8343900" y="2076450"/>
            <a:ext cx="28575" cy="38100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Rectangle 248"/>
          <p:cNvSpPr>
            <a:spLocks noChangeArrowheads="1"/>
          </p:cNvSpPr>
          <p:nvPr/>
        </p:nvSpPr>
        <p:spPr bwMode="auto">
          <a:xfrm>
            <a:off x="8353425" y="21717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Rectangle 249"/>
          <p:cNvSpPr>
            <a:spLocks noChangeArrowheads="1"/>
          </p:cNvSpPr>
          <p:nvPr/>
        </p:nvSpPr>
        <p:spPr bwMode="auto">
          <a:xfrm>
            <a:off x="8353425" y="22288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Rectangle 250"/>
          <p:cNvSpPr>
            <a:spLocks noChangeArrowheads="1"/>
          </p:cNvSpPr>
          <p:nvPr/>
        </p:nvSpPr>
        <p:spPr bwMode="auto">
          <a:xfrm>
            <a:off x="8343900" y="21812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2" name="Rectangle 251"/>
          <p:cNvSpPr>
            <a:spLocks noChangeArrowheads="1"/>
          </p:cNvSpPr>
          <p:nvPr/>
        </p:nvSpPr>
        <p:spPr bwMode="auto">
          <a:xfrm>
            <a:off x="8343900" y="22193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3" name="Rectangle 252"/>
          <p:cNvSpPr>
            <a:spLocks noChangeArrowheads="1"/>
          </p:cNvSpPr>
          <p:nvPr/>
        </p:nvSpPr>
        <p:spPr bwMode="auto">
          <a:xfrm>
            <a:off x="8334375" y="21907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" name="Rectangle 253"/>
          <p:cNvSpPr>
            <a:spLocks noChangeArrowheads="1"/>
          </p:cNvSpPr>
          <p:nvPr/>
        </p:nvSpPr>
        <p:spPr bwMode="auto">
          <a:xfrm>
            <a:off x="8334375" y="22098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5" name="Rectangle 254"/>
          <p:cNvSpPr>
            <a:spLocks noChangeArrowheads="1"/>
          </p:cNvSpPr>
          <p:nvPr/>
        </p:nvSpPr>
        <p:spPr bwMode="auto">
          <a:xfrm>
            <a:off x="8334375" y="22002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6" name="Rectangle 255"/>
          <p:cNvSpPr>
            <a:spLocks noChangeArrowheads="1"/>
          </p:cNvSpPr>
          <p:nvPr/>
        </p:nvSpPr>
        <p:spPr bwMode="auto">
          <a:xfrm>
            <a:off x="8334375" y="22002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7" name="Oval 256"/>
          <p:cNvSpPr>
            <a:spLocks noChangeArrowheads="1"/>
          </p:cNvSpPr>
          <p:nvPr/>
        </p:nvSpPr>
        <p:spPr bwMode="auto">
          <a:xfrm>
            <a:off x="8334375" y="217170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Rectangle 257"/>
          <p:cNvSpPr>
            <a:spLocks noChangeArrowheads="1"/>
          </p:cNvSpPr>
          <p:nvPr/>
        </p:nvSpPr>
        <p:spPr bwMode="auto">
          <a:xfrm>
            <a:off x="5757863" y="1066800"/>
            <a:ext cx="2524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Population 3-theta 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" name="1248 CuadroTexto"/>
          <p:cNvSpPr txBox="1"/>
          <p:nvPr/>
        </p:nvSpPr>
        <p:spPr>
          <a:xfrm>
            <a:off x="35496" y="1556792"/>
            <a:ext cx="461665" cy="32099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Observed haplotypes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257 CuadroTexto"/>
          <p:cNvSpPr txBox="1"/>
          <p:nvPr/>
        </p:nvSpPr>
        <p:spPr>
          <a:xfrm>
            <a:off x="4470375" y="1556792"/>
            <a:ext cx="461665" cy="32099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Observed haplotypes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Rectangle 29"/>
          <p:cNvSpPr>
            <a:spLocks noChangeArrowheads="1"/>
          </p:cNvSpPr>
          <p:nvPr/>
        </p:nvSpPr>
        <p:spPr bwMode="auto">
          <a:xfrm>
            <a:off x="2740450" y="5270765"/>
            <a:ext cx="3414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n32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0" name="Rectangle 29"/>
          <p:cNvSpPr>
            <a:spLocks noChangeArrowheads="1"/>
          </p:cNvSpPr>
          <p:nvPr/>
        </p:nvSpPr>
        <p:spPr bwMode="auto">
          <a:xfrm>
            <a:off x="7254896" y="5270765"/>
            <a:ext cx="3414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n32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1" name="Rectangle 30"/>
          <p:cNvSpPr>
            <a:spLocks noChangeArrowheads="1"/>
          </p:cNvSpPr>
          <p:nvPr/>
        </p:nvSpPr>
        <p:spPr bwMode="auto">
          <a:xfrm>
            <a:off x="3651577" y="5259643"/>
            <a:ext cx="4552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n128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2" name="Rectangle 30"/>
          <p:cNvSpPr>
            <a:spLocks noChangeArrowheads="1"/>
          </p:cNvSpPr>
          <p:nvPr/>
        </p:nvSpPr>
        <p:spPr bwMode="auto">
          <a:xfrm>
            <a:off x="8172400" y="5259643"/>
            <a:ext cx="4552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n128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88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66387"/>
            <a:ext cx="2570609" cy="520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866387"/>
            <a:ext cx="2514529" cy="581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95536" y="204667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Population 3: Theta=10 Growth</a:t>
            </a:r>
          </a:p>
          <a:p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572000" y="188640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Population 4: Theta=10 No Growth</a:t>
            </a:r>
          </a:p>
          <a:p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357188"/>
            <a:ext cx="6457950" cy="614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32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71450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55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404664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dirty="0" smtClean="0"/>
              <a:t>Population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3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70284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1 Título"/>
          <p:cNvSpPr txBox="1">
            <a:spLocks/>
          </p:cNvSpPr>
          <p:nvPr/>
        </p:nvSpPr>
        <p:spPr>
          <a:xfrm>
            <a:off x="457200" y="-9939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Population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90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/>
              <a:t>Population 3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70284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77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smtClean="0"/>
              <a:t>Population 4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70284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40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172</Words>
  <Application>Microsoft Office PowerPoint</Application>
  <PresentationFormat>Presentación en pantalla (4:3)</PresentationFormat>
  <Paragraphs>83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Gamma thoughts</vt:lpstr>
      <vt:lpstr>Distribution of number of haplotypes in the simulated samples</vt:lpstr>
      <vt:lpstr>Presentación de PowerPoint</vt:lpstr>
      <vt:lpstr>Presentación de PowerPoint</vt:lpstr>
      <vt:lpstr>Presentación de PowerPoint</vt:lpstr>
      <vt:lpstr>Population 1</vt:lpstr>
      <vt:lpstr>Presentación de PowerPoint</vt:lpstr>
      <vt:lpstr>Population 3</vt:lpstr>
      <vt:lpstr>Population 4</vt:lpstr>
      <vt:lpstr>Trying kernels</vt:lpstr>
      <vt:lpstr>Presentación de PowerPoint</vt:lpstr>
      <vt:lpstr>Presentación de PowerPoint</vt:lpstr>
      <vt:lpstr>Theta and segregating sites</vt:lpstr>
      <vt:lpstr>Distribution of segregating sites</vt:lpstr>
      <vt:lpstr>Population 1  (T2g)</vt:lpstr>
      <vt:lpstr>Presentación de PowerPoint</vt:lpstr>
      <vt:lpstr>Presentación de PowerPoint</vt:lpstr>
      <vt:lpstr>Presentación de PowerPoint</vt:lpstr>
      <vt:lpstr>Presentación de PowerPoint</vt:lpstr>
      <vt:lpstr>segSites vs best.n.values</vt:lpstr>
      <vt:lpstr>Empirical distributions</vt:lpstr>
      <vt:lpstr>Violin plots of simulated data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Gamma thoughts</dc:title>
  <dc:creator>Paula</dc:creator>
  <cp:lastModifiedBy>Paula</cp:lastModifiedBy>
  <cp:revision>23</cp:revision>
  <dcterms:created xsi:type="dcterms:W3CDTF">2015-05-05T18:05:07Z</dcterms:created>
  <dcterms:modified xsi:type="dcterms:W3CDTF">2015-05-23T01:25:20Z</dcterms:modified>
</cp:coreProperties>
</file>