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4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0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2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57447-5BFD-4CE2-A5BA-15C06B9C0B91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6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draft for manuscript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numbers are provisory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1804988" y="969218"/>
            <a:ext cx="5543550" cy="5772150"/>
            <a:chOff x="1137" y="345"/>
            <a:chExt cx="3492" cy="3636"/>
          </a:xfrm>
        </p:grpSpPr>
        <p:sp>
          <p:nvSpPr>
            <p:cNvPr id="3" name="AutoShape 4"/>
            <p:cNvSpPr>
              <a:spLocks noChangeAspect="1" noChangeArrowheads="1" noTextEdit="1"/>
            </p:cNvSpPr>
            <p:nvPr/>
          </p:nvSpPr>
          <p:spPr bwMode="auto">
            <a:xfrm>
              <a:off x="1143" y="345"/>
              <a:ext cx="3474" cy="3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6"/>
            <p:cNvGrpSpPr>
              <a:grpSpLocks/>
            </p:cNvGrpSpPr>
            <p:nvPr/>
          </p:nvGrpSpPr>
          <p:grpSpPr bwMode="auto">
            <a:xfrm>
              <a:off x="1143" y="345"/>
              <a:ext cx="3486" cy="3636"/>
              <a:chOff x="1143" y="345"/>
              <a:chExt cx="3486" cy="3636"/>
            </a:xfrm>
          </p:grpSpPr>
          <p:sp>
            <p:nvSpPr>
              <p:cNvPr id="1232" name="Rectangle 6"/>
              <p:cNvSpPr>
                <a:spLocks noChangeArrowheads="1"/>
              </p:cNvSpPr>
              <p:nvPr/>
            </p:nvSpPr>
            <p:spPr bwMode="auto">
              <a:xfrm>
                <a:off x="1143" y="345"/>
                <a:ext cx="3486" cy="36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Rectangle 7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Rectangle 8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Rectangle 9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Rectangle 10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Rectangle 11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Rectangle 12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Rectangle 13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Rectangle 14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Oval 15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Rectangle 16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Rectangle 17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Rectangle 18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Rectangle 19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Rectangle 20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Rectangle 21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Rectangle 22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Rectangle 23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Oval 24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Rectangle 25"/>
              <p:cNvSpPr>
                <a:spLocks noChangeArrowheads="1"/>
              </p:cNvSpPr>
              <p:nvPr/>
            </p:nvSpPr>
            <p:spPr bwMode="auto">
              <a:xfrm>
                <a:off x="1707" y="316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Rectangle 26"/>
              <p:cNvSpPr>
                <a:spLocks noChangeArrowheads="1"/>
              </p:cNvSpPr>
              <p:nvPr/>
            </p:nvSpPr>
            <p:spPr bwMode="auto">
              <a:xfrm>
                <a:off x="1707" y="3201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Rectangle 27"/>
              <p:cNvSpPr>
                <a:spLocks noChangeArrowheads="1"/>
              </p:cNvSpPr>
              <p:nvPr/>
            </p:nvSpPr>
            <p:spPr bwMode="auto">
              <a:xfrm>
                <a:off x="1701" y="3171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Rectangle 28"/>
              <p:cNvSpPr>
                <a:spLocks noChangeArrowheads="1"/>
              </p:cNvSpPr>
              <p:nvPr/>
            </p:nvSpPr>
            <p:spPr bwMode="auto">
              <a:xfrm>
                <a:off x="1701" y="319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Rectangle 29"/>
              <p:cNvSpPr>
                <a:spLocks noChangeArrowheads="1"/>
              </p:cNvSpPr>
              <p:nvPr/>
            </p:nvSpPr>
            <p:spPr bwMode="auto">
              <a:xfrm>
                <a:off x="1695" y="317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Rectangle 30"/>
              <p:cNvSpPr>
                <a:spLocks noChangeArrowheads="1"/>
              </p:cNvSpPr>
              <p:nvPr/>
            </p:nvSpPr>
            <p:spPr bwMode="auto">
              <a:xfrm>
                <a:off x="1695" y="318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Rectangle 31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Rectangle 32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Oval 33"/>
              <p:cNvSpPr>
                <a:spLocks noChangeArrowheads="1"/>
              </p:cNvSpPr>
              <p:nvPr/>
            </p:nvSpPr>
            <p:spPr bwMode="auto">
              <a:xfrm>
                <a:off x="1695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Rectangle 34"/>
              <p:cNvSpPr>
                <a:spLocks noChangeArrowheads="1"/>
              </p:cNvSpPr>
              <p:nvPr/>
            </p:nvSpPr>
            <p:spPr bwMode="auto">
              <a:xfrm>
                <a:off x="1797" y="301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Rectangle 35"/>
              <p:cNvSpPr>
                <a:spLocks noChangeArrowheads="1"/>
              </p:cNvSpPr>
              <p:nvPr/>
            </p:nvSpPr>
            <p:spPr bwMode="auto">
              <a:xfrm>
                <a:off x="1797" y="3051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Rectangle 36"/>
              <p:cNvSpPr>
                <a:spLocks noChangeArrowheads="1"/>
              </p:cNvSpPr>
              <p:nvPr/>
            </p:nvSpPr>
            <p:spPr bwMode="auto">
              <a:xfrm>
                <a:off x="1791" y="3021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Rectangle 37"/>
              <p:cNvSpPr>
                <a:spLocks noChangeArrowheads="1"/>
              </p:cNvSpPr>
              <p:nvPr/>
            </p:nvSpPr>
            <p:spPr bwMode="auto">
              <a:xfrm>
                <a:off x="1791" y="304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Rectangle 38"/>
              <p:cNvSpPr>
                <a:spLocks noChangeArrowheads="1"/>
              </p:cNvSpPr>
              <p:nvPr/>
            </p:nvSpPr>
            <p:spPr bwMode="auto">
              <a:xfrm>
                <a:off x="1785" y="30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Rectangle 39"/>
              <p:cNvSpPr>
                <a:spLocks noChangeArrowheads="1"/>
              </p:cNvSpPr>
              <p:nvPr/>
            </p:nvSpPr>
            <p:spPr bwMode="auto">
              <a:xfrm>
                <a:off x="1785" y="303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Rectangle 40"/>
              <p:cNvSpPr>
                <a:spLocks noChangeArrowheads="1"/>
              </p:cNvSpPr>
              <p:nvPr/>
            </p:nvSpPr>
            <p:spPr bwMode="auto">
              <a:xfrm>
                <a:off x="1785" y="303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Rectangle 41"/>
              <p:cNvSpPr>
                <a:spLocks noChangeArrowheads="1"/>
              </p:cNvSpPr>
              <p:nvPr/>
            </p:nvSpPr>
            <p:spPr bwMode="auto">
              <a:xfrm>
                <a:off x="1785" y="303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Oval 42"/>
              <p:cNvSpPr>
                <a:spLocks noChangeArrowheads="1"/>
              </p:cNvSpPr>
              <p:nvPr/>
            </p:nvSpPr>
            <p:spPr bwMode="auto">
              <a:xfrm>
                <a:off x="1785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Rectangle 43"/>
              <p:cNvSpPr>
                <a:spLocks noChangeArrowheads="1"/>
              </p:cNvSpPr>
              <p:nvPr/>
            </p:nvSpPr>
            <p:spPr bwMode="auto">
              <a:xfrm>
                <a:off x="1881" y="2709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Rectangle 44"/>
              <p:cNvSpPr>
                <a:spLocks noChangeArrowheads="1"/>
              </p:cNvSpPr>
              <p:nvPr/>
            </p:nvSpPr>
            <p:spPr bwMode="auto">
              <a:xfrm>
                <a:off x="1881" y="274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Rectangle 45"/>
              <p:cNvSpPr>
                <a:spLocks noChangeArrowheads="1"/>
              </p:cNvSpPr>
              <p:nvPr/>
            </p:nvSpPr>
            <p:spPr bwMode="auto">
              <a:xfrm>
                <a:off x="1875" y="271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Rectangle 46"/>
              <p:cNvSpPr>
                <a:spLocks noChangeArrowheads="1"/>
              </p:cNvSpPr>
              <p:nvPr/>
            </p:nvSpPr>
            <p:spPr bwMode="auto">
              <a:xfrm>
                <a:off x="1875" y="2739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Rectangle 47"/>
              <p:cNvSpPr>
                <a:spLocks noChangeArrowheads="1"/>
              </p:cNvSpPr>
              <p:nvPr/>
            </p:nvSpPr>
            <p:spPr bwMode="auto">
              <a:xfrm>
                <a:off x="1869" y="272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Rectangle 48"/>
              <p:cNvSpPr>
                <a:spLocks noChangeArrowheads="1"/>
              </p:cNvSpPr>
              <p:nvPr/>
            </p:nvSpPr>
            <p:spPr bwMode="auto">
              <a:xfrm>
                <a:off x="1869" y="273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Rectangle 49"/>
              <p:cNvSpPr>
                <a:spLocks noChangeArrowheads="1"/>
              </p:cNvSpPr>
              <p:nvPr/>
            </p:nvSpPr>
            <p:spPr bwMode="auto">
              <a:xfrm>
                <a:off x="1869" y="27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Rectangle 50"/>
              <p:cNvSpPr>
                <a:spLocks noChangeArrowheads="1"/>
              </p:cNvSpPr>
              <p:nvPr/>
            </p:nvSpPr>
            <p:spPr bwMode="auto">
              <a:xfrm>
                <a:off x="1869" y="27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Oval 51"/>
              <p:cNvSpPr>
                <a:spLocks noChangeArrowheads="1"/>
              </p:cNvSpPr>
              <p:nvPr/>
            </p:nvSpPr>
            <p:spPr bwMode="auto">
              <a:xfrm>
                <a:off x="1869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Rectangle 52"/>
              <p:cNvSpPr>
                <a:spLocks noChangeArrowheads="1"/>
              </p:cNvSpPr>
              <p:nvPr/>
            </p:nvSpPr>
            <p:spPr bwMode="auto">
              <a:xfrm>
                <a:off x="1965" y="2103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Rectangle 53"/>
              <p:cNvSpPr>
                <a:spLocks noChangeArrowheads="1"/>
              </p:cNvSpPr>
              <p:nvPr/>
            </p:nvSpPr>
            <p:spPr bwMode="auto">
              <a:xfrm>
                <a:off x="1965" y="2139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Rectangle 54"/>
              <p:cNvSpPr>
                <a:spLocks noChangeArrowheads="1"/>
              </p:cNvSpPr>
              <p:nvPr/>
            </p:nvSpPr>
            <p:spPr bwMode="auto">
              <a:xfrm>
                <a:off x="1959" y="2109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Rectangle 55"/>
              <p:cNvSpPr>
                <a:spLocks noChangeArrowheads="1"/>
              </p:cNvSpPr>
              <p:nvPr/>
            </p:nvSpPr>
            <p:spPr bwMode="auto">
              <a:xfrm>
                <a:off x="1959" y="2133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Rectangle 56"/>
              <p:cNvSpPr>
                <a:spLocks noChangeArrowheads="1"/>
              </p:cNvSpPr>
              <p:nvPr/>
            </p:nvSpPr>
            <p:spPr bwMode="auto">
              <a:xfrm>
                <a:off x="1953" y="211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Rectangle 57"/>
              <p:cNvSpPr>
                <a:spLocks noChangeArrowheads="1"/>
              </p:cNvSpPr>
              <p:nvPr/>
            </p:nvSpPr>
            <p:spPr bwMode="auto">
              <a:xfrm>
                <a:off x="1953" y="21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Rectangle 58"/>
              <p:cNvSpPr>
                <a:spLocks noChangeArrowheads="1"/>
              </p:cNvSpPr>
              <p:nvPr/>
            </p:nvSpPr>
            <p:spPr bwMode="auto">
              <a:xfrm>
                <a:off x="1953" y="212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Rectangle 59"/>
              <p:cNvSpPr>
                <a:spLocks noChangeArrowheads="1"/>
              </p:cNvSpPr>
              <p:nvPr/>
            </p:nvSpPr>
            <p:spPr bwMode="auto">
              <a:xfrm>
                <a:off x="1953" y="212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Oval 60"/>
              <p:cNvSpPr>
                <a:spLocks noChangeArrowheads="1"/>
              </p:cNvSpPr>
              <p:nvPr/>
            </p:nvSpPr>
            <p:spPr bwMode="auto">
              <a:xfrm>
                <a:off x="1953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Rectangle 61"/>
              <p:cNvSpPr>
                <a:spLocks noChangeArrowheads="1"/>
              </p:cNvSpPr>
              <p:nvPr/>
            </p:nvSpPr>
            <p:spPr bwMode="auto">
              <a:xfrm>
                <a:off x="2049" y="891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Rectangle 62"/>
              <p:cNvSpPr>
                <a:spLocks noChangeArrowheads="1"/>
              </p:cNvSpPr>
              <p:nvPr/>
            </p:nvSpPr>
            <p:spPr bwMode="auto">
              <a:xfrm>
                <a:off x="2049" y="927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Rectangle 63"/>
              <p:cNvSpPr>
                <a:spLocks noChangeArrowheads="1"/>
              </p:cNvSpPr>
              <p:nvPr/>
            </p:nvSpPr>
            <p:spPr bwMode="auto">
              <a:xfrm>
                <a:off x="2043" y="897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Rectangle 64"/>
              <p:cNvSpPr>
                <a:spLocks noChangeArrowheads="1"/>
              </p:cNvSpPr>
              <p:nvPr/>
            </p:nvSpPr>
            <p:spPr bwMode="auto">
              <a:xfrm>
                <a:off x="2043" y="921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Rectangle 65"/>
              <p:cNvSpPr>
                <a:spLocks noChangeArrowheads="1"/>
              </p:cNvSpPr>
              <p:nvPr/>
            </p:nvSpPr>
            <p:spPr bwMode="auto">
              <a:xfrm>
                <a:off x="2037" y="90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Rectangle 66"/>
              <p:cNvSpPr>
                <a:spLocks noChangeArrowheads="1"/>
              </p:cNvSpPr>
              <p:nvPr/>
            </p:nvSpPr>
            <p:spPr bwMode="auto">
              <a:xfrm>
                <a:off x="2037" y="91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Rectangle 67"/>
              <p:cNvSpPr>
                <a:spLocks noChangeArrowheads="1"/>
              </p:cNvSpPr>
              <p:nvPr/>
            </p:nvSpPr>
            <p:spPr bwMode="auto">
              <a:xfrm>
                <a:off x="2037" y="90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Rectangle 68"/>
              <p:cNvSpPr>
                <a:spLocks noChangeArrowheads="1"/>
              </p:cNvSpPr>
              <p:nvPr/>
            </p:nvSpPr>
            <p:spPr bwMode="auto">
              <a:xfrm>
                <a:off x="2037" y="90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Oval 69"/>
              <p:cNvSpPr>
                <a:spLocks noChangeArrowheads="1"/>
              </p:cNvSpPr>
              <p:nvPr/>
            </p:nvSpPr>
            <p:spPr bwMode="auto">
              <a:xfrm>
                <a:off x="2037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Rectangle 70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Rectangle 71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Rectangle 72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Rectangle 73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Rectangle 74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Rectangle 75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Rectangle 76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Rectangle 77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Oval 78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Rectangle 79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Rectangle 80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Rectangle 81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Rectangle 82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Rectangle 83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Rectangle 84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Rectangle 85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Rectangle 86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Oval 87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Rectangle 88"/>
              <p:cNvSpPr>
                <a:spLocks noChangeArrowheads="1"/>
              </p:cNvSpPr>
              <p:nvPr/>
            </p:nvSpPr>
            <p:spPr bwMode="auto">
              <a:xfrm>
                <a:off x="1707" y="316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Rectangle 89"/>
              <p:cNvSpPr>
                <a:spLocks noChangeArrowheads="1"/>
              </p:cNvSpPr>
              <p:nvPr/>
            </p:nvSpPr>
            <p:spPr bwMode="auto">
              <a:xfrm>
                <a:off x="1707" y="3201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Rectangle 90"/>
              <p:cNvSpPr>
                <a:spLocks noChangeArrowheads="1"/>
              </p:cNvSpPr>
              <p:nvPr/>
            </p:nvSpPr>
            <p:spPr bwMode="auto">
              <a:xfrm>
                <a:off x="1701" y="3171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Rectangle 91"/>
              <p:cNvSpPr>
                <a:spLocks noChangeArrowheads="1"/>
              </p:cNvSpPr>
              <p:nvPr/>
            </p:nvSpPr>
            <p:spPr bwMode="auto">
              <a:xfrm>
                <a:off x="1701" y="319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Rectangle 92"/>
              <p:cNvSpPr>
                <a:spLocks noChangeArrowheads="1"/>
              </p:cNvSpPr>
              <p:nvPr/>
            </p:nvSpPr>
            <p:spPr bwMode="auto">
              <a:xfrm>
                <a:off x="1695" y="317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Rectangle 93"/>
              <p:cNvSpPr>
                <a:spLocks noChangeArrowheads="1"/>
              </p:cNvSpPr>
              <p:nvPr/>
            </p:nvSpPr>
            <p:spPr bwMode="auto">
              <a:xfrm>
                <a:off x="1695" y="318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Rectangle 94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Rectangle 95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Oval 96"/>
              <p:cNvSpPr>
                <a:spLocks noChangeArrowheads="1"/>
              </p:cNvSpPr>
              <p:nvPr/>
            </p:nvSpPr>
            <p:spPr bwMode="auto">
              <a:xfrm>
                <a:off x="1695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Rectangle 97"/>
              <p:cNvSpPr>
                <a:spLocks noChangeArrowheads="1"/>
              </p:cNvSpPr>
              <p:nvPr/>
            </p:nvSpPr>
            <p:spPr bwMode="auto">
              <a:xfrm>
                <a:off x="1707" y="301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Rectangle 98"/>
              <p:cNvSpPr>
                <a:spLocks noChangeArrowheads="1"/>
              </p:cNvSpPr>
              <p:nvPr/>
            </p:nvSpPr>
            <p:spPr bwMode="auto">
              <a:xfrm>
                <a:off x="1707" y="3051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Rectangle 99"/>
              <p:cNvSpPr>
                <a:spLocks noChangeArrowheads="1"/>
              </p:cNvSpPr>
              <p:nvPr/>
            </p:nvSpPr>
            <p:spPr bwMode="auto">
              <a:xfrm>
                <a:off x="1701" y="3021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Rectangle 100"/>
              <p:cNvSpPr>
                <a:spLocks noChangeArrowheads="1"/>
              </p:cNvSpPr>
              <p:nvPr/>
            </p:nvSpPr>
            <p:spPr bwMode="auto">
              <a:xfrm>
                <a:off x="1701" y="304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Rectangle 101"/>
              <p:cNvSpPr>
                <a:spLocks noChangeArrowheads="1"/>
              </p:cNvSpPr>
              <p:nvPr/>
            </p:nvSpPr>
            <p:spPr bwMode="auto">
              <a:xfrm>
                <a:off x="1695" y="30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Rectangle 102"/>
              <p:cNvSpPr>
                <a:spLocks noChangeArrowheads="1"/>
              </p:cNvSpPr>
              <p:nvPr/>
            </p:nvSpPr>
            <p:spPr bwMode="auto">
              <a:xfrm>
                <a:off x="1695" y="303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Rectangle 103"/>
              <p:cNvSpPr>
                <a:spLocks noChangeArrowheads="1"/>
              </p:cNvSpPr>
              <p:nvPr/>
            </p:nvSpPr>
            <p:spPr bwMode="auto">
              <a:xfrm>
                <a:off x="1695" y="303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Rectangle 104"/>
              <p:cNvSpPr>
                <a:spLocks noChangeArrowheads="1"/>
              </p:cNvSpPr>
              <p:nvPr/>
            </p:nvSpPr>
            <p:spPr bwMode="auto">
              <a:xfrm>
                <a:off x="1695" y="303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Oval 105"/>
              <p:cNvSpPr>
                <a:spLocks noChangeArrowheads="1"/>
              </p:cNvSpPr>
              <p:nvPr/>
            </p:nvSpPr>
            <p:spPr bwMode="auto">
              <a:xfrm>
                <a:off x="1695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Rectangle 106"/>
              <p:cNvSpPr>
                <a:spLocks noChangeArrowheads="1"/>
              </p:cNvSpPr>
              <p:nvPr/>
            </p:nvSpPr>
            <p:spPr bwMode="auto">
              <a:xfrm>
                <a:off x="1797" y="2709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Rectangle 107"/>
              <p:cNvSpPr>
                <a:spLocks noChangeArrowheads="1"/>
              </p:cNvSpPr>
              <p:nvPr/>
            </p:nvSpPr>
            <p:spPr bwMode="auto">
              <a:xfrm>
                <a:off x="1797" y="274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Rectangle 108"/>
              <p:cNvSpPr>
                <a:spLocks noChangeArrowheads="1"/>
              </p:cNvSpPr>
              <p:nvPr/>
            </p:nvSpPr>
            <p:spPr bwMode="auto">
              <a:xfrm>
                <a:off x="1791" y="271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Rectangle 109"/>
              <p:cNvSpPr>
                <a:spLocks noChangeArrowheads="1"/>
              </p:cNvSpPr>
              <p:nvPr/>
            </p:nvSpPr>
            <p:spPr bwMode="auto">
              <a:xfrm>
                <a:off x="1791" y="2739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Rectangle 110"/>
              <p:cNvSpPr>
                <a:spLocks noChangeArrowheads="1"/>
              </p:cNvSpPr>
              <p:nvPr/>
            </p:nvSpPr>
            <p:spPr bwMode="auto">
              <a:xfrm>
                <a:off x="1785" y="272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Rectangle 111"/>
              <p:cNvSpPr>
                <a:spLocks noChangeArrowheads="1"/>
              </p:cNvSpPr>
              <p:nvPr/>
            </p:nvSpPr>
            <p:spPr bwMode="auto">
              <a:xfrm>
                <a:off x="1785" y="273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Rectangle 112"/>
              <p:cNvSpPr>
                <a:spLocks noChangeArrowheads="1"/>
              </p:cNvSpPr>
              <p:nvPr/>
            </p:nvSpPr>
            <p:spPr bwMode="auto">
              <a:xfrm>
                <a:off x="1785" y="27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Rectangle 113"/>
              <p:cNvSpPr>
                <a:spLocks noChangeArrowheads="1"/>
              </p:cNvSpPr>
              <p:nvPr/>
            </p:nvSpPr>
            <p:spPr bwMode="auto">
              <a:xfrm>
                <a:off x="1785" y="27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Oval 114"/>
              <p:cNvSpPr>
                <a:spLocks noChangeArrowheads="1"/>
              </p:cNvSpPr>
              <p:nvPr/>
            </p:nvSpPr>
            <p:spPr bwMode="auto">
              <a:xfrm>
                <a:off x="1785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Rectangle 115"/>
              <p:cNvSpPr>
                <a:spLocks noChangeArrowheads="1"/>
              </p:cNvSpPr>
              <p:nvPr/>
            </p:nvSpPr>
            <p:spPr bwMode="auto">
              <a:xfrm>
                <a:off x="1881" y="2103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Rectangle 116"/>
              <p:cNvSpPr>
                <a:spLocks noChangeArrowheads="1"/>
              </p:cNvSpPr>
              <p:nvPr/>
            </p:nvSpPr>
            <p:spPr bwMode="auto">
              <a:xfrm>
                <a:off x="1881" y="2139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Rectangle 117"/>
              <p:cNvSpPr>
                <a:spLocks noChangeArrowheads="1"/>
              </p:cNvSpPr>
              <p:nvPr/>
            </p:nvSpPr>
            <p:spPr bwMode="auto">
              <a:xfrm>
                <a:off x="1875" y="2109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Rectangle 118"/>
              <p:cNvSpPr>
                <a:spLocks noChangeArrowheads="1"/>
              </p:cNvSpPr>
              <p:nvPr/>
            </p:nvSpPr>
            <p:spPr bwMode="auto">
              <a:xfrm>
                <a:off x="1875" y="2133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Rectangle 119"/>
              <p:cNvSpPr>
                <a:spLocks noChangeArrowheads="1"/>
              </p:cNvSpPr>
              <p:nvPr/>
            </p:nvSpPr>
            <p:spPr bwMode="auto">
              <a:xfrm>
                <a:off x="1869" y="211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Rectangle 120"/>
              <p:cNvSpPr>
                <a:spLocks noChangeArrowheads="1"/>
              </p:cNvSpPr>
              <p:nvPr/>
            </p:nvSpPr>
            <p:spPr bwMode="auto">
              <a:xfrm>
                <a:off x="1869" y="21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Rectangle 121"/>
              <p:cNvSpPr>
                <a:spLocks noChangeArrowheads="1"/>
              </p:cNvSpPr>
              <p:nvPr/>
            </p:nvSpPr>
            <p:spPr bwMode="auto">
              <a:xfrm>
                <a:off x="1869" y="212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Rectangle 122"/>
              <p:cNvSpPr>
                <a:spLocks noChangeArrowheads="1"/>
              </p:cNvSpPr>
              <p:nvPr/>
            </p:nvSpPr>
            <p:spPr bwMode="auto">
              <a:xfrm>
                <a:off x="1869" y="212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Oval 123"/>
              <p:cNvSpPr>
                <a:spLocks noChangeArrowheads="1"/>
              </p:cNvSpPr>
              <p:nvPr/>
            </p:nvSpPr>
            <p:spPr bwMode="auto">
              <a:xfrm>
                <a:off x="1869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Rectangle 124"/>
              <p:cNvSpPr>
                <a:spLocks noChangeArrowheads="1"/>
              </p:cNvSpPr>
              <p:nvPr/>
            </p:nvSpPr>
            <p:spPr bwMode="auto">
              <a:xfrm>
                <a:off x="1965" y="891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Rectangle 125"/>
              <p:cNvSpPr>
                <a:spLocks noChangeArrowheads="1"/>
              </p:cNvSpPr>
              <p:nvPr/>
            </p:nvSpPr>
            <p:spPr bwMode="auto">
              <a:xfrm>
                <a:off x="1965" y="927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Rectangle 126"/>
              <p:cNvSpPr>
                <a:spLocks noChangeArrowheads="1"/>
              </p:cNvSpPr>
              <p:nvPr/>
            </p:nvSpPr>
            <p:spPr bwMode="auto">
              <a:xfrm>
                <a:off x="1959" y="897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Rectangle 127"/>
              <p:cNvSpPr>
                <a:spLocks noChangeArrowheads="1"/>
              </p:cNvSpPr>
              <p:nvPr/>
            </p:nvSpPr>
            <p:spPr bwMode="auto">
              <a:xfrm>
                <a:off x="1959" y="921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Rectangle 128"/>
              <p:cNvSpPr>
                <a:spLocks noChangeArrowheads="1"/>
              </p:cNvSpPr>
              <p:nvPr/>
            </p:nvSpPr>
            <p:spPr bwMode="auto">
              <a:xfrm>
                <a:off x="1953" y="90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Rectangle 129"/>
              <p:cNvSpPr>
                <a:spLocks noChangeArrowheads="1"/>
              </p:cNvSpPr>
              <p:nvPr/>
            </p:nvSpPr>
            <p:spPr bwMode="auto">
              <a:xfrm>
                <a:off x="1953" y="91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Rectangle 130"/>
              <p:cNvSpPr>
                <a:spLocks noChangeArrowheads="1"/>
              </p:cNvSpPr>
              <p:nvPr/>
            </p:nvSpPr>
            <p:spPr bwMode="auto">
              <a:xfrm>
                <a:off x="1953" y="90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Rectangle 131"/>
              <p:cNvSpPr>
                <a:spLocks noChangeArrowheads="1"/>
              </p:cNvSpPr>
              <p:nvPr/>
            </p:nvSpPr>
            <p:spPr bwMode="auto">
              <a:xfrm>
                <a:off x="1953" y="90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Oval 132"/>
              <p:cNvSpPr>
                <a:spLocks noChangeArrowheads="1"/>
              </p:cNvSpPr>
              <p:nvPr/>
            </p:nvSpPr>
            <p:spPr bwMode="auto">
              <a:xfrm>
                <a:off x="1953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Rectangle 133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Rectangle 134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Rectangle 135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Rectangle 136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Rectangle 137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Rectangle 138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Rectangle 139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Rectangle 140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Oval 141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Rectangle 142"/>
              <p:cNvSpPr>
                <a:spLocks noChangeArrowheads="1"/>
              </p:cNvSpPr>
              <p:nvPr/>
            </p:nvSpPr>
            <p:spPr bwMode="auto">
              <a:xfrm>
                <a:off x="1797" y="3237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Rectangle 143"/>
              <p:cNvSpPr>
                <a:spLocks noChangeArrowheads="1"/>
              </p:cNvSpPr>
              <p:nvPr/>
            </p:nvSpPr>
            <p:spPr bwMode="auto">
              <a:xfrm>
                <a:off x="1797" y="3273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Rectangle 144"/>
              <p:cNvSpPr>
                <a:spLocks noChangeArrowheads="1"/>
              </p:cNvSpPr>
              <p:nvPr/>
            </p:nvSpPr>
            <p:spPr bwMode="auto">
              <a:xfrm>
                <a:off x="1791" y="3243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Rectangle 145"/>
              <p:cNvSpPr>
                <a:spLocks noChangeArrowheads="1"/>
              </p:cNvSpPr>
              <p:nvPr/>
            </p:nvSpPr>
            <p:spPr bwMode="auto">
              <a:xfrm>
                <a:off x="1791" y="3267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Rectangle 146"/>
              <p:cNvSpPr>
                <a:spLocks noChangeArrowheads="1"/>
              </p:cNvSpPr>
              <p:nvPr/>
            </p:nvSpPr>
            <p:spPr bwMode="auto">
              <a:xfrm>
                <a:off x="1785" y="324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Rectangle 147"/>
              <p:cNvSpPr>
                <a:spLocks noChangeArrowheads="1"/>
              </p:cNvSpPr>
              <p:nvPr/>
            </p:nvSpPr>
            <p:spPr bwMode="auto">
              <a:xfrm>
                <a:off x="1785" y="326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Rectangle 148"/>
              <p:cNvSpPr>
                <a:spLocks noChangeArrowheads="1"/>
              </p:cNvSpPr>
              <p:nvPr/>
            </p:nvSpPr>
            <p:spPr bwMode="auto">
              <a:xfrm>
                <a:off x="1785" y="325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Rectangle 149"/>
              <p:cNvSpPr>
                <a:spLocks noChangeArrowheads="1"/>
              </p:cNvSpPr>
              <p:nvPr/>
            </p:nvSpPr>
            <p:spPr bwMode="auto">
              <a:xfrm>
                <a:off x="1785" y="325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Oval 150"/>
              <p:cNvSpPr>
                <a:spLocks noChangeArrowheads="1"/>
              </p:cNvSpPr>
              <p:nvPr/>
            </p:nvSpPr>
            <p:spPr bwMode="auto">
              <a:xfrm>
                <a:off x="178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Rectangle 151"/>
              <p:cNvSpPr>
                <a:spLocks noChangeArrowheads="1"/>
              </p:cNvSpPr>
              <p:nvPr/>
            </p:nvSpPr>
            <p:spPr bwMode="auto">
              <a:xfrm>
                <a:off x="1965" y="316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Rectangle 152"/>
              <p:cNvSpPr>
                <a:spLocks noChangeArrowheads="1"/>
              </p:cNvSpPr>
              <p:nvPr/>
            </p:nvSpPr>
            <p:spPr bwMode="auto">
              <a:xfrm>
                <a:off x="1965" y="3201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Rectangle 153"/>
              <p:cNvSpPr>
                <a:spLocks noChangeArrowheads="1"/>
              </p:cNvSpPr>
              <p:nvPr/>
            </p:nvSpPr>
            <p:spPr bwMode="auto">
              <a:xfrm>
                <a:off x="1959" y="3171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Rectangle 154"/>
              <p:cNvSpPr>
                <a:spLocks noChangeArrowheads="1"/>
              </p:cNvSpPr>
              <p:nvPr/>
            </p:nvSpPr>
            <p:spPr bwMode="auto">
              <a:xfrm>
                <a:off x="1959" y="319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Rectangle 155"/>
              <p:cNvSpPr>
                <a:spLocks noChangeArrowheads="1"/>
              </p:cNvSpPr>
              <p:nvPr/>
            </p:nvSpPr>
            <p:spPr bwMode="auto">
              <a:xfrm>
                <a:off x="1953" y="317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Rectangle 156"/>
              <p:cNvSpPr>
                <a:spLocks noChangeArrowheads="1"/>
              </p:cNvSpPr>
              <p:nvPr/>
            </p:nvSpPr>
            <p:spPr bwMode="auto">
              <a:xfrm>
                <a:off x="1953" y="318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Rectangle 157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Rectangle 158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Oval 159"/>
              <p:cNvSpPr>
                <a:spLocks noChangeArrowheads="1"/>
              </p:cNvSpPr>
              <p:nvPr/>
            </p:nvSpPr>
            <p:spPr bwMode="auto">
              <a:xfrm>
                <a:off x="1953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Rectangle 160"/>
              <p:cNvSpPr>
                <a:spLocks noChangeArrowheads="1"/>
              </p:cNvSpPr>
              <p:nvPr/>
            </p:nvSpPr>
            <p:spPr bwMode="auto">
              <a:xfrm>
                <a:off x="2049" y="301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Rectangle 161"/>
              <p:cNvSpPr>
                <a:spLocks noChangeArrowheads="1"/>
              </p:cNvSpPr>
              <p:nvPr/>
            </p:nvSpPr>
            <p:spPr bwMode="auto">
              <a:xfrm>
                <a:off x="2049" y="3051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Rectangle 162"/>
              <p:cNvSpPr>
                <a:spLocks noChangeArrowheads="1"/>
              </p:cNvSpPr>
              <p:nvPr/>
            </p:nvSpPr>
            <p:spPr bwMode="auto">
              <a:xfrm>
                <a:off x="2043" y="3021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Rectangle 163"/>
              <p:cNvSpPr>
                <a:spLocks noChangeArrowheads="1"/>
              </p:cNvSpPr>
              <p:nvPr/>
            </p:nvSpPr>
            <p:spPr bwMode="auto">
              <a:xfrm>
                <a:off x="2043" y="304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Rectangle 164"/>
              <p:cNvSpPr>
                <a:spLocks noChangeArrowheads="1"/>
              </p:cNvSpPr>
              <p:nvPr/>
            </p:nvSpPr>
            <p:spPr bwMode="auto">
              <a:xfrm>
                <a:off x="2037" y="30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Rectangle 165"/>
              <p:cNvSpPr>
                <a:spLocks noChangeArrowheads="1"/>
              </p:cNvSpPr>
              <p:nvPr/>
            </p:nvSpPr>
            <p:spPr bwMode="auto">
              <a:xfrm>
                <a:off x="2037" y="303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Rectangle 166"/>
              <p:cNvSpPr>
                <a:spLocks noChangeArrowheads="1"/>
              </p:cNvSpPr>
              <p:nvPr/>
            </p:nvSpPr>
            <p:spPr bwMode="auto">
              <a:xfrm>
                <a:off x="2037" y="303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Rectangle 167"/>
              <p:cNvSpPr>
                <a:spLocks noChangeArrowheads="1"/>
              </p:cNvSpPr>
              <p:nvPr/>
            </p:nvSpPr>
            <p:spPr bwMode="auto">
              <a:xfrm>
                <a:off x="2037" y="303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Oval 168"/>
              <p:cNvSpPr>
                <a:spLocks noChangeArrowheads="1"/>
              </p:cNvSpPr>
              <p:nvPr/>
            </p:nvSpPr>
            <p:spPr bwMode="auto">
              <a:xfrm>
                <a:off x="2037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Rectangle 169"/>
              <p:cNvSpPr>
                <a:spLocks noChangeArrowheads="1"/>
              </p:cNvSpPr>
              <p:nvPr/>
            </p:nvSpPr>
            <p:spPr bwMode="auto">
              <a:xfrm>
                <a:off x="2391" y="2709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Rectangle 170"/>
              <p:cNvSpPr>
                <a:spLocks noChangeArrowheads="1"/>
              </p:cNvSpPr>
              <p:nvPr/>
            </p:nvSpPr>
            <p:spPr bwMode="auto">
              <a:xfrm>
                <a:off x="2391" y="274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Rectangle 171"/>
              <p:cNvSpPr>
                <a:spLocks noChangeArrowheads="1"/>
              </p:cNvSpPr>
              <p:nvPr/>
            </p:nvSpPr>
            <p:spPr bwMode="auto">
              <a:xfrm>
                <a:off x="2385" y="271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Rectangle 172"/>
              <p:cNvSpPr>
                <a:spLocks noChangeArrowheads="1"/>
              </p:cNvSpPr>
              <p:nvPr/>
            </p:nvSpPr>
            <p:spPr bwMode="auto">
              <a:xfrm>
                <a:off x="2385" y="2739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Rectangle 173"/>
              <p:cNvSpPr>
                <a:spLocks noChangeArrowheads="1"/>
              </p:cNvSpPr>
              <p:nvPr/>
            </p:nvSpPr>
            <p:spPr bwMode="auto">
              <a:xfrm>
                <a:off x="2379" y="272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Rectangle 174"/>
              <p:cNvSpPr>
                <a:spLocks noChangeArrowheads="1"/>
              </p:cNvSpPr>
              <p:nvPr/>
            </p:nvSpPr>
            <p:spPr bwMode="auto">
              <a:xfrm>
                <a:off x="2379" y="273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Rectangle 175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Rectangle 176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Oval 177"/>
              <p:cNvSpPr>
                <a:spLocks noChangeArrowheads="1"/>
              </p:cNvSpPr>
              <p:nvPr/>
            </p:nvSpPr>
            <p:spPr bwMode="auto">
              <a:xfrm>
                <a:off x="2379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Rectangle 178"/>
              <p:cNvSpPr>
                <a:spLocks noChangeArrowheads="1"/>
              </p:cNvSpPr>
              <p:nvPr/>
            </p:nvSpPr>
            <p:spPr bwMode="auto">
              <a:xfrm>
                <a:off x="2649" y="2103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Rectangle 179"/>
              <p:cNvSpPr>
                <a:spLocks noChangeArrowheads="1"/>
              </p:cNvSpPr>
              <p:nvPr/>
            </p:nvSpPr>
            <p:spPr bwMode="auto">
              <a:xfrm>
                <a:off x="2649" y="2139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Rectangle 180"/>
              <p:cNvSpPr>
                <a:spLocks noChangeArrowheads="1"/>
              </p:cNvSpPr>
              <p:nvPr/>
            </p:nvSpPr>
            <p:spPr bwMode="auto">
              <a:xfrm>
                <a:off x="2643" y="2109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Rectangle 181"/>
              <p:cNvSpPr>
                <a:spLocks noChangeArrowheads="1"/>
              </p:cNvSpPr>
              <p:nvPr/>
            </p:nvSpPr>
            <p:spPr bwMode="auto">
              <a:xfrm>
                <a:off x="2643" y="2133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Rectangle 182"/>
              <p:cNvSpPr>
                <a:spLocks noChangeArrowheads="1"/>
              </p:cNvSpPr>
              <p:nvPr/>
            </p:nvSpPr>
            <p:spPr bwMode="auto">
              <a:xfrm>
                <a:off x="2637" y="211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Rectangle 183"/>
              <p:cNvSpPr>
                <a:spLocks noChangeArrowheads="1"/>
              </p:cNvSpPr>
              <p:nvPr/>
            </p:nvSpPr>
            <p:spPr bwMode="auto">
              <a:xfrm>
                <a:off x="2637" y="21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Rectangle 184"/>
              <p:cNvSpPr>
                <a:spLocks noChangeArrowheads="1"/>
              </p:cNvSpPr>
              <p:nvPr/>
            </p:nvSpPr>
            <p:spPr bwMode="auto">
              <a:xfrm>
                <a:off x="2637" y="212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Rectangle 185"/>
              <p:cNvSpPr>
                <a:spLocks noChangeArrowheads="1"/>
              </p:cNvSpPr>
              <p:nvPr/>
            </p:nvSpPr>
            <p:spPr bwMode="auto">
              <a:xfrm>
                <a:off x="2637" y="212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Oval 186"/>
              <p:cNvSpPr>
                <a:spLocks noChangeArrowheads="1"/>
              </p:cNvSpPr>
              <p:nvPr/>
            </p:nvSpPr>
            <p:spPr bwMode="auto">
              <a:xfrm>
                <a:off x="2637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Rectangle 187"/>
              <p:cNvSpPr>
                <a:spLocks noChangeArrowheads="1"/>
              </p:cNvSpPr>
              <p:nvPr/>
            </p:nvSpPr>
            <p:spPr bwMode="auto">
              <a:xfrm>
                <a:off x="3165" y="891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Rectangle 188"/>
              <p:cNvSpPr>
                <a:spLocks noChangeArrowheads="1"/>
              </p:cNvSpPr>
              <p:nvPr/>
            </p:nvSpPr>
            <p:spPr bwMode="auto">
              <a:xfrm>
                <a:off x="3165" y="927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Rectangle 189"/>
              <p:cNvSpPr>
                <a:spLocks noChangeArrowheads="1"/>
              </p:cNvSpPr>
              <p:nvPr/>
            </p:nvSpPr>
            <p:spPr bwMode="auto">
              <a:xfrm>
                <a:off x="3159" y="897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Rectangle 190"/>
              <p:cNvSpPr>
                <a:spLocks noChangeArrowheads="1"/>
              </p:cNvSpPr>
              <p:nvPr/>
            </p:nvSpPr>
            <p:spPr bwMode="auto">
              <a:xfrm>
                <a:off x="3159" y="921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Rectangle 191"/>
              <p:cNvSpPr>
                <a:spLocks noChangeArrowheads="1"/>
              </p:cNvSpPr>
              <p:nvPr/>
            </p:nvSpPr>
            <p:spPr bwMode="auto">
              <a:xfrm>
                <a:off x="3153" y="90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Rectangle 192"/>
              <p:cNvSpPr>
                <a:spLocks noChangeArrowheads="1"/>
              </p:cNvSpPr>
              <p:nvPr/>
            </p:nvSpPr>
            <p:spPr bwMode="auto">
              <a:xfrm>
                <a:off x="3153" y="91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Rectangle 193"/>
              <p:cNvSpPr>
                <a:spLocks noChangeArrowheads="1"/>
              </p:cNvSpPr>
              <p:nvPr/>
            </p:nvSpPr>
            <p:spPr bwMode="auto">
              <a:xfrm>
                <a:off x="3153" y="90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Rectangle 194"/>
              <p:cNvSpPr>
                <a:spLocks noChangeArrowheads="1"/>
              </p:cNvSpPr>
              <p:nvPr/>
            </p:nvSpPr>
            <p:spPr bwMode="auto">
              <a:xfrm>
                <a:off x="3153" y="90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Oval 195"/>
              <p:cNvSpPr>
                <a:spLocks noChangeArrowheads="1"/>
              </p:cNvSpPr>
              <p:nvPr/>
            </p:nvSpPr>
            <p:spPr bwMode="auto">
              <a:xfrm>
                <a:off x="3153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Rectangle 196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Rectangle 197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Rectangle 198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Rectangle 199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Rectangle 200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Rectangle 201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Rectangle 202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Rectangle 203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Oval 204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Rectangle 205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407"/>
            <p:cNvGrpSpPr>
              <a:grpSpLocks/>
            </p:cNvGrpSpPr>
            <p:nvPr/>
          </p:nvGrpSpPr>
          <p:grpSpPr bwMode="auto">
            <a:xfrm>
              <a:off x="1557" y="891"/>
              <a:ext cx="2748" cy="2760"/>
              <a:chOff x="1557" y="891"/>
              <a:chExt cx="2748" cy="2760"/>
            </a:xfrm>
          </p:grpSpPr>
          <p:sp>
            <p:nvSpPr>
              <p:cNvPr id="1032" name="Rectangle 207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Rectangle 208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209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Rectangle 210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Rectangle 211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Rectangle 212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Rectangle 213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Oval 214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Rectangle 215"/>
              <p:cNvSpPr>
                <a:spLocks noChangeArrowheads="1"/>
              </p:cNvSpPr>
              <p:nvPr/>
            </p:nvSpPr>
            <p:spPr bwMode="auto">
              <a:xfrm>
                <a:off x="1881" y="316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Rectangle 216"/>
              <p:cNvSpPr>
                <a:spLocks noChangeArrowheads="1"/>
              </p:cNvSpPr>
              <p:nvPr/>
            </p:nvSpPr>
            <p:spPr bwMode="auto">
              <a:xfrm>
                <a:off x="1881" y="3201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Rectangle 217"/>
              <p:cNvSpPr>
                <a:spLocks noChangeArrowheads="1"/>
              </p:cNvSpPr>
              <p:nvPr/>
            </p:nvSpPr>
            <p:spPr bwMode="auto">
              <a:xfrm>
                <a:off x="1875" y="3171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Rectangle 218"/>
              <p:cNvSpPr>
                <a:spLocks noChangeArrowheads="1"/>
              </p:cNvSpPr>
              <p:nvPr/>
            </p:nvSpPr>
            <p:spPr bwMode="auto">
              <a:xfrm>
                <a:off x="1875" y="319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Rectangle 219"/>
              <p:cNvSpPr>
                <a:spLocks noChangeArrowheads="1"/>
              </p:cNvSpPr>
              <p:nvPr/>
            </p:nvSpPr>
            <p:spPr bwMode="auto">
              <a:xfrm>
                <a:off x="1869" y="317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Rectangle 220"/>
              <p:cNvSpPr>
                <a:spLocks noChangeArrowheads="1"/>
              </p:cNvSpPr>
              <p:nvPr/>
            </p:nvSpPr>
            <p:spPr bwMode="auto">
              <a:xfrm>
                <a:off x="1869" y="318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Rectangle 221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Rectangle 222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Oval 223"/>
              <p:cNvSpPr>
                <a:spLocks noChangeArrowheads="1"/>
              </p:cNvSpPr>
              <p:nvPr/>
            </p:nvSpPr>
            <p:spPr bwMode="auto">
              <a:xfrm>
                <a:off x="1869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Rectangle 224"/>
              <p:cNvSpPr>
                <a:spLocks noChangeArrowheads="1"/>
              </p:cNvSpPr>
              <p:nvPr/>
            </p:nvSpPr>
            <p:spPr bwMode="auto">
              <a:xfrm>
                <a:off x="2223" y="301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Rectangle 225"/>
              <p:cNvSpPr>
                <a:spLocks noChangeArrowheads="1"/>
              </p:cNvSpPr>
              <p:nvPr/>
            </p:nvSpPr>
            <p:spPr bwMode="auto">
              <a:xfrm>
                <a:off x="2223" y="3051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Rectangle 226"/>
              <p:cNvSpPr>
                <a:spLocks noChangeArrowheads="1"/>
              </p:cNvSpPr>
              <p:nvPr/>
            </p:nvSpPr>
            <p:spPr bwMode="auto">
              <a:xfrm>
                <a:off x="2217" y="3021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Rectangle 227"/>
              <p:cNvSpPr>
                <a:spLocks noChangeArrowheads="1"/>
              </p:cNvSpPr>
              <p:nvPr/>
            </p:nvSpPr>
            <p:spPr bwMode="auto">
              <a:xfrm>
                <a:off x="2217" y="304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Rectangle 228"/>
              <p:cNvSpPr>
                <a:spLocks noChangeArrowheads="1"/>
              </p:cNvSpPr>
              <p:nvPr/>
            </p:nvSpPr>
            <p:spPr bwMode="auto">
              <a:xfrm>
                <a:off x="2211" y="30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Rectangle 229"/>
              <p:cNvSpPr>
                <a:spLocks noChangeArrowheads="1"/>
              </p:cNvSpPr>
              <p:nvPr/>
            </p:nvSpPr>
            <p:spPr bwMode="auto">
              <a:xfrm>
                <a:off x="2211" y="303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Rectangle 230"/>
              <p:cNvSpPr>
                <a:spLocks noChangeArrowheads="1"/>
              </p:cNvSpPr>
              <p:nvPr/>
            </p:nvSpPr>
            <p:spPr bwMode="auto">
              <a:xfrm>
                <a:off x="2211" y="303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Rectangle 231"/>
              <p:cNvSpPr>
                <a:spLocks noChangeArrowheads="1"/>
              </p:cNvSpPr>
              <p:nvPr/>
            </p:nvSpPr>
            <p:spPr bwMode="auto">
              <a:xfrm>
                <a:off x="2211" y="303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Oval 232"/>
              <p:cNvSpPr>
                <a:spLocks noChangeArrowheads="1"/>
              </p:cNvSpPr>
              <p:nvPr/>
            </p:nvSpPr>
            <p:spPr bwMode="auto">
              <a:xfrm>
                <a:off x="2211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Rectangle 233"/>
              <p:cNvSpPr>
                <a:spLocks noChangeArrowheads="1"/>
              </p:cNvSpPr>
              <p:nvPr/>
            </p:nvSpPr>
            <p:spPr bwMode="auto">
              <a:xfrm>
                <a:off x="2391" y="2709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Rectangle 234"/>
              <p:cNvSpPr>
                <a:spLocks noChangeArrowheads="1"/>
              </p:cNvSpPr>
              <p:nvPr/>
            </p:nvSpPr>
            <p:spPr bwMode="auto">
              <a:xfrm>
                <a:off x="2391" y="274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Rectangle 235"/>
              <p:cNvSpPr>
                <a:spLocks noChangeArrowheads="1"/>
              </p:cNvSpPr>
              <p:nvPr/>
            </p:nvSpPr>
            <p:spPr bwMode="auto">
              <a:xfrm>
                <a:off x="2385" y="271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Rectangle 236"/>
              <p:cNvSpPr>
                <a:spLocks noChangeArrowheads="1"/>
              </p:cNvSpPr>
              <p:nvPr/>
            </p:nvSpPr>
            <p:spPr bwMode="auto">
              <a:xfrm>
                <a:off x="2385" y="2739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Rectangle 237"/>
              <p:cNvSpPr>
                <a:spLocks noChangeArrowheads="1"/>
              </p:cNvSpPr>
              <p:nvPr/>
            </p:nvSpPr>
            <p:spPr bwMode="auto">
              <a:xfrm>
                <a:off x="2379" y="272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Rectangle 238"/>
              <p:cNvSpPr>
                <a:spLocks noChangeArrowheads="1"/>
              </p:cNvSpPr>
              <p:nvPr/>
            </p:nvSpPr>
            <p:spPr bwMode="auto">
              <a:xfrm>
                <a:off x="2379" y="273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Rectangle 239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Rectangle 240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Oval 241"/>
              <p:cNvSpPr>
                <a:spLocks noChangeArrowheads="1"/>
              </p:cNvSpPr>
              <p:nvPr/>
            </p:nvSpPr>
            <p:spPr bwMode="auto">
              <a:xfrm>
                <a:off x="2379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Rectangle 242"/>
              <p:cNvSpPr>
                <a:spLocks noChangeArrowheads="1"/>
              </p:cNvSpPr>
              <p:nvPr/>
            </p:nvSpPr>
            <p:spPr bwMode="auto">
              <a:xfrm>
                <a:off x="2907" y="2103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Rectangle 243"/>
              <p:cNvSpPr>
                <a:spLocks noChangeArrowheads="1"/>
              </p:cNvSpPr>
              <p:nvPr/>
            </p:nvSpPr>
            <p:spPr bwMode="auto">
              <a:xfrm>
                <a:off x="2907" y="2139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Rectangle 244"/>
              <p:cNvSpPr>
                <a:spLocks noChangeArrowheads="1"/>
              </p:cNvSpPr>
              <p:nvPr/>
            </p:nvSpPr>
            <p:spPr bwMode="auto">
              <a:xfrm>
                <a:off x="2901" y="2109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Rectangle 245"/>
              <p:cNvSpPr>
                <a:spLocks noChangeArrowheads="1"/>
              </p:cNvSpPr>
              <p:nvPr/>
            </p:nvSpPr>
            <p:spPr bwMode="auto">
              <a:xfrm>
                <a:off x="2901" y="2133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Rectangle 246"/>
              <p:cNvSpPr>
                <a:spLocks noChangeArrowheads="1"/>
              </p:cNvSpPr>
              <p:nvPr/>
            </p:nvSpPr>
            <p:spPr bwMode="auto">
              <a:xfrm>
                <a:off x="2895" y="211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Rectangle 247"/>
              <p:cNvSpPr>
                <a:spLocks noChangeArrowheads="1"/>
              </p:cNvSpPr>
              <p:nvPr/>
            </p:nvSpPr>
            <p:spPr bwMode="auto">
              <a:xfrm>
                <a:off x="2895" y="21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Rectangle 248"/>
              <p:cNvSpPr>
                <a:spLocks noChangeArrowheads="1"/>
              </p:cNvSpPr>
              <p:nvPr/>
            </p:nvSpPr>
            <p:spPr bwMode="auto">
              <a:xfrm>
                <a:off x="2895" y="212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Rectangle 249"/>
              <p:cNvSpPr>
                <a:spLocks noChangeArrowheads="1"/>
              </p:cNvSpPr>
              <p:nvPr/>
            </p:nvSpPr>
            <p:spPr bwMode="auto">
              <a:xfrm>
                <a:off x="2895" y="212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Oval 250"/>
              <p:cNvSpPr>
                <a:spLocks noChangeArrowheads="1"/>
              </p:cNvSpPr>
              <p:nvPr/>
            </p:nvSpPr>
            <p:spPr bwMode="auto">
              <a:xfrm>
                <a:off x="2895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Rectangle 251"/>
              <p:cNvSpPr>
                <a:spLocks noChangeArrowheads="1"/>
              </p:cNvSpPr>
              <p:nvPr/>
            </p:nvSpPr>
            <p:spPr bwMode="auto">
              <a:xfrm>
                <a:off x="3333" y="891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Rectangle 252"/>
              <p:cNvSpPr>
                <a:spLocks noChangeArrowheads="1"/>
              </p:cNvSpPr>
              <p:nvPr/>
            </p:nvSpPr>
            <p:spPr bwMode="auto">
              <a:xfrm>
                <a:off x="3333" y="927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Rectangle 253"/>
              <p:cNvSpPr>
                <a:spLocks noChangeArrowheads="1"/>
              </p:cNvSpPr>
              <p:nvPr/>
            </p:nvSpPr>
            <p:spPr bwMode="auto">
              <a:xfrm>
                <a:off x="3327" y="897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Rectangle 254"/>
              <p:cNvSpPr>
                <a:spLocks noChangeArrowheads="1"/>
              </p:cNvSpPr>
              <p:nvPr/>
            </p:nvSpPr>
            <p:spPr bwMode="auto">
              <a:xfrm>
                <a:off x="3327" y="921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Rectangle 255"/>
              <p:cNvSpPr>
                <a:spLocks noChangeArrowheads="1"/>
              </p:cNvSpPr>
              <p:nvPr/>
            </p:nvSpPr>
            <p:spPr bwMode="auto">
              <a:xfrm>
                <a:off x="3321" y="90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Rectangle 256"/>
              <p:cNvSpPr>
                <a:spLocks noChangeArrowheads="1"/>
              </p:cNvSpPr>
              <p:nvPr/>
            </p:nvSpPr>
            <p:spPr bwMode="auto">
              <a:xfrm>
                <a:off x="3321" y="91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Rectangle 257"/>
              <p:cNvSpPr>
                <a:spLocks noChangeArrowheads="1"/>
              </p:cNvSpPr>
              <p:nvPr/>
            </p:nvSpPr>
            <p:spPr bwMode="auto">
              <a:xfrm>
                <a:off x="3321" y="90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Rectangle 258"/>
              <p:cNvSpPr>
                <a:spLocks noChangeArrowheads="1"/>
              </p:cNvSpPr>
              <p:nvPr/>
            </p:nvSpPr>
            <p:spPr bwMode="auto">
              <a:xfrm>
                <a:off x="3321" y="90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Oval 259"/>
              <p:cNvSpPr>
                <a:spLocks noChangeArrowheads="1"/>
              </p:cNvSpPr>
              <p:nvPr/>
            </p:nvSpPr>
            <p:spPr bwMode="auto">
              <a:xfrm>
                <a:off x="3321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Rectangle 260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Rectangle 261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Rectangle 262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Rectangle 263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Rectangle 264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Rectangle 265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Rectangle 266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Rectangle 267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Oval 268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Rectangle 269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Rectangle 270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Rectangle 271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Rectangle 272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Rectangle 273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Rectangle 274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Rectangle 275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Rectangle 276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Oval 277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Rectangle 278"/>
              <p:cNvSpPr>
                <a:spLocks noChangeArrowheads="1"/>
              </p:cNvSpPr>
              <p:nvPr/>
            </p:nvSpPr>
            <p:spPr bwMode="auto">
              <a:xfrm>
                <a:off x="1881" y="316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Rectangle 279"/>
              <p:cNvSpPr>
                <a:spLocks noChangeArrowheads="1"/>
              </p:cNvSpPr>
              <p:nvPr/>
            </p:nvSpPr>
            <p:spPr bwMode="auto">
              <a:xfrm>
                <a:off x="1881" y="3201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Rectangle 280"/>
              <p:cNvSpPr>
                <a:spLocks noChangeArrowheads="1"/>
              </p:cNvSpPr>
              <p:nvPr/>
            </p:nvSpPr>
            <p:spPr bwMode="auto">
              <a:xfrm>
                <a:off x="1875" y="3171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Rectangle 281"/>
              <p:cNvSpPr>
                <a:spLocks noChangeArrowheads="1"/>
              </p:cNvSpPr>
              <p:nvPr/>
            </p:nvSpPr>
            <p:spPr bwMode="auto">
              <a:xfrm>
                <a:off x="1875" y="319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Rectangle 282"/>
              <p:cNvSpPr>
                <a:spLocks noChangeArrowheads="1"/>
              </p:cNvSpPr>
              <p:nvPr/>
            </p:nvSpPr>
            <p:spPr bwMode="auto">
              <a:xfrm>
                <a:off x="1869" y="317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Rectangle 283"/>
              <p:cNvSpPr>
                <a:spLocks noChangeArrowheads="1"/>
              </p:cNvSpPr>
              <p:nvPr/>
            </p:nvSpPr>
            <p:spPr bwMode="auto">
              <a:xfrm>
                <a:off x="1869" y="318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Rectangle 284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Rectangle 285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Oval 286"/>
              <p:cNvSpPr>
                <a:spLocks noChangeArrowheads="1"/>
              </p:cNvSpPr>
              <p:nvPr/>
            </p:nvSpPr>
            <p:spPr bwMode="auto">
              <a:xfrm>
                <a:off x="1869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Rectangle 287"/>
              <p:cNvSpPr>
                <a:spLocks noChangeArrowheads="1"/>
              </p:cNvSpPr>
              <p:nvPr/>
            </p:nvSpPr>
            <p:spPr bwMode="auto">
              <a:xfrm>
                <a:off x="1881" y="301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Rectangle 288"/>
              <p:cNvSpPr>
                <a:spLocks noChangeArrowheads="1"/>
              </p:cNvSpPr>
              <p:nvPr/>
            </p:nvSpPr>
            <p:spPr bwMode="auto">
              <a:xfrm>
                <a:off x="1881" y="3051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Rectangle 289"/>
              <p:cNvSpPr>
                <a:spLocks noChangeArrowheads="1"/>
              </p:cNvSpPr>
              <p:nvPr/>
            </p:nvSpPr>
            <p:spPr bwMode="auto">
              <a:xfrm>
                <a:off x="1875" y="3021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Rectangle 290"/>
              <p:cNvSpPr>
                <a:spLocks noChangeArrowheads="1"/>
              </p:cNvSpPr>
              <p:nvPr/>
            </p:nvSpPr>
            <p:spPr bwMode="auto">
              <a:xfrm>
                <a:off x="1875" y="304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Rectangle 291"/>
              <p:cNvSpPr>
                <a:spLocks noChangeArrowheads="1"/>
              </p:cNvSpPr>
              <p:nvPr/>
            </p:nvSpPr>
            <p:spPr bwMode="auto">
              <a:xfrm>
                <a:off x="1869" y="30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Rectangle 292"/>
              <p:cNvSpPr>
                <a:spLocks noChangeArrowheads="1"/>
              </p:cNvSpPr>
              <p:nvPr/>
            </p:nvSpPr>
            <p:spPr bwMode="auto">
              <a:xfrm>
                <a:off x="1869" y="303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Rectangle 293"/>
              <p:cNvSpPr>
                <a:spLocks noChangeArrowheads="1"/>
              </p:cNvSpPr>
              <p:nvPr/>
            </p:nvSpPr>
            <p:spPr bwMode="auto">
              <a:xfrm>
                <a:off x="1869" y="303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Rectangle 294"/>
              <p:cNvSpPr>
                <a:spLocks noChangeArrowheads="1"/>
              </p:cNvSpPr>
              <p:nvPr/>
            </p:nvSpPr>
            <p:spPr bwMode="auto">
              <a:xfrm>
                <a:off x="1869" y="303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Oval 295"/>
              <p:cNvSpPr>
                <a:spLocks noChangeArrowheads="1"/>
              </p:cNvSpPr>
              <p:nvPr/>
            </p:nvSpPr>
            <p:spPr bwMode="auto">
              <a:xfrm>
                <a:off x="1869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Rectangle 296"/>
              <p:cNvSpPr>
                <a:spLocks noChangeArrowheads="1"/>
              </p:cNvSpPr>
              <p:nvPr/>
            </p:nvSpPr>
            <p:spPr bwMode="auto">
              <a:xfrm>
                <a:off x="2223" y="2709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Rectangle 297"/>
              <p:cNvSpPr>
                <a:spLocks noChangeArrowheads="1"/>
              </p:cNvSpPr>
              <p:nvPr/>
            </p:nvSpPr>
            <p:spPr bwMode="auto">
              <a:xfrm>
                <a:off x="2223" y="274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Rectangle 298"/>
              <p:cNvSpPr>
                <a:spLocks noChangeArrowheads="1"/>
              </p:cNvSpPr>
              <p:nvPr/>
            </p:nvSpPr>
            <p:spPr bwMode="auto">
              <a:xfrm>
                <a:off x="2217" y="271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Rectangle 299"/>
              <p:cNvSpPr>
                <a:spLocks noChangeArrowheads="1"/>
              </p:cNvSpPr>
              <p:nvPr/>
            </p:nvSpPr>
            <p:spPr bwMode="auto">
              <a:xfrm>
                <a:off x="2217" y="2739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Rectangle 300"/>
              <p:cNvSpPr>
                <a:spLocks noChangeArrowheads="1"/>
              </p:cNvSpPr>
              <p:nvPr/>
            </p:nvSpPr>
            <p:spPr bwMode="auto">
              <a:xfrm>
                <a:off x="2211" y="272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Rectangle 301"/>
              <p:cNvSpPr>
                <a:spLocks noChangeArrowheads="1"/>
              </p:cNvSpPr>
              <p:nvPr/>
            </p:nvSpPr>
            <p:spPr bwMode="auto">
              <a:xfrm>
                <a:off x="2211" y="273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Rectangle 302"/>
              <p:cNvSpPr>
                <a:spLocks noChangeArrowheads="1"/>
              </p:cNvSpPr>
              <p:nvPr/>
            </p:nvSpPr>
            <p:spPr bwMode="auto">
              <a:xfrm>
                <a:off x="2211" y="27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Rectangle 303"/>
              <p:cNvSpPr>
                <a:spLocks noChangeArrowheads="1"/>
              </p:cNvSpPr>
              <p:nvPr/>
            </p:nvSpPr>
            <p:spPr bwMode="auto">
              <a:xfrm>
                <a:off x="2211" y="27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Oval 304"/>
              <p:cNvSpPr>
                <a:spLocks noChangeArrowheads="1"/>
              </p:cNvSpPr>
              <p:nvPr/>
            </p:nvSpPr>
            <p:spPr bwMode="auto">
              <a:xfrm>
                <a:off x="2211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Rectangle 305"/>
              <p:cNvSpPr>
                <a:spLocks noChangeArrowheads="1"/>
              </p:cNvSpPr>
              <p:nvPr/>
            </p:nvSpPr>
            <p:spPr bwMode="auto">
              <a:xfrm>
                <a:off x="2307" y="2103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Rectangle 306"/>
              <p:cNvSpPr>
                <a:spLocks noChangeArrowheads="1"/>
              </p:cNvSpPr>
              <p:nvPr/>
            </p:nvSpPr>
            <p:spPr bwMode="auto">
              <a:xfrm>
                <a:off x="2307" y="2139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Rectangle 307"/>
              <p:cNvSpPr>
                <a:spLocks noChangeArrowheads="1"/>
              </p:cNvSpPr>
              <p:nvPr/>
            </p:nvSpPr>
            <p:spPr bwMode="auto">
              <a:xfrm>
                <a:off x="2301" y="2109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Rectangle 308"/>
              <p:cNvSpPr>
                <a:spLocks noChangeArrowheads="1"/>
              </p:cNvSpPr>
              <p:nvPr/>
            </p:nvSpPr>
            <p:spPr bwMode="auto">
              <a:xfrm>
                <a:off x="2301" y="2133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Rectangle 309"/>
              <p:cNvSpPr>
                <a:spLocks noChangeArrowheads="1"/>
              </p:cNvSpPr>
              <p:nvPr/>
            </p:nvSpPr>
            <p:spPr bwMode="auto">
              <a:xfrm>
                <a:off x="2295" y="211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Rectangle 310"/>
              <p:cNvSpPr>
                <a:spLocks noChangeArrowheads="1"/>
              </p:cNvSpPr>
              <p:nvPr/>
            </p:nvSpPr>
            <p:spPr bwMode="auto">
              <a:xfrm>
                <a:off x="2295" y="21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Rectangle 311"/>
              <p:cNvSpPr>
                <a:spLocks noChangeArrowheads="1"/>
              </p:cNvSpPr>
              <p:nvPr/>
            </p:nvSpPr>
            <p:spPr bwMode="auto">
              <a:xfrm>
                <a:off x="2295" y="212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Rectangle 312"/>
              <p:cNvSpPr>
                <a:spLocks noChangeArrowheads="1"/>
              </p:cNvSpPr>
              <p:nvPr/>
            </p:nvSpPr>
            <p:spPr bwMode="auto">
              <a:xfrm>
                <a:off x="2295" y="212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Oval 313"/>
              <p:cNvSpPr>
                <a:spLocks noChangeArrowheads="1"/>
              </p:cNvSpPr>
              <p:nvPr/>
            </p:nvSpPr>
            <p:spPr bwMode="auto">
              <a:xfrm>
                <a:off x="2295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Rectangle 314"/>
              <p:cNvSpPr>
                <a:spLocks noChangeArrowheads="1"/>
              </p:cNvSpPr>
              <p:nvPr/>
            </p:nvSpPr>
            <p:spPr bwMode="auto">
              <a:xfrm>
                <a:off x="2733" y="891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Rectangle 315"/>
              <p:cNvSpPr>
                <a:spLocks noChangeArrowheads="1"/>
              </p:cNvSpPr>
              <p:nvPr/>
            </p:nvSpPr>
            <p:spPr bwMode="auto">
              <a:xfrm>
                <a:off x="2733" y="927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Rectangle 316"/>
              <p:cNvSpPr>
                <a:spLocks noChangeArrowheads="1"/>
              </p:cNvSpPr>
              <p:nvPr/>
            </p:nvSpPr>
            <p:spPr bwMode="auto">
              <a:xfrm>
                <a:off x="2727" y="897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Rectangle 317"/>
              <p:cNvSpPr>
                <a:spLocks noChangeArrowheads="1"/>
              </p:cNvSpPr>
              <p:nvPr/>
            </p:nvSpPr>
            <p:spPr bwMode="auto">
              <a:xfrm>
                <a:off x="2727" y="921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Rectangle 318"/>
              <p:cNvSpPr>
                <a:spLocks noChangeArrowheads="1"/>
              </p:cNvSpPr>
              <p:nvPr/>
            </p:nvSpPr>
            <p:spPr bwMode="auto">
              <a:xfrm>
                <a:off x="2721" y="90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Rectangle 319"/>
              <p:cNvSpPr>
                <a:spLocks noChangeArrowheads="1"/>
              </p:cNvSpPr>
              <p:nvPr/>
            </p:nvSpPr>
            <p:spPr bwMode="auto">
              <a:xfrm>
                <a:off x="2721" y="91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Rectangle 320"/>
              <p:cNvSpPr>
                <a:spLocks noChangeArrowheads="1"/>
              </p:cNvSpPr>
              <p:nvPr/>
            </p:nvSpPr>
            <p:spPr bwMode="auto">
              <a:xfrm>
                <a:off x="2721" y="90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Rectangle 321"/>
              <p:cNvSpPr>
                <a:spLocks noChangeArrowheads="1"/>
              </p:cNvSpPr>
              <p:nvPr/>
            </p:nvSpPr>
            <p:spPr bwMode="auto">
              <a:xfrm>
                <a:off x="2721" y="90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Oval 322"/>
              <p:cNvSpPr>
                <a:spLocks noChangeArrowheads="1"/>
              </p:cNvSpPr>
              <p:nvPr/>
            </p:nvSpPr>
            <p:spPr bwMode="auto">
              <a:xfrm>
                <a:off x="2721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Rectangle 323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Rectangle 324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Rectangle 325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Rectangle 326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Rectangle 327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Rectangle 328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Rectangle 329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Rectangle 330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Oval 331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Rectangle 332"/>
              <p:cNvSpPr>
                <a:spLocks noChangeArrowheads="1"/>
              </p:cNvSpPr>
              <p:nvPr/>
            </p:nvSpPr>
            <p:spPr bwMode="auto">
              <a:xfrm>
                <a:off x="1881" y="3237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Rectangle 333"/>
              <p:cNvSpPr>
                <a:spLocks noChangeArrowheads="1"/>
              </p:cNvSpPr>
              <p:nvPr/>
            </p:nvSpPr>
            <p:spPr bwMode="auto">
              <a:xfrm>
                <a:off x="1881" y="3273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Rectangle 334"/>
              <p:cNvSpPr>
                <a:spLocks noChangeArrowheads="1"/>
              </p:cNvSpPr>
              <p:nvPr/>
            </p:nvSpPr>
            <p:spPr bwMode="auto">
              <a:xfrm>
                <a:off x="1875" y="3243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Rectangle 335"/>
              <p:cNvSpPr>
                <a:spLocks noChangeArrowheads="1"/>
              </p:cNvSpPr>
              <p:nvPr/>
            </p:nvSpPr>
            <p:spPr bwMode="auto">
              <a:xfrm>
                <a:off x="1875" y="3267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Rectangle 336"/>
              <p:cNvSpPr>
                <a:spLocks noChangeArrowheads="1"/>
              </p:cNvSpPr>
              <p:nvPr/>
            </p:nvSpPr>
            <p:spPr bwMode="auto">
              <a:xfrm>
                <a:off x="1869" y="324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Rectangle 337"/>
              <p:cNvSpPr>
                <a:spLocks noChangeArrowheads="1"/>
              </p:cNvSpPr>
              <p:nvPr/>
            </p:nvSpPr>
            <p:spPr bwMode="auto">
              <a:xfrm>
                <a:off x="1869" y="326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Rectangle 338"/>
              <p:cNvSpPr>
                <a:spLocks noChangeArrowheads="1"/>
              </p:cNvSpPr>
              <p:nvPr/>
            </p:nvSpPr>
            <p:spPr bwMode="auto">
              <a:xfrm>
                <a:off x="1869" y="325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Rectangle 339"/>
              <p:cNvSpPr>
                <a:spLocks noChangeArrowheads="1"/>
              </p:cNvSpPr>
              <p:nvPr/>
            </p:nvSpPr>
            <p:spPr bwMode="auto">
              <a:xfrm>
                <a:off x="1869" y="325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Oval 340"/>
              <p:cNvSpPr>
                <a:spLocks noChangeArrowheads="1"/>
              </p:cNvSpPr>
              <p:nvPr/>
            </p:nvSpPr>
            <p:spPr bwMode="auto">
              <a:xfrm>
                <a:off x="1869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Rectangle 341"/>
              <p:cNvSpPr>
                <a:spLocks noChangeArrowheads="1"/>
              </p:cNvSpPr>
              <p:nvPr/>
            </p:nvSpPr>
            <p:spPr bwMode="auto">
              <a:xfrm>
                <a:off x="1965" y="316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Rectangle 342"/>
              <p:cNvSpPr>
                <a:spLocks noChangeArrowheads="1"/>
              </p:cNvSpPr>
              <p:nvPr/>
            </p:nvSpPr>
            <p:spPr bwMode="auto">
              <a:xfrm>
                <a:off x="1965" y="3201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Rectangle 343"/>
              <p:cNvSpPr>
                <a:spLocks noChangeArrowheads="1"/>
              </p:cNvSpPr>
              <p:nvPr/>
            </p:nvSpPr>
            <p:spPr bwMode="auto">
              <a:xfrm>
                <a:off x="1959" y="3171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Rectangle 344"/>
              <p:cNvSpPr>
                <a:spLocks noChangeArrowheads="1"/>
              </p:cNvSpPr>
              <p:nvPr/>
            </p:nvSpPr>
            <p:spPr bwMode="auto">
              <a:xfrm>
                <a:off x="1959" y="319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Rectangle 345"/>
              <p:cNvSpPr>
                <a:spLocks noChangeArrowheads="1"/>
              </p:cNvSpPr>
              <p:nvPr/>
            </p:nvSpPr>
            <p:spPr bwMode="auto">
              <a:xfrm>
                <a:off x="1953" y="317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Rectangle 346"/>
              <p:cNvSpPr>
                <a:spLocks noChangeArrowheads="1"/>
              </p:cNvSpPr>
              <p:nvPr/>
            </p:nvSpPr>
            <p:spPr bwMode="auto">
              <a:xfrm>
                <a:off x="1953" y="318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Rectangle 347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Rectangle 348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Oval 349"/>
              <p:cNvSpPr>
                <a:spLocks noChangeArrowheads="1"/>
              </p:cNvSpPr>
              <p:nvPr/>
            </p:nvSpPr>
            <p:spPr bwMode="auto">
              <a:xfrm>
                <a:off x="1953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Rectangle 350"/>
              <p:cNvSpPr>
                <a:spLocks noChangeArrowheads="1"/>
              </p:cNvSpPr>
              <p:nvPr/>
            </p:nvSpPr>
            <p:spPr bwMode="auto">
              <a:xfrm>
                <a:off x="2307" y="301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Rectangle 351"/>
              <p:cNvSpPr>
                <a:spLocks noChangeArrowheads="1"/>
              </p:cNvSpPr>
              <p:nvPr/>
            </p:nvSpPr>
            <p:spPr bwMode="auto">
              <a:xfrm>
                <a:off x="2307" y="3051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Rectangle 352"/>
              <p:cNvSpPr>
                <a:spLocks noChangeArrowheads="1"/>
              </p:cNvSpPr>
              <p:nvPr/>
            </p:nvSpPr>
            <p:spPr bwMode="auto">
              <a:xfrm>
                <a:off x="2301" y="3021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Rectangle 353"/>
              <p:cNvSpPr>
                <a:spLocks noChangeArrowheads="1"/>
              </p:cNvSpPr>
              <p:nvPr/>
            </p:nvSpPr>
            <p:spPr bwMode="auto">
              <a:xfrm>
                <a:off x="2301" y="304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Rectangle 354"/>
              <p:cNvSpPr>
                <a:spLocks noChangeArrowheads="1"/>
              </p:cNvSpPr>
              <p:nvPr/>
            </p:nvSpPr>
            <p:spPr bwMode="auto">
              <a:xfrm>
                <a:off x="2295" y="30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Rectangle 355"/>
              <p:cNvSpPr>
                <a:spLocks noChangeArrowheads="1"/>
              </p:cNvSpPr>
              <p:nvPr/>
            </p:nvSpPr>
            <p:spPr bwMode="auto">
              <a:xfrm>
                <a:off x="2295" y="303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Rectangle 356"/>
              <p:cNvSpPr>
                <a:spLocks noChangeArrowheads="1"/>
              </p:cNvSpPr>
              <p:nvPr/>
            </p:nvSpPr>
            <p:spPr bwMode="auto">
              <a:xfrm>
                <a:off x="2295" y="303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Rectangle 357"/>
              <p:cNvSpPr>
                <a:spLocks noChangeArrowheads="1"/>
              </p:cNvSpPr>
              <p:nvPr/>
            </p:nvSpPr>
            <p:spPr bwMode="auto">
              <a:xfrm>
                <a:off x="2295" y="303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Oval 358"/>
              <p:cNvSpPr>
                <a:spLocks noChangeArrowheads="1"/>
              </p:cNvSpPr>
              <p:nvPr/>
            </p:nvSpPr>
            <p:spPr bwMode="auto">
              <a:xfrm>
                <a:off x="2295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Rectangle 359"/>
              <p:cNvSpPr>
                <a:spLocks noChangeArrowheads="1"/>
              </p:cNvSpPr>
              <p:nvPr/>
            </p:nvSpPr>
            <p:spPr bwMode="auto">
              <a:xfrm>
                <a:off x="2907" y="2709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Rectangle 360"/>
              <p:cNvSpPr>
                <a:spLocks noChangeArrowheads="1"/>
              </p:cNvSpPr>
              <p:nvPr/>
            </p:nvSpPr>
            <p:spPr bwMode="auto">
              <a:xfrm>
                <a:off x="2907" y="274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Rectangle 361"/>
              <p:cNvSpPr>
                <a:spLocks noChangeArrowheads="1"/>
              </p:cNvSpPr>
              <p:nvPr/>
            </p:nvSpPr>
            <p:spPr bwMode="auto">
              <a:xfrm>
                <a:off x="2901" y="271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Rectangle 362"/>
              <p:cNvSpPr>
                <a:spLocks noChangeArrowheads="1"/>
              </p:cNvSpPr>
              <p:nvPr/>
            </p:nvSpPr>
            <p:spPr bwMode="auto">
              <a:xfrm>
                <a:off x="2901" y="2739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Rectangle 363"/>
              <p:cNvSpPr>
                <a:spLocks noChangeArrowheads="1"/>
              </p:cNvSpPr>
              <p:nvPr/>
            </p:nvSpPr>
            <p:spPr bwMode="auto">
              <a:xfrm>
                <a:off x="2895" y="272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Rectangle 364"/>
              <p:cNvSpPr>
                <a:spLocks noChangeArrowheads="1"/>
              </p:cNvSpPr>
              <p:nvPr/>
            </p:nvSpPr>
            <p:spPr bwMode="auto">
              <a:xfrm>
                <a:off x="2895" y="273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Rectangle 365"/>
              <p:cNvSpPr>
                <a:spLocks noChangeArrowheads="1"/>
              </p:cNvSpPr>
              <p:nvPr/>
            </p:nvSpPr>
            <p:spPr bwMode="auto">
              <a:xfrm>
                <a:off x="2895" y="27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Rectangle 366"/>
              <p:cNvSpPr>
                <a:spLocks noChangeArrowheads="1"/>
              </p:cNvSpPr>
              <p:nvPr/>
            </p:nvSpPr>
            <p:spPr bwMode="auto">
              <a:xfrm>
                <a:off x="2895" y="27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Oval 367"/>
              <p:cNvSpPr>
                <a:spLocks noChangeArrowheads="1"/>
              </p:cNvSpPr>
              <p:nvPr/>
            </p:nvSpPr>
            <p:spPr bwMode="auto">
              <a:xfrm>
                <a:off x="2895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Rectangle 368"/>
              <p:cNvSpPr>
                <a:spLocks noChangeArrowheads="1"/>
              </p:cNvSpPr>
              <p:nvPr/>
            </p:nvSpPr>
            <p:spPr bwMode="auto">
              <a:xfrm>
                <a:off x="3675" y="2103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Rectangle 369"/>
              <p:cNvSpPr>
                <a:spLocks noChangeArrowheads="1"/>
              </p:cNvSpPr>
              <p:nvPr/>
            </p:nvSpPr>
            <p:spPr bwMode="auto">
              <a:xfrm>
                <a:off x="3675" y="2139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Rectangle 370"/>
              <p:cNvSpPr>
                <a:spLocks noChangeArrowheads="1"/>
              </p:cNvSpPr>
              <p:nvPr/>
            </p:nvSpPr>
            <p:spPr bwMode="auto">
              <a:xfrm>
                <a:off x="3669" y="2109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Rectangle 371"/>
              <p:cNvSpPr>
                <a:spLocks noChangeArrowheads="1"/>
              </p:cNvSpPr>
              <p:nvPr/>
            </p:nvSpPr>
            <p:spPr bwMode="auto">
              <a:xfrm>
                <a:off x="3669" y="2133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Rectangle 372"/>
              <p:cNvSpPr>
                <a:spLocks noChangeArrowheads="1"/>
              </p:cNvSpPr>
              <p:nvPr/>
            </p:nvSpPr>
            <p:spPr bwMode="auto">
              <a:xfrm>
                <a:off x="3663" y="211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Rectangle 373"/>
              <p:cNvSpPr>
                <a:spLocks noChangeArrowheads="1"/>
              </p:cNvSpPr>
              <p:nvPr/>
            </p:nvSpPr>
            <p:spPr bwMode="auto">
              <a:xfrm>
                <a:off x="3663" y="21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Rectangle 374"/>
              <p:cNvSpPr>
                <a:spLocks noChangeArrowheads="1"/>
              </p:cNvSpPr>
              <p:nvPr/>
            </p:nvSpPr>
            <p:spPr bwMode="auto">
              <a:xfrm>
                <a:off x="3663" y="212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Rectangle 375"/>
              <p:cNvSpPr>
                <a:spLocks noChangeArrowheads="1"/>
              </p:cNvSpPr>
              <p:nvPr/>
            </p:nvSpPr>
            <p:spPr bwMode="auto">
              <a:xfrm>
                <a:off x="3663" y="212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Oval 376"/>
              <p:cNvSpPr>
                <a:spLocks noChangeArrowheads="1"/>
              </p:cNvSpPr>
              <p:nvPr/>
            </p:nvSpPr>
            <p:spPr bwMode="auto">
              <a:xfrm>
                <a:off x="3663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Rectangle 377"/>
              <p:cNvSpPr>
                <a:spLocks noChangeArrowheads="1"/>
              </p:cNvSpPr>
              <p:nvPr/>
            </p:nvSpPr>
            <p:spPr bwMode="auto">
              <a:xfrm>
                <a:off x="4275" y="891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Rectangle 378"/>
              <p:cNvSpPr>
                <a:spLocks noChangeArrowheads="1"/>
              </p:cNvSpPr>
              <p:nvPr/>
            </p:nvSpPr>
            <p:spPr bwMode="auto">
              <a:xfrm>
                <a:off x="4275" y="927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Rectangle 379"/>
              <p:cNvSpPr>
                <a:spLocks noChangeArrowheads="1"/>
              </p:cNvSpPr>
              <p:nvPr/>
            </p:nvSpPr>
            <p:spPr bwMode="auto">
              <a:xfrm>
                <a:off x="4269" y="897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Rectangle 380"/>
              <p:cNvSpPr>
                <a:spLocks noChangeArrowheads="1"/>
              </p:cNvSpPr>
              <p:nvPr/>
            </p:nvSpPr>
            <p:spPr bwMode="auto">
              <a:xfrm>
                <a:off x="4269" y="921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Rectangle 381"/>
              <p:cNvSpPr>
                <a:spLocks noChangeArrowheads="1"/>
              </p:cNvSpPr>
              <p:nvPr/>
            </p:nvSpPr>
            <p:spPr bwMode="auto">
              <a:xfrm>
                <a:off x="4263" y="90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Rectangle 382"/>
              <p:cNvSpPr>
                <a:spLocks noChangeArrowheads="1"/>
              </p:cNvSpPr>
              <p:nvPr/>
            </p:nvSpPr>
            <p:spPr bwMode="auto">
              <a:xfrm>
                <a:off x="4263" y="91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Rectangle 383"/>
              <p:cNvSpPr>
                <a:spLocks noChangeArrowheads="1"/>
              </p:cNvSpPr>
              <p:nvPr/>
            </p:nvSpPr>
            <p:spPr bwMode="auto">
              <a:xfrm>
                <a:off x="4263" y="90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Rectangle 384"/>
              <p:cNvSpPr>
                <a:spLocks noChangeArrowheads="1"/>
              </p:cNvSpPr>
              <p:nvPr/>
            </p:nvSpPr>
            <p:spPr bwMode="auto">
              <a:xfrm>
                <a:off x="4263" y="90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Oval 385"/>
              <p:cNvSpPr>
                <a:spLocks noChangeArrowheads="1"/>
              </p:cNvSpPr>
              <p:nvPr/>
            </p:nvSpPr>
            <p:spPr bwMode="auto">
              <a:xfrm>
                <a:off x="4263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Line 386"/>
              <p:cNvSpPr>
                <a:spLocks noChangeShapeType="1"/>
              </p:cNvSpPr>
              <p:nvPr/>
            </p:nvSpPr>
            <p:spPr bwMode="auto">
              <a:xfrm>
                <a:off x="1629" y="3393"/>
                <a:ext cx="2568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Line 387"/>
              <p:cNvSpPr>
                <a:spLocks noChangeShapeType="1"/>
              </p:cNvSpPr>
              <p:nvPr/>
            </p:nvSpPr>
            <p:spPr bwMode="auto">
              <a:xfrm>
                <a:off x="1629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Line 388"/>
              <p:cNvSpPr>
                <a:spLocks noChangeShapeType="1"/>
              </p:cNvSpPr>
              <p:nvPr/>
            </p:nvSpPr>
            <p:spPr bwMode="auto">
              <a:xfrm>
                <a:off x="2055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Line 389"/>
              <p:cNvSpPr>
                <a:spLocks noChangeShapeType="1"/>
              </p:cNvSpPr>
              <p:nvPr/>
            </p:nvSpPr>
            <p:spPr bwMode="auto">
              <a:xfrm>
                <a:off x="2487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Line 390"/>
              <p:cNvSpPr>
                <a:spLocks noChangeShapeType="1"/>
              </p:cNvSpPr>
              <p:nvPr/>
            </p:nvSpPr>
            <p:spPr bwMode="auto">
              <a:xfrm>
                <a:off x="2913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Line 391"/>
              <p:cNvSpPr>
                <a:spLocks noChangeShapeType="1"/>
              </p:cNvSpPr>
              <p:nvPr/>
            </p:nvSpPr>
            <p:spPr bwMode="auto">
              <a:xfrm>
                <a:off x="3339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Line 392"/>
              <p:cNvSpPr>
                <a:spLocks noChangeShapeType="1"/>
              </p:cNvSpPr>
              <p:nvPr/>
            </p:nvSpPr>
            <p:spPr bwMode="auto">
              <a:xfrm>
                <a:off x="3771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Line 393"/>
              <p:cNvSpPr>
                <a:spLocks noChangeShapeType="1"/>
              </p:cNvSpPr>
              <p:nvPr/>
            </p:nvSpPr>
            <p:spPr bwMode="auto">
              <a:xfrm>
                <a:off x="4197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Rectangle 394"/>
              <p:cNvSpPr>
                <a:spLocks noChangeArrowheads="1"/>
              </p:cNvSpPr>
              <p:nvPr/>
            </p:nvSpPr>
            <p:spPr bwMode="auto">
              <a:xfrm>
                <a:off x="1566" y="3489"/>
                <a:ext cx="126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0" name="Rectangle 395"/>
              <p:cNvSpPr>
                <a:spLocks noChangeArrowheads="1"/>
              </p:cNvSpPr>
              <p:nvPr/>
            </p:nvSpPr>
            <p:spPr bwMode="auto">
              <a:xfrm>
                <a:off x="1992" y="3489"/>
                <a:ext cx="126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1" name="Rectangle 396"/>
              <p:cNvSpPr>
                <a:spLocks noChangeArrowheads="1"/>
              </p:cNvSpPr>
              <p:nvPr/>
            </p:nvSpPr>
            <p:spPr bwMode="auto">
              <a:xfrm>
                <a:off x="2391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2" name="Rectangle 397"/>
              <p:cNvSpPr>
                <a:spLocks noChangeArrowheads="1"/>
              </p:cNvSpPr>
              <p:nvPr/>
            </p:nvSpPr>
            <p:spPr bwMode="auto">
              <a:xfrm>
                <a:off x="2817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3" name="Rectangle 398"/>
              <p:cNvSpPr>
                <a:spLocks noChangeArrowheads="1"/>
              </p:cNvSpPr>
              <p:nvPr/>
            </p:nvSpPr>
            <p:spPr bwMode="auto">
              <a:xfrm>
                <a:off x="3243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4" name="Rectangle 399"/>
              <p:cNvSpPr>
                <a:spLocks noChangeArrowheads="1"/>
              </p:cNvSpPr>
              <p:nvPr/>
            </p:nvSpPr>
            <p:spPr bwMode="auto">
              <a:xfrm>
                <a:off x="3675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5" name="Rectangle 400"/>
              <p:cNvSpPr>
                <a:spLocks noChangeArrowheads="1"/>
              </p:cNvSpPr>
              <p:nvPr/>
            </p:nvSpPr>
            <p:spPr bwMode="auto">
              <a:xfrm>
                <a:off x="4101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6" name="Line 401"/>
              <p:cNvSpPr>
                <a:spLocks noChangeShapeType="1"/>
              </p:cNvSpPr>
              <p:nvPr/>
            </p:nvSpPr>
            <p:spPr bwMode="auto">
              <a:xfrm flipV="1">
                <a:off x="1611" y="1059"/>
                <a:ext cx="0" cy="227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Line 402"/>
              <p:cNvSpPr>
                <a:spLocks noChangeShapeType="1"/>
              </p:cNvSpPr>
              <p:nvPr/>
            </p:nvSpPr>
            <p:spPr bwMode="auto">
              <a:xfrm flipH="1">
                <a:off x="1557" y="3333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Line 403"/>
              <p:cNvSpPr>
                <a:spLocks noChangeShapeType="1"/>
              </p:cNvSpPr>
              <p:nvPr/>
            </p:nvSpPr>
            <p:spPr bwMode="auto">
              <a:xfrm flipH="1">
                <a:off x="1557" y="2955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Line 404"/>
              <p:cNvSpPr>
                <a:spLocks noChangeShapeType="1"/>
              </p:cNvSpPr>
              <p:nvPr/>
            </p:nvSpPr>
            <p:spPr bwMode="auto">
              <a:xfrm flipH="1">
                <a:off x="1557" y="2577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Line 405"/>
              <p:cNvSpPr>
                <a:spLocks noChangeShapeType="1"/>
              </p:cNvSpPr>
              <p:nvPr/>
            </p:nvSpPr>
            <p:spPr bwMode="auto">
              <a:xfrm flipH="1">
                <a:off x="1557" y="2199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Line 406"/>
              <p:cNvSpPr>
                <a:spLocks noChangeShapeType="1"/>
              </p:cNvSpPr>
              <p:nvPr/>
            </p:nvSpPr>
            <p:spPr bwMode="auto">
              <a:xfrm flipH="1">
                <a:off x="1557" y="1821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Line 408"/>
            <p:cNvSpPr>
              <a:spLocks noChangeShapeType="1"/>
            </p:cNvSpPr>
            <p:nvPr/>
          </p:nvSpPr>
          <p:spPr bwMode="auto">
            <a:xfrm flipH="1">
              <a:off x="1557" y="1437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409"/>
            <p:cNvSpPr>
              <a:spLocks noChangeShapeType="1"/>
            </p:cNvSpPr>
            <p:nvPr/>
          </p:nvSpPr>
          <p:spPr bwMode="auto">
            <a:xfrm flipH="1">
              <a:off x="1557" y="105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410"/>
            <p:cNvSpPr>
              <a:spLocks noChangeArrowheads="1"/>
            </p:cNvSpPr>
            <p:nvPr/>
          </p:nvSpPr>
          <p:spPr bwMode="auto">
            <a:xfrm rot="16200000">
              <a:off x="1383" y="3252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11"/>
            <p:cNvSpPr>
              <a:spLocks noChangeArrowheads="1"/>
            </p:cNvSpPr>
            <p:nvPr/>
          </p:nvSpPr>
          <p:spPr bwMode="auto">
            <a:xfrm rot="16200000">
              <a:off x="1350" y="2873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412"/>
            <p:cNvSpPr>
              <a:spLocks noChangeArrowheads="1"/>
            </p:cNvSpPr>
            <p:nvPr/>
          </p:nvSpPr>
          <p:spPr bwMode="auto">
            <a:xfrm rot="16200000">
              <a:off x="1350" y="2496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413"/>
            <p:cNvSpPr>
              <a:spLocks noChangeArrowheads="1"/>
            </p:cNvSpPr>
            <p:nvPr/>
          </p:nvSpPr>
          <p:spPr bwMode="auto">
            <a:xfrm rot="16200000">
              <a:off x="1350" y="2118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414"/>
            <p:cNvSpPr>
              <a:spLocks noChangeArrowheads="1"/>
            </p:cNvSpPr>
            <p:nvPr/>
          </p:nvSpPr>
          <p:spPr bwMode="auto">
            <a:xfrm rot="16200000">
              <a:off x="1350" y="1739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415"/>
            <p:cNvSpPr>
              <a:spLocks noChangeArrowheads="1"/>
            </p:cNvSpPr>
            <p:nvPr/>
          </p:nvSpPr>
          <p:spPr bwMode="auto">
            <a:xfrm rot="16200000">
              <a:off x="1314" y="1355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416"/>
            <p:cNvSpPr>
              <a:spLocks noChangeArrowheads="1"/>
            </p:cNvSpPr>
            <p:nvPr/>
          </p:nvSpPr>
          <p:spPr bwMode="auto">
            <a:xfrm rot="16200000">
              <a:off x="1314" y="977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417"/>
            <p:cNvSpPr>
              <a:spLocks noChangeArrowheads="1"/>
            </p:cNvSpPr>
            <p:nvPr/>
          </p:nvSpPr>
          <p:spPr bwMode="auto">
            <a:xfrm>
              <a:off x="1611" y="813"/>
              <a:ext cx="2772" cy="258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18"/>
            <p:cNvSpPr>
              <a:spLocks noChangeArrowheads="1"/>
            </p:cNvSpPr>
            <p:nvPr/>
          </p:nvSpPr>
          <p:spPr bwMode="auto">
            <a:xfrm>
              <a:off x="1815" y="3723"/>
              <a:ext cx="23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Minimum number of haplotypes observed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419"/>
            <p:cNvSpPr>
              <a:spLocks noChangeArrowheads="1"/>
            </p:cNvSpPr>
            <p:nvPr/>
          </p:nvSpPr>
          <p:spPr bwMode="auto">
            <a:xfrm rot="16200000">
              <a:off x="753" y="2022"/>
              <a:ext cx="930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Sample size (n)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420"/>
            <p:cNvSpPr>
              <a:spLocks noChangeShapeType="1"/>
            </p:cNvSpPr>
            <p:nvPr/>
          </p:nvSpPr>
          <p:spPr bwMode="auto">
            <a:xfrm flipV="1">
              <a:off x="1611" y="2721"/>
              <a:ext cx="2772" cy="61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421"/>
            <p:cNvSpPr>
              <a:spLocks noChangeArrowheads="1"/>
            </p:cNvSpPr>
            <p:nvPr/>
          </p:nvSpPr>
          <p:spPr bwMode="auto">
            <a:xfrm>
              <a:off x="3273" y="3159"/>
              <a:ext cx="111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422"/>
            <p:cNvSpPr>
              <a:spLocks noChangeArrowheads="1"/>
            </p:cNvSpPr>
            <p:nvPr/>
          </p:nvSpPr>
          <p:spPr bwMode="auto">
            <a:xfrm>
              <a:off x="3273" y="3159"/>
              <a:ext cx="1110" cy="23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423"/>
            <p:cNvSpPr>
              <a:spLocks noChangeArrowheads="1"/>
            </p:cNvSpPr>
            <p:nvPr/>
          </p:nvSpPr>
          <p:spPr bwMode="auto">
            <a:xfrm>
              <a:off x="3327" y="3249"/>
              <a:ext cx="42" cy="5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424"/>
            <p:cNvSpPr>
              <a:spLocks noChangeArrowheads="1"/>
            </p:cNvSpPr>
            <p:nvPr/>
          </p:nvSpPr>
          <p:spPr bwMode="auto">
            <a:xfrm>
              <a:off x="332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425"/>
            <p:cNvSpPr>
              <a:spLocks noChangeArrowheads="1"/>
            </p:cNvSpPr>
            <p:nvPr/>
          </p:nvSpPr>
          <p:spPr bwMode="auto">
            <a:xfrm>
              <a:off x="3507" y="3249"/>
              <a:ext cx="42" cy="5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426"/>
            <p:cNvSpPr>
              <a:spLocks noChangeArrowheads="1"/>
            </p:cNvSpPr>
            <p:nvPr/>
          </p:nvSpPr>
          <p:spPr bwMode="auto">
            <a:xfrm>
              <a:off x="350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427"/>
            <p:cNvSpPr>
              <a:spLocks noChangeArrowheads="1"/>
            </p:cNvSpPr>
            <p:nvPr/>
          </p:nvSpPr>
          <p:spPr bwMode="auto">
            <a:xfrm>
              <a:off x="3687" y="3249"/>
              <a:ext cx="42" cy="5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428"/>
            <p:cNvSpPr>
              <a:spLocks noChangeArrowheads="1"/>
            </p:cNvSpPr>
            <p:nvPr/>
          </p:nvSpPr>
          <p:spPr bwMode="auto">
            <a:xfrm>
              <a:off x="368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429"/>
            <p:cNvSpPr>
              <a:spLocks noChangeArrowheads="1"/>
            </p:cNvSpPr>
            <p:nvPr/>
          </p:nvSpPr>
          <p:spPr bwMode="auto">
            <a:xfrm>
              <a:off x="3867" y="3249"/>
              <a:ext cx="42" cy="5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430"/>
            <p:cNvSpPr>
              <a:spLocks noChangeArrowheads="1"/>
            </p:cNvSpPr>
            <p:nvPr/>
          </p:nvSpPr>
          <p:spPr bwMode="auto">
            <a:xfrm>
              <a:off x="386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431"/>
            <p:cNvSpPr>
              <a:spLocks noChangeArrowheads="1"/>
            </p:cNvSpPr>
            <p:nvPr/>
          </p:nvSpPr>
          <p:spPr bwMode="auto">
            <a:xfrm>
              <a:off x="4047" y="3249"/>
              <a:ext cx="42" cy="5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432"/>
            <p:cNvSpPr>
              <a:spLocks noChangeArrowheads="1"/>
            </p:cNvSpPr>
            <p:nvPr/>
          </p:nvSpPr>
          <p:spPr bwMode="auto">
            <a:xfrm>
              <a:off x="404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433"/>
            <p:cNvSpPr>
              <a:spLocks noChangeArrowheads="1"/>
            </p:cNvSpPr>
            <p:nvPr/>
          </p:nvSpPr>
          <p:spPr bwMode="auto">
            <a:xfrm>
              <a:off x="4227" y="3249"/>
              <a:ext cx="42" cy="54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Rectangle 434"/>
            <p:cNvSpPr>
              <a:spLocks noChangeArrowheads="1"/>
            </p:cNvSpPr>
            <p:nvPr/>
          </p:nvSpPr>
          <p:spPr bwMode="auto">
            <a:xfrm>
              <a:off x="422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35"/>
            <p:cNvSpPr>
              <a:spLocks noChangeArrowheads="1"/>
            </p:cNvSpPr>
            <p:nvPr/>
          </p:nvSpPr>
          <p:spPr bwMode="auto">
            <a:xfrm>
              <a:off x="342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Rectangle 436"/>
            <p:cNvSpPr>
              <a:spLocks noChangeArrowheads="1"/>
            </p:cNvSpPr>
            <p:nvPr/>
          </p:nvSpPr>
          <p:spPr bwMode="auto">
            <a:xfrm>
              <a:off x="360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437"/>
            <p:cNvSpPr>
              <a:spLocks noChangeArrowheads="1"/>
            </p:cNvSpPr>
            <p:nvPr/>
          </p:nvSpPr>
          <p:spPr bwMode="auto">
            <a:xfrm>
              <a:off x="378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438"/>
            <p:cNvSpPr>
              <a:spLocks noChangeArrowheads="1"/>
            </p:cNvSpPr>
            <p:nvPr/>
          </p:nvSpPr>
          <p:spPr bwMode="auto">
            <a:xfrm>
              <a:off x="396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Rectangle 439"/>
            <p:cNvSpPr>
              <a:spLocks noChangeArrowheads="1"/>
            </p:cNvSpPr>
            <p:nvPr/>
          </p:nvSpPr>
          <p:spPr bwMode="auto">
            <a:xfrm>
              <a:off x="414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Rectangle 440"/>
            <p:cNvSpPr>
              <a:spLocks noChangeArrowheads="1"/>
            </p:cNvSpPr>
            <p:nvPr/>
          </p:nvSpPr>
          <p:spPr bwMode="auto">
            <a:xfrm>
              <a:off x="432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32" name="143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X2a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02" y="1470929"/>
            <a:ext cx="570547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1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X2b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369268"/>
            <a:ext cx="570547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66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42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</Words>
  <Application>Microsoft Office PowerPoint</Application>
  <PresentationFormat>Presentación en pantalla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Figures draft for manuscript</vt:lpstr>
      <vt:lpstr>Figure X1</vt:lpstr>
      <vt:lpstr>Figure X2a</vt:lpstr>
      <vt:lpstr>Figure X2b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draft for manuscript</dc:title>
  <dc:creator>Paula</dc:creator>
  <cp:lastModifiedBy>Paula</cp:lastModifiedBy>
  <cp:revision>4</cp:revision>
  <dcterms:created xsi:type="dcterms:W3CDTF">2015-05-21T19:02:31Z</dcterms:created>
  <dcterms:modified xsi:type="dcterms:W3CDTF">2015-05-21T19:48:40Z</dcterms:modified>
</cp:coreProperties>
</file>