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6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0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4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9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BE2B-F66F-474F-8657-AA06AA8ABB91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9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Gamma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0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52563" y="2422525"/>
            <a:ext cx="9144000" cy="0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Distribution of number of haplotypes in the simulated samples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506094" cy="44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652120" y="2132856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1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Theta=2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652120" y="4172887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Theta=2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No </a:t>
            </a:r>
            <a:r>
              <a:rPr lang="en-US" sz="2000" b="1" dirty="0" err="1" smtClean="0">
                <a:solidFill>
                  <a:schemeClr val="accent4">
                    <a:lumMod val="75000"/>
                  </a:schemeClr>
                </a:solidFill>
              </a:rPr>
              <a:t>Growt</a:t>
            </a:r>
            <a:endParaRPr lang="en-US" sz="2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2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66387"/>
            <a:ext cx="2570609" cy="520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66387"/>
            <a:ext cx="2514529" cy="581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95536" y="204667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3: Theta=10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72000" y="188640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4: Theta=10 No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4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357188"/>
            <a:ext cx="6457950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32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1450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55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0466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 smtClean="0"/>
              <a:t>Population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3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Population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9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Population 3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77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Population 4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408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39</Words>
  <Application>Microsoft Office PowerPoint</Application>
  <PresentationFormat>Presentación en pantalla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Gamma thoughts</vt:lpstr>
      <vt:lpstr>Distribution of number of haplotypes in the simulated samples</vt:lpstr>
      <vt:lpstr>Presentación de PowerPoint</vt:lpstr>
      <vt:lpstr>Presentación de PowerPoint</vt:lpstr>
      <vt:lpstr>Presentación de PowerPoint</vt:lpstr>
      <vt:lpstr>Population 1</vt:lpstr>
      <vt:lpstr>Presentación de PowerPoint</vt:lpstr>
      <vt:lpstr>Population 3</vt:lpstr>
      <vt:lpstr>Population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 thoughts</dc:title>
  <dc:creator>Paula</dc:creator>
  <cp:lastModifiedBy>Paula</cp:lastModifiedBy>
  <cp:revision>6</cp:revision>
  <dcterms:created xsi:type="dcterms:W3CDTF">2015-05-05T18:05:07Z</dcterms:created>
  <dcterms:modified xsi:type="dcterms:W3CDTF">2015-05-05T19:25:50Z</dcterms:modified>
</cp:coreProperties>
</file>