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7447-5BFD-4CE2-A5BA-15C06B9C0B91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6711-1F25-4DFB-9A17-2888B35D65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draft for manuscript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numbers are provisory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28863"/>
            <a:ext cx="5791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7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7613"/>
            <a:ext cx="60102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two, n=2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68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12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214438"/>
            <a:ext cx="6010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83768" y="4046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Theta ten, n=2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804988" y="969218"/>
            <a:ext cx="5543550" cy="5772150"/>
            <a:chOff x="1137" y="345"/>
            <a:chExt cx="3492" cy="363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43" y="345"/>
              <a:ext cx="3474" cy="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143" y="345"/>
              <a:ext cx="3486" cy="3636"/>
              <a:chOff x="1143" y="345"/>
              <a:chExt cx="3486" cy="3636"/>
            </a:xfrm>
          </p:grpSpPr>
          <p:sp>
            <p:nvSpPr>
              <p:cNvPr id="1232" name="Rectangle 6"/>
              <p:cNvSpPr>
                <a:spLocks noChangeArrowheads="1"/>
              </p:cNvSpPr>
              <p:nvPr/>
            </p:nvSpPr>
            <p:spPr bwMode="auto">
              <a:xfrm>
                <a:off x="1143" y="345"/>
                <a:ext cx="3486" cy="36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7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8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9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0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1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2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4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15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6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2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2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2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2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2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25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26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27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28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29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30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31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32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33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34"/>
              <p:cNvSpPr>
                <a:spLocks noChangeArrowheads="1"/>
              </p:cNvSpPr>
              <p:nvPr/>
            </p:nvSpPr>
            <p:spPr bwMode="auto">
              <a:xfrm>
                <a:off x="1797" y="301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35"/>
              <p:cNvSpPr>
                <a:spLocks noChangeArrowheads="1"/>
              </p:cNvSpPr>
              <p:nvPr/>
            </p:nvSpPr>
            <p:spPr bwMode="auto">
              <a:xfrm>
                <a:off x="1797" y="305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36"/>
              <p:cNvSpPr>
                <a:spLocks noChangeArrowheads="1"/>
              </p:cNvSpPr>
              <p:nvPr/>
            </p:nvSpPr>
            <p:spPr bwMode="auto">
              <a:xfrm>
                <a:off x="1791" y="30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37"/>
              <p:cNvSpPr>
                <a:spLocks noChangeArrowheads="1"/>
              </p:cNvSpPr>
              <p:nvPr/>
            </p:nvSpPr>
            <p:spPr bwMode="auto">
              <a:xfrm>
                <a:off x="1791" y="304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38"/>
              <p:cNvSpPr>
                <a:spLocks noChangeArrowheads="1"/>
              </p:cNvSpPr>
              <p:nvPr/>
            </p:nvSpPr>
            <p:spPr bwMode="auto">
              <a:xfrm>
                <a:off x="1785" y="30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39"/>
              <p:cNvSpPr>
                <a:spLocks noChangeArrowheads="1"/>
              </p:cNvSpPr>
              <p:nvPr/>
            </p:nvSpPr>
            <p:spPr bwMode="auto">
              <a:xfrm>
                <a:off x="1785" y="303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40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41"/>
              <p:cNvSpPr>
                <a:spLocks noChangeArrowheads="1"/>
              </p:cNvSpPr>
              <p:nvPr/>
            </p:nvSpPr>
            <p:spPr bwMode="auto">
              <a:xfrm>
                <a:off x="1785" y="30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2"/>
              <p:cNvSpPr>
                <a:spLocks noChangeArrowheads="1"/>
              </p:cNvSpPr>
              <p:nvPr/>
            </p:nvSpPr>
            <p:spPr bwMode="auto">
              <a:xfrm>
                <a:off x="178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43"/>
              <p:cNvSpPr>
                <a:spLocks noChangeArrowheads="1"/>
              </p:cNvSpPr>
              <p:nvPr/>
            </p:nvSpPr>
            <p:spPr bwMode="auto">
              <a:xfrm>
                <a:off x="1881" y="270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44"/>
              <p:cNvSpPr>
                <a:spLocks noChangeArrowheads="1"/>
              </p:cNvSpPr>
              <p:nvPr/>
            </p:nvSpPr>
            <p:spPr bwMode="auto">
              <a:xfrm>
                <a:off x="1881" y="2745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45"/>
              <p:cNvSpPr>
                <a:spLocks noChangeArrowheads="1"/>
              </p:cNvSpPr>
              <p:nvPr/>
            </p:nvSpPr>
            <p:spPr bwMode="auto">
              <a:xfrm>
                <a:off x="1875" y="2715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46"/>
              <p:cNvSpPr>
                <a:spLocks noChangeArrowheads="1"/>
              </p:cNvSpPr>
              <p:nvPr/>
            </p:nvSpPr>
            <p:spPr bwMode="auto">
              <a:xfrm>
                <a:off x="1875" y="273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47"/>
              <p:cNvSpPr>
                <a:spLocks noChangeArrowheads="1"/>
              </p:cNvSpPr>
              <p:nvPr/>
            </p:nvSpPr>
            <p:spPr bwMode="auto">
              <a:xfrm>
                <a:off x="1869" y="27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48"/>
              <p:cNvSpPr>
                <a:spLocks noChangeArrowheads="1"/>
              </p:cNvSpPr>
              <p:nvPr/>
            </p:nvSpPr>
            <p:spPr bwMode="auto">
              <a:xfrm>
                <a:off x="1869" y="273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49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50"/>
              <p:cNvSpPr>
                <a:spLocks noChangeArrowheads="1"/>
              </p:cNvSpPr>
              <p:nvPr/>
            </p:nvSpPr>
            <p:spPr bwMode="auto">
              <a:xfrm>
                <a:off x="1869" y="27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51"/>
              <p:cNvSpPr>
                <a:spLocks noChangeArrowheads="1"/>
              </p:cNvSpPr>
              <p:nvPr/>
            </p:nvSpPr>
            <p:spPr bwMode="auto">
              <a:xfrm>
                <a:off x="186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52"/>
              <p:cNvSpPr>
                <a:spLocks noChangeArrowheads="1"/>
              </p:cNvSpPr>
              <p:nvPr/>
            </p:nvSpPr>
            <p:spPr bwMode="auto">
              <a:xfrm>
                <a:off x="1965" y="2103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53"/>
              <p:cNvSpPr>
                <a:spLocks noChangeArrowheads="1"/>
              </p:cNvSpPr>
              <p:nvPr/>
            </p:nvSpPr>
            <p:spPr bwMode="auto">
              <a:xfrm>
                <a:off x="1965" y="2139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54"/>
              <p:cNvSpPr>
                <a:spLocks noChangeArrowheads="1"/>
              </p:cNvSpPr>
              <p:nvPr/>
            </p:nvSpPr>
            <p:spPr bwMode="auto">
              <a:xfrm>
                <a:off x="1959" y="2109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55"/>
              <p:cNvSpPr>
                <a:spLocks noChangeArrowheads="1"/>
              </p:cNvSpPr>
              <p:nvPr/>
            </p:nvSpPr>
            <p:spPr bwMode="auto">
              <a:xfrm>
                <a:off x="1959" y="2133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56"/>
              <p:cNvSpPr>
                <a:spLocks noChangeArrowheads="1"/>
              </p:cNvSpPr>
              <p:nvPr/>
            </p:nvSpPr>
            <p:spPr bwMode="auto">
              <a:xfrm>
                <a:off x="1953" y="21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57"/>
              <p:cNvSpPr>
                <a:spLocks noChangeArrowheads="1"/>
              </p:cNvSpPr>
              <p:nvPr/>
            </p:nvSpPr>
            <p:spPr bwMode="auto">
              <a:xfrm>
                <a:off x="1953" y="2127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58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59"/>
              <p:cNvSpPr>
                <a:spLocks noChangeArrowheads="1"/>
              </p:cNvSpPr>
              <p:nvPr/>
            </p:nvSpPr>
            <p:spPr bwMode="auto">
              <a:xfrm>
                <a:off x="1953" y="2121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60"/>
              <p:cNvSpPr>
                <a:spLocks noChangeArrowheads="1"/>
              </p:cNvSpPr>
              <p:nvPr/>
            </p:nvSpPr>
            <p:spPr bwMode="auto">
              <a:xfrm>
                <a:off x="195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61"/>
              <p:cNvSpPr>
                <a:spLocks noChangeArrowheads="1"/>
              </p:cNvSpPr>
              <p:nvPr/>
            </p:nvSpPr>
            <p:spPr bwMode="auto">
              <a:xfrm>
                <a:off x="2049" y="891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Rectangle 62"/>
              <p:cNvSpPr>
                <a:spLocks noChangeArrowheads="1"/>
              </p:cNvSpPr>
              <p:nvPr/>
            </p:nvSpPr>
            <p:spPr bwMode="auto">
              <a:xfrm>
                <a:off x="2049" y="927"/>
                <a:ext cx="18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Rectangle 63"/>
              <p:cNvSpPr>
                <a:spLocks noChangeArrowheads="1"/>
              </p:cNvSpPr>
              <p:nvPr/>
            </p:nvSpPr>
            <p:spPr bwMode="auto">
              <a:xfrm>
                <a:off x="2043" y="897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64"/>
              <p:cNvSpPr>
                <a:spLocks noChangeArrowheads="1"/>
              </p:cNvSpPr>
              <p:nvPr/>
            </p:nvSpPr>
            <p:spPr bwMode="auto">
              <a:xfrm>
                <a:off x="2043" y="921"/>
                <a:ext cx="30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65"/>
              <p:cNvSpPr>
                <a:spLocks noChangeArrowheads="1"/>
              </p:cNvSpPr>
              <p:nvPr/>
            </p:nvSpPr>
            <p:spPr bwMode="auto">
              <a:xfrm>
                <a:off x="2037" y="903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66"/>
              <p:cNvSpPr>
                <a:spLocks noChangeArrowheads="1"/>
              </p:cNvSpPr>
              <p:nvPr/>
            </p:nvSpPr>
            <p:spPr bwMode="auto">
              <a:xfrm>
                <a:off x="2037" y="915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67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68"/>
              <p:cNvSpPr>
                <a:spLocks noChangeArrowheads="1"/>
              </p:cNvSpPr>
              <p:nvPr/>
            </p:nvSpPr>
            <p:spPr bwMode="auto">
              <a:xfrm>
                <a:off x="2037" y="909"/>
                <a:ext cx="42" cy="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69"/>
              <p:cNvSpPr>
                <a:spLocks noChangeArrowheads="1"/>
              </p:cNvSpPr>
              <p:nvPr/>
            </p:nvSpPr>
            <p:spPr bwMode="auto">
              <a:xfrm>
                <a:off x="2037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7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7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7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7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7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7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7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7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7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7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8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8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8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8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8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8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8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8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88"/>
              <p:cNvSpPr>
                <a:spLocks noChangeArrowheads="1"/>
              </p:cNvSpPr>
              <p:nvPr/>
            </p:nvSpPr>
            <p:spPr bwMode="auto">
              <a:xfrm>
                <a:off x="1707" y="316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Rectangle 89"/>
              <p:cNvSpPr>
                <a:spLocks noChangeArrowheads="1"/>
              </p:cNvSpPr>
              <p:nvPr/>
            </p:nvSpPr>
            <p:spPr bwMode="auto">
              <a:xfrm>
                <a:off x="1707" y="320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Rectangle 90"/>
              <p:cNvSpPr>
                <a:spLocks noChangeArrowheads="1"/>
              </p:cNvSpPr>
              <p:nvPr/>
            </p:nvSpPr>
            <p:spPr bwMode="auto">
              <a:xfrm>
                <a:off x="1701" y="317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Rectangle 91"/>
              <p:cNvSpPr>
                <a:spLocks noChangeArrowheads="1"/>
              </p:cNvSpPr>
              <p:nvPr/>
            </p:nvSpPr>
            <p:spPr bwMode="auto">
              <a:xfrm>
                <a:off x="1701" y="319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Rectangle 92"/>
              <p:cNvSpPr>
                <a:spLocks noChangeArrowheads="1"/>
              </p:cNvSpPr>
              <p:nvPr/>
            </p:nvSpPr>
            <p:spPr bwMode="auto">
              <a:xfrm>
                <a:off x="1695" y="317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Rectangle 93"/>
              <p:cNvSpPr>
                <a:spLocks noChangeArrowheads="1"/>
              </p:cNvSpPr>
              <p:nvPr/>
            </p:nvSpPr>
            <p:spPr bwMode="auto">
              <a:xfrm>
                <a:off x="1695" y="318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Rectangle 94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Rectangle 95"/>
              <p:cNvSpPr>
                <a:spLocks noChangeArrowheads="1"/>
              </p:cNvSpPr>
              <p:nvPr/>
            </p:nvSpPr>
            <p:spPr bwMode="auto">
              <a:xfrm>
                <a:off x="1695" y="318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96"/>
              <p:cNvSpPr>
                <a:spLocks noChangeArrowheads="1"/>
              </p:cNvSpPr>
              <p:nvPr/>
            </p:nvSpPr>
            <p:spPr bwMode="auto">
              <a:xfrm>
                <a:off x="1695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Rectangle 97"/>
              <p:cNvSpPr>
                <a:spLocks noChangeArrowheads="1"/>
              </p:cNvSpPr>
              <p:nvPr/>
            </p:nvSpPr>
            <p:spPr bwMode="auto">
              <a:xfrm>
                <a:off x="1707" y="301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Rectangle 98"/>
              <p:cNvSpPr>
                <a:spLocks noChangeArrowheads="1"/>
              </p:cNvSpPr>
              <p:nvPr/>
            </p:nvSpPr>
            <p:spPr bwMode="auto">
              <a:xfrm>
                <a:off x="1707" y="305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Rectangle 99"/>
              <p:cNvSpPr>
                <a:spLocks noChangeArrowheads="1"/>
              </p:cNvSpPr>
              <p:nvPr/>
            </p:nvSpPr>
            <p:spPr bwMode="auto">
              <a:xfrm>
                <a:off x="1701" y="30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Rectangle 100"/>
              <p:cNvSpPr>
                <a:spLocks noChangeArrowheads="1"/>
              </p:cNvSpPr>
              <p:nvPr/>
            </p:nvSpPr>
            <p:spPr bwMode="auto">
              <a:xfrm>
                <a:off x="1701" y="304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101"/>
              <p:cNvSpPr>
                <a:spLocks noChangeArrowheads="1"/>
              </p:cNvSpPr>
              <p:nvPr/>
            </p:nvSpPr>
            <p:spPr bwMode="auto">
              <a:xfrm>
                <a:off x="1695" y="30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102"/>
              <p:cNvSpPr>
                <a:spLocks noChangeArrowheads="1"/>
              </p:cNvSpPr>
              <p:nvPr/>
            </p:nvSpPr>
            <p:spPr bwMode="auto">
              <a:xfrm>
                <a:off x="1695" y="303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103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104"/>
              <p:cNvSpPr>
                <a:spLocks noChangeArrowheads="1"/>
              </p:cNvSpPr>
              <p:nvPr/>
            </p:nvSpPr>
            <p:spPr bwMode="auto">
              <a:xfrm>
                <a:off x="1695" y="30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105"/>
              <p:cNvSpPr>
                <a:spLocks noChangeArrowheads="1"/>
              </p:cNvSpPr>
              <p:nvPr/>
            </p:nvSpPr>
            <p:spPr bwMode="auto">
              <a:xfrm>
                <a:off x="16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Rectangle 106"/>
              <p:cNvSpPr>
                <a:spLocks noChangeArrowheads="1"/>
              </p:cNvSpPr>
              <p:nvPr/>
            </p:nvSpPr>
            <p:spPr bwMode="auto">
              <a:xfrm>
                <a:off x="1797" y="270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Rectangle 107"/>
              <p:cNvSpPr>
                <a:spLocks noChangeArrowheads="1"/>
              </p:cNvSpPr>
              <p:nvPr/>
            </p:nvSpPr>
            <p:spPr bwMode="auto">
              <a:xfrm>
                <a:off x="1797" y="2745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108"/>
              <p:cNvSpPr>
                <a:spLocks noChangeArrowheads="1"/>
              </p:cNvSpPr>
              <p:nvPr/>
            </p:nvSpPr>
            <p:spPr bwMode="auto">
              <a:xfrm>
                <a:off x="1791" y="2715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109"/>
              <p:cNvSpPr>
                <a:spLocks noChangeArrowheads="1"/>
              </p:cNvSpPr>
              <p:nvPr/>
            </p:nvSpPr>
            <p:spPr bwMode="auto">
              <a:xfrm>
                <a:off x="1791" y="273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110"/>
              <p:cNvSpPr>
                <a:spLocks noChangeArrowheads="1"/>
              </p:cNvSpPr>
              <p:nvPr/>
            </p:nvSpPr>
            <p:spPr bwMode="auto">
              <a:xfrm>
                <a:off x="1785" y="27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111"/>
              <p:cNvSpPr>
                <a:spLocks noChangeArrowheads="1"/>
              </p:cNvSpPr>
              <p:nvPr/>
            </p:nvSpPr>
            <p:spPr bwMode="auto">
              <a:xfrm>
                <a:off x="1785" y="273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112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113"/>
              <p:cNvSpPr>
                <a:spLocks noChangeArrowheads="1"/>
              </p:cNvSpPr>
              <p:nvPr/>
            </p:nvSpPr>
            <p:spPr bwMode="auto">
              <a:xfrm>
                <a:off x="1785" y="27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114"/>
              <p:cNvSpPr>
                <a:spLocks noChangeArrowheads="1"/>
              </p:cNvSpPr>
              <p:nvPr/>
            </p:nvSpPr>
            <p:spPr bwMode="auto">
              <a:xfrm>
                <a:off x="178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115"/>
              <p:cNvSpPr>
                <a:spLocks noChangeArrowheads="1"/>
              </p:cNvSpPr>
              <p:nvPr/>
            </p:nvSpPr>
            <p:spPr bwMode="auto">
              <a:xfrm>
                <a:off x="1881" y="2103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116"/>
              <p:cNvSpPr>
                <a:spLocks noChangeArrowheads="1"/>
              </p:cNvSpPr>
              <p:nvPr/>
            </p:nvSpPr>
            <p:spPr bwMode="auto">
              <a:xfrm>
                <a:off x="1881" y="2139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17"/>
              <p:cNvSpPr>
                <a:spLocks noChangeArrowheads="1"/>
              </p:cNvSpPr>
              <p:nvPr/>
            </p:nvSpPr>
            <p:spPr bwMode="auto">
              <a:xfrm>
                <a:off x="1875" y="2109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Rectangle 118"/>
              <p:cNvSpPr>
                <a:spLocks noChangeArrowheads="1"/>
              </p:cNvSpPr>
              <p:nvPr/>
            </p:nvSpPr>
            <p:spPr bwMode="auto">
              <a:xfrm>
                <a:off x="1875" y="2133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119"/>
              <p:cNvSpPr>
                <a:spLocks noChangeArrowheads="1"/>
              </p:cNvSpPr>
              <p:nvPr/>
            </p:nvSpPr>
            <p:spPr bwMode="auto">
              <a:xfrm>
                <a:off x="1869" y="21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120"/>
              <p:cNvSpPr>
                <a:spLocks noChangeArrowheads="1"/>
              </p:cNvSpPr>
              <p:nvPr/>
            </p:nvSpPr>
            <p:spPr bwMode="auto">
              <a:xfrm>
                <a:off x="1869" y="2127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121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122"/>
              <p:cNvSpPr>
                <a:spLocks noChangeArrowheads="1"/>
              </p:cNvSpPr>
              <p:nvPr/>
            </p:nvSpPr>
            <p:spPr bwMode="auto">
              <a:xfrm>
                <a:off x="1869" y="2121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123"/>
              <p:cNvSpPr>
                <a:spLocks noChangeArrowheads="1"/>
              </p:cNvSpPr>
              <p:nvPr/>
            </p:nvSpPr>
            <p:spPr bwMode="auto">
              <a:xfrm>
                <a:off x="1869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124"/>
              <p:cNvSpPr>
                <a:spLocks noChangeArrowheads="1"/>
              </p:cNvSpPr>
              <p:nvPr/>
            </p:nvSpPr>
            <p:spPr bwMode="auto">
              <a:xfrm>
                <a:off x="1965" y="891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125"/>
              <p:cNvSpPr>
                <a:spLocks noChangeArrowheads="1"/>
              </p:cNvSpPr>
              <p:nvPr/>
            </p:nvSpPr>
            <p:spPr bwMode="auto">
              <a:xfrm>
                <a:off x="1965" y="927"/>
                <a:ext cx="18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126"/>
              <p:cNvSpPr>
                <a:spLocks noChangeArrowheads="1"/>
              </p:cNvSpPr>
              <p:nvPr/>
            </p:nvSpPr>
            <p:spPr bwMode="auto">
              <a:xfrm>
                <a:off x="1959" y="897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127"/>
              <p:cNvSpPr>
                <a:spLocks noChangeArrowheads="1"/>
              </p:cNvSpPr>
              <p:nvPr/>
            </p:nvSpPr>
            <p:spPr bwMode="auto">
              <a:xfrm>
                <a:off x="1959" y="921"/>
                <a:ext cx="30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Rectangle 128"/>
              <p:cNvSpPr>
                <a:spLocks noChangeArrowheads="1"/>
              </p:cNvSpPr>
              <p:nvPr/>
            </p:nvSpPr>
            <p:spPr bwMode="auto">
              <a:xfrm>
                <a:off x="1953" y="903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Rectangle 129"/>
              <p:cNvSpPr>
                <a:spLocks noChangeArrowheads="1"/>
              </p:cNvSpPr>
              <p:nvPr/>
            </p:nvSpPr>
            <p:spPr bwMode="auto">
              <a:xfrm>
                <a:off x="1953" y="915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130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131"/>
              <p:cNvSpPr>
                <a:spLocks noChangeArrowheads="1"/>
              </p:cNvSpPr>
              <p:nvPr/>
            </p:nvSpPr>
            <p:spPr bwMode="auto">
              <a:xfrm>
                <a:off x="1953" y="909"/>
                <a:ext cx="42" cy="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132"/>
              <p:cNvSpPr>
                <a:spLocks noChangeArrowheads="1"/>
              </p:cNvSpPr>
              <p:nvPr/>
            </p:nvSpPr>
            <p:spPr bwMode="auto">
              <a:xfrm>
                <a:off x="19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13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Rectangle 13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Rectangle 13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Rectangle 13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Rectangle 13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Rectangle 13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Rectangle 14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14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Rectangle 142"/>
              <p:cNvSpPr>
                <a:spLocks noChangeArrowheads="1"/>
              </p:cNvSpPr>
              <p:nvPr/>
            </p:nvSpPr>
            <p:spPr bwMode="auto">
              <a:xfrm>
                <a:off x="1797" y="323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Rectangle 143"/>
              <p:cNvSpPr>
                <a:spLocks noChangeArrowheads="1"/>
              </p:cNvSpPr>
              <p:nvPr/>
            </p:nvSpPr>
            <p:spPr bwMode="auto">
              <a:xfrm>
                <a:off x="1797" y="327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Rectangle 144"/>
              <p:cNvSpPr>
                <a:spLocks noChangeArrowheads="1"/>
              </p:cNvSpPr>
              <p:nvPr/>
            </p:nvSpPr>
            <p:spPr bwMode="auto">
              <a:xfrm>
                <a:off x="1791" y="324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Rectangle 145"/>
              <p:cNvSpPr>
                <a:spLocks noChangeArrowheads="1"/>
              </p:cNvSpPr>
              <p:nvPr/>
            </p:nvSpPr>
            <p:spPr bwMode="auto">
              <a:xfrm>
                <a:off x="1791" y="326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Rectangle 146"/>
              <p:cNvSpPr>
                <a:spLocks noChangeArrowheads="1"/>
              </p:cNvSpPr>
              <p:nvPr/>
            </p:nvSpPr>
            <p:spPr bwMode="auto">
              <a:xfrm>
                <a:off x="1785" y="324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Rectangle 147"/>
              <p:cNvSpPr>
                <a:spLocks noChangeArrowheads="1"/>
              </p:cNvSpPr>
              <p:nvPr/>
            </p:nvSpPr>
            <p:spPr bwMode="auto">
              <a:xfrm>
                <a:off x="1785" y="326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Rectangle 148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Rectangle 149"/>
              <p:cNvSpPr>
                <a:spLocks noChangeArrowheads="1"/>
              </p:cNvSpPr>
              <p:nvPr/>
            </p:nvSpPr>
            <p:spPr bwMode="auto">
              <a:xfrm>
                <a:off x="1785" y="325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150"/>
              <p:cNvSpPr>
                <a:spLocks noChangeArrowheads="1"/>
              </p:cNvSpPr>
              <p:nvPr/>
            </p:nvSpPr>
            <p:spPr bwMode="auto">
              <a:xfrm>
                <a:off x="178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Rectangle 15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Rectangle 15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Rectangle 15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Rectangle 15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Rectangle 15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Rectangle 15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Rectangle 15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Rectangle 15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15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Rectangle 160"/>
              <p:cNvSpPr>
                <a:spLocks noChangeArrowheads="1"/>
              </p:cNvSpPr>
              <p:nvPr/>
            </p:nvSpPr>
            <p:spPr bwMode="auto">
              <a:xfrm>
                <a:off x="2049" y="301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Rectangle 161"/>
              <p:cNvSpPr>
                <a:spLocks noChangeArrowheads="1"/>
              </p:cNvSpPr>
              <p:nvPr/>
            </p:nvSpPr>
            <p:spPr bwMode="auto">
              <a:xfrm>
                <a:off x="2049" y="305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Rectangle 162"/>
              <p:cNvSpPr>
                <a:spLocks noChangeArrowheads="1"/>
              </p:cNvSpPr>
              <p:nvPr/>
            </p:nvSpPr>
            <p:spPr bwMode="auto">
              <a:xfrm>
                <a:off x="2043" y="30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Rectangle 163"/>
              <p:cNvSpPr>
                <a:spLocks noChangeArrowheads="1"/>
              </p:cNvSpPr>
              <p:nvPr/>
            </p:nvSpPr>
            <p:spPr bwMode="auto">
              <a:xfrm>
                <a:off x="2043" y="304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Rectangle 164"/>
              <p:cNvSpPr>
                <a:spLocks noChangeArrowheads="1"/>
              </p:cNvSpPr>
              <p:nvPr/>
            </p:nvSpPr>
            <p:spPr bwMode="auto">
              <a:xfrm>
                <a:off x="2037" y="30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Rectangle 165"/>
              <p:cNvSpPr>
                <a:spLocks noChangeArrowheads="1"/>
              </p:cNvSpPr>
              <p:nvPr/>
            </p:nvSpPr>
            <p:spPr bwMode="auto">
              <a:xfrm>
                <a:off x="2037" y="303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Rectangle 166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Rectangle 167"/>
              <p:cNvSpPr>
                <a:spLocks noChangeArrowheads="1"/>
              </p:cNvSpPr>
              <p:nvPr/>
            </p:nvSpPr>
            <p:spPr bwMode="auto">
              <a:xfrm>
                <a:off x="2037" y="30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168"/>
              <p:cNvSpPr>
                <a:spLocks noChangeArrowheads="1"/>
              </p:cNvSpPr>
              <p:nvPr/>
            </p:nvSpPr>
            <p:spPr bwMode="auto">
              <a:xfrm>
                <a:off x="2037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Rectangle 169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Rectangle 170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Rectangle 171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Rectangle 172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Rectangle 173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Rectangle 174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Rectangle 175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Rectangle 176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177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Rectangle 178"/>
              <p:cNvSpPr>
                <a:spLocks noChangeArrowheads="1"/>
              </p:cNvSpPr>
              <p:nvPr/>
            </p:nvSpPr>
            <p:spPr bwMode="auto">
              <a:xfrm>
                <a:off x="2649" y="2103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Rectangle 179"/>
              <p:cNvSpPr>
                <a:spLocks noChangeArrowheads="1"/>
              </p:cNvSpPr>
              <p:nvPr/>
            </p:nvSpPr>
            <p:spPr bwMode="auto">
              <a:xfrm>
                <a:off x="2649" y="2139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Rectangle 180"/>
              <p:cNvSpPr>
                <a:spLocks noChangeArrowheads="1"/>
              </p:cNvSpPr>
              <p:nvPr/>
            </p:nvSpPr>
            <p:spPr bwMode="auto">
              <a:xfrm>
                <a:off x="2643" y="2109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Rectangle 181"/>
              <p:cNvSpPr>
                <a:spLocks noChangeArrowheads="1"/>
              </p:cNvSpPr>
              <p:nvPr/>
            </p:nvSpPr>
            <p:spPr bwMode="auto">
              <a:xfrm>
                <a:off x="2643" y="2133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Rectangle 182"/>
              <p:cNvSpPr>
                <a:spLocks noChangeArrowheads="1"/>
              </p:cNvSpPr>
              <p:nvPr/>
            </p:nvSpPr>
            <p:spPr bwMode="auto">
              <a:xfrm>
                <a:off x="2637" y="21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Rectangle 183"/>
              <p:cNvSpPr>
                <a:spLocks noChangeArrowheads="1"/>
              </p:cNvSpPr>
              <p:nvPr/>
            </p:nvSpPr>
            <p:spPr bwMode="auto">
              <a:xfrm>
                <a:off x="2637" y="2127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Rectangle 184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Rectangle 185"/>
              <p:cNvSpPr>
                <a:spLocks noChangeArrowheads="1"/>
              </p:cNvSpPr>
              <p:nvPr/>
            </p:nvSpPr>
            <p:spPr bwMode="auto">
              <a:xfrm>
                <a:off x="2637" y="2121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186"/>
              <p:cNvSpPr>
                <a:spLocks noChangeArrowheads="1"/>
              </p:cNvSpPr>
              <p:nvPr/>
            </p:nvSpPr>
            <p:spPr bwMode="auto">
              <a:xfrm>
                <a:off x="2637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Rectangle 187"/>
              <p:cNvSpPr>
                <a:spLocks noChangeArrowheads="1"/>
              </p:cNvSpPr>
              <p:nvPr/>
            </p:nvSpPr>
            <p:spPr bwMode="auto">
              <a:xfrm>
                <a:off x="3165" y="891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Rectangle 188"/>
              <p:cNvSpPr>
                <a:spLocks noChangeArrowheads="1"/>
              </p:cNvSpPr>
              <p:nvPr/>
            </p:nvSpPr>
            <p:spPr bwMode="auto">
              <a:xfrm>
                <a:off x="3165" y="927"/>
                <a:ext cx="18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Rectangle 189"/>
              <p:cNvSpPr>
                <a:spLocks noChangeArrowheads="1"/>
              </p:cNvSpPr>
              <p:nvPr/>
            </p:nvSpPr>
            <p:spPr bwMode="auto">
              <a:xfrm>
                <a:off x="3159" y="897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Rectangle 190"/>
              <p:cNvSpPr>
                <a:spLocks noChangeArrowheads="1"/>
              </p:cNvSpPr>
              <p:nvPr/>
            </p:nvSpPr>
            <p:spPr bwMode="auto">
              <a:xfrm>
                <a:off x="3159" y="921"/>
                <a:ext cx="30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Rectangle 191"/>
              <p:cNvSpPr>
                <a:spLocks noChangeArrowheads="1"/>
              </p:cNvSpPr>
              <p:nvPr/>
            </p:nvSpPr>
            <p:spPr bwMode="auto">
              <a:xfrm>
                <a:off x="3153" y="903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Rectangle 192"/>
              <p:cNvSpPr>
                <a:spLocks noChangeArrowheads="1"/>
              </p:cNvSpPr>
              <p:nvPr/>
            </p:nvSpPr>
            <p:spPr bwMode="auto">
              <a:xfrm>
                <a:off x="3153" y="915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Rectangle 193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Rectangle 194"/>
              <p:cNvSpPr>
                <a:spLocks noChangeArrowheads="1"/>
              </p:cNvSpPr>
              <p:nvPr/>
            </p:nvSpPr>
            <p:spPr bwMode="auto">
              <a:xfrm>
                <a:off x="3153" y="909"/>
                <a:ext cx="42" cy="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195"/>
              <p:cNvSpPr>
                <a:spLocks noChangeArrowheads="1"/>
              </p:cNvSpPr>
              <p:nvPr/>
            </p:nvSpPr>
            <p:spPr bwMode="auto">
              <a:xfrm>
                <a:off x="315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Rectangle 196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Rectangle 197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Rectangle 198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Rectangle 199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Rectangle 200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Rectangle 201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Rectangle 202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Rectangle 203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204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Rectangle 205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557" y="891"/>
              <a:ext cx="2748" cy="2760"/>
              <a:chOff x="1557" y="891"/>
              <a:chExt cx="2748" cy="2760"/>
            </a:xfrm>
          </p:grpSpPr>
          <p:sp>
            <p:nvSpPr>
              <p:cNvPr id="1032" name="Rectangle 207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208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209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Rectangle 210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Rectangle 211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Rectangle 212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Rectangle 213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214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215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216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217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Rectangle 218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Rectangle 219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Rectangle 220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Rectangle 221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Rectangle 222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223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Rectangle 224"/>
              <p:cNvSpPr>
                <a:spLocks noChangeArrowheads="1"/>
              </p:cNvSpPr>
              <p:nvPr/>
            </p:nvSpPr>
            <p:spPr bwMode="auto">
              <a:xfrm>
                <a:off x="2223" y="301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Rectangle 225"/>
              <p:cNvSpPr>
                <a:spLocks noChangeArrowheads="1"/>
              </p:cNvSpPr>
              <p:nvPr/>
            </p:nvSpPr>
            <p:spPr bwMode="auto">
              <a:xfrm>
                <a:off x="2223" y="305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Rectangle 226"/>
              <p:cNvSpPr>
                <a:spLocks noChangeArrowheads="1"/>
              </p:cNvSpPr>
              <p:nvPr/>
            </p:nvSpPr>
            <p:spPr bwMode="auto">
              <a:xfrm>
                <a:off x="2217" y="30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Rectangle 227"/>
              <p:cNvSpPr>
                <a:spLocks noChangeArrowheads="1"/>
              </p:cNvSpPr>
              <p:nvPr/>
            </p:nvSpPr>
            <p:spPr bwMode="auto">
              <a:xfrm>
                <a:off x="2217" y="304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Rectangle 228"/>
              <p:cNvSpPr>
                <a:spLocks noChangeArrowheads="1"/>
              </p:cNvSpPr>
              <p:nvPr/>
            </p:nvSpPr>
            <p:spPr bwMode="auto">
              <a:xfrm>
                <a:off x="2211" y="30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Rectangle 229"/>
              <p:cNvSpPr>
                <a:spLocks noChangeArrowheads="1"/>
              </p:cNvSpPr>
              <p:nvPr/>
            </p:nvSpPr>
            <p:spPr bwMode="auto">
              <a:xfrm>
                <a:off x="2211" y="303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Rectangle 230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Rectangle 231"/>
              <p:cNvSpPr>
                <a:spLocks noChangeArrowheads="1"/>
              </p:cNvSpPr>
              <p:nvPr/>
            </p:nvSpPr>
            <p:spPr bwMode="auto">
              <a:xfrm>
                <a:off x="2211" y="30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232"/>
              <p:cNvSpPr>
                <a:spLocks noChangeArrowheads="1"/>
              </p:cNvSpPr>
              <p:nvPr/>
            </p:nvSpPr>
            <p:spPr bwMode="auto">
              <a:xfrm>
                <a:off x="2211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Rectangle 233"/>
              <p:cNvSpPr>
                <a:spLocks noChangeArrowheads="1"/>
              </p:cNvSpPr>
              <p:nvPr/>
            </p:nvSpPr>
            <p:spPr bwMode="auto">
              <a:xfrm>
                <a:off x="2391" y="270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Rectangle 234"/>
              <p:cNvSpPr>
                <a:spLocks noChangeArrowheads="1"/>
              </p:cNvSpPr>
              <p:nvPr/>
            </p:nvSpPr>
            <p:spPr bwMode="auto">
              <a:xfrm>
                <a:off x="2391" y="2745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235"/>
              <p:cNvSpPr>
                <a:spLocks noChangeArrowheads="1"/>
              </p:cNvSpPr>
              <p:nvPr/>
            </p:nvSpPr>
            <p:spPr bwMode="auto">
              <a:xfrm>
                <a:off x="2385" y="2715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236"/>
              <p:cNvSpPr>
                <a:spLocks noChangeArrowheads="1"/>
              </p:cNvSpPr>
              <p:nvPr/>
            </p:nvSpPr>
            <p:spPr bwMode="auto">
              <a:xfrm>
                <a:off x="2385" y="273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Rectangle 237"/>
              <p:cNvSpPr>
                <a:spLocks noChangeArrowheads="1"/>
              </p:cNvSpPr>
              <p:nvPr/>
            </p:nvSpPr>
            <p:spPr bwMode="auto">
              <a:xfrm>
                <a:off x="2379" y="27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238"/>
              <p:cNvSpPr>
                <a:spLocks noChangeArrowheads="1"/>
              </p:cNvSpPr>
              <p:nvPr/>
            </p:nvSpPr>
            <p:spPr bwMode="auto">
              <a:xfrm>
                <a:off x="2379" y="273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Rectangle 239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Rectangle 240"/>
              <p:cNvSpPr>
                <a:spLocks noChangeArrowheads="1"/>
              </p:cNvSpPr>
              <p:nvPr/>
            </p:nvSpPr>
            <p:spPr bwMode="auto">
              <a:xfrm>
                <a:off x="2379" y="27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241"/>
              <p:cNvSpPr>
                <a:spLocks noChangeArrowheads="1"/>
              </p:cNvSpPr>
              <p:nvPr/>
            </p:nvSpPr>
            <p:spPr bwMode="auto">
              <a:xfrm>
                <a:off x="2379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242"/>
              <p:cNvSpPr>
                <a:spLocks noChangeArrowheads="1"/>
              </p:cNvSpPr>
              <p:nvPr/>
            </p:nvSpPr>
            <p:spPr bwMode="auto">
              <a:xfrm>
                <a:off x="2907" y="2103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243"/>
              <p:cNvSpPr>
                <a:spLocks noChangeArrowheads="1"/>
              </p:cNvSpPr>
              <p:nvPr/>
            </p:nvSpPr>
            <p:spPr bwMode="auto">
              <a:xfrm>
                <a:off x="2907" y="2139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244"/>
              <p:cNvSpPr>
                <a:spLocks noChangeArrowheads="1"/>
              </p:cNvSpPr>
              <p:nvPr/>
            </p:nvSpPr>
            <p:spPr bwMode="auto">
              <a:xfrm>
                <a:off x="2901" y="2109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245"/>
              <p:cNvSpPr>
                <a:spLocks noChangeArrowheads="1"/>
              </p:cNvSpPr>
              <p:nvPr/>
            </p:nvSpPr>
            <p:spPr bwMode="auto">
              <a:xfrm>
                <a:off x="2901" y="2133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246"/>
              <p:cNvSpPr>
                <a:spLocks noChangeArrowheads="1"/>
              </p:cNvSpPr>
              <p:nvPr/>
            </p:nvSpPr>
            <p:spPr bwMode="auto">
              <a:xfrm>
                <a:off x="2895" y="21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247"/>
              <p:cNvSpPr>
                <a:spLocks noChangeArrowheads="1"/>
              </p:cNvSpPr>
              <p:nvPr/>
            </p:nvSpPr>
            <p:spPr bwMode="auto">
              <a:xfrm>
                <a:off x="2895" y="2127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248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249"/>
              <p:cNvSpPr>
                <a:spLocks noChangeArrowheads="1"/>
              </p:cNvSpPr>
              <p:nvPr/>
            </p:nvSpPr>
            <p:spPr bwMode="auto">
              <a:xfrm>
                <a:off x="2895" y="2121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250"/>
              <p:cNvSpPr>
                <a:spLocks noChangeArrowheads="1"/>
              </p:cNvSpPr>
              <p:nvPr/>
            </p:nvSpPr>
            <p:spPr bwMode="auto">
              <a:xfrm>
                <a:off x="28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251"/>
              <p:cNvSpPr>
                <a:spLocks noChangeArrowheads="1"/>
              </p:cNvSpPr>
              <p:nvPr/>
            </p:nvSpPr>
            <p:spPr bwMode="auto">
              <a:xfrm>
                <a:off x="3333" y="891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252"/>
              <p:cNvSpPr>
                <a:spLocks noChangeArrowheads="1"/>
              </p:cNvSpPr>
              <p:nvPr/>
            </p:nvSpPr>
            <p:spPr bwMode="auto">
              <a:xfrm>
                <a:off x="3333" y="927"/>
                <a:ext cx="18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253"/>
              <p:cNvSpPr>
                <a:spLocks noChangeArrowheads="1"/>
              </p:cNvSpPr>
              <p:nvPr/>
            </p:nvSpPr>
            <p:spPr bwMode="auto">
              <a:xfrm>
                <a:off x="3327" y="897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254"/>
              <p:cNvSpPr>
                <a:spLocks noChangeArrowheads="1"/>
              </p:cNvSpPr>
              <p:nvPr/>
            </p:nvSpPr>
            <p:spPr bwMode="auto">
              <a:xfrm>
                <a:off x="3327" y="921"/>
                <a:ext cx="30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255"/>
              <p:cNvSpPr>
                <a:spLocks noChangeArrowheads="1"/>
              </p:cNvSpPr>
              <p:nvPr/>
            </p:nvSpPr>
            <p:spPr bwMode="auto">
              <a:xfrm>
                <a:off x="3321" y="903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256"/>
              <p:cNvSpPr>
                <a:spLocks noChangeArrowheads="1"/>
              </p:cNvSpPr>
              <p:nvPr/>
            </p:nvSpPr>
            <p:spPr bwMode="auto">
              <a:xfrm>
                <a:off x="3321" y="915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257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258"/>
              <p:cNvSpPr>
                <a:spLocks noChangeArrowheads="1"/>
              </p:cNvSpPr>
              <p:nvPr/>
            </p:nvSpPr>
            <p:spPr bwMode="auto">
              <a:xfrm>
                <a:off x="3321" y="909"/>
                <a:ext cx="42" cy="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259"/>
              <p:cNvSpPr>
                <a:spLocks noChangeArrowheads="1"/>
              </p:cNvSpPr>
              <p:nvPr/>
            </p:nvSpPr>
            <p:spPr bwMode="auto">
              <a:xfrm>
                <a:off x="33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260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261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262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263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264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265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266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Rectangle 267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268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269"/>
              <p:cNvSpPr>
                <a:spLocks noChangeArrowheads="1"/>
              </p:cNvSpPr>
              <p:nvPr/>
            </p:nvSpPr>
            <p:spPr bwMode="auto">
              <a:xfrm>
                <a:off x="1707" y="323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270"/>
              <p:cNvSpPr>
                <a:spLocks noChangeArrowheads="1"/>
              </p:cNvSpPr>
              <p:nvPr/>
            </p:nvSpPr>
            <p:spPr bwMode="auto">
              <a:xfrm>
                <a:off x="1707" y="327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271"/>
              <p:cNvSpPr>
                <a:spLocks noChangeArrowheads="1"/>
              </p:cNvSpPr>
              <p:nvPr/>
            </p:nvSpPr>
            <p:spPr bwMode="auto">
              <a:xfrm>
                <a:off x="1701" y="324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272"/>
              <p:cNvSpPr>
                <a:spLocks noChangeArrowheads="1"/>
              </p:cNvSpPr>
              <p:nvPr/>
            </p:nvSpPr>
            <p:spPr bwMode="auto">
              <a:xfrm>
                <a:off x="1701" y="326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273"/>
              <p:cNvSpPr>
                <a:spLocks noChangeArrowheads="1"/>
              </p:cNvSpPr>
              <p:nvPr/>
            </p:nvSpPr>
            <p:spPr bwMode="auto">
              <a:xfrm>
                <a:off x="1695" y="324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Rectangle 274"/>
              <p:cNvSpPr>
                <a:spLocks noChangeArrowheads="1"/>
              </p:cNvSpPr>
              <p:nvPr/>
            </p:nvSpPr>
            <p:spPr bwMode="auto">
              <a:xfrm>
                <a:off x="1695" y="326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275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Rectangle 276"/>
              <p:cNvSpPr>
                <a:spLocks noChangeArrowheads="1"/>
              </p:cNvSpPr>
              <p:nvPr/>
            </p:nvSpPr>
            <p:spPr bwMode="auto">
              <a:xfrm>
                <a:off x="1695" y="325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277"/>
              <p:cNvSpPr>
                <a:spLocks noChangeArrowheads="1"/>
              </p:cNvSpPr>
              <p:nvPr/>
            </p:nvSpPr>
            <p:spPr bwMode="auto">
              <a:xfrm>
                <a:off x="1695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278"/>
              <p:cNvSpPr>
                <a:spLocks noChangeArrowheads="1"/>
              </p:cNvSpPr>
              <p:nvPr/>
            </p:nvSpPr>
            <p:spPr bwMode="auto">
              <a:xfrm>
                <a:off x="1881" y="316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Rectangle 279"/>
              <p:cNvSpPr>
                <a:spLocks noChangeArrowheads="1"/>
              </p:cNvSpPr>
              <p:nvPr/>
            </p:nvSpPr>
            <p:spPr bwMode="auto">
              <a:xfrm>
                <a:off x="1881" y="320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Rectangle 280"/>
              <p:cNvSpPr>
                <a:spLocks noChangeArrowheads="1"/>
              </p:cNvSpPr>
              <p:nvPr/>
            </p:nvSpPr>
            <p:spPr bwMode="auto">
              <a:xfrm>
                <a:off x="1875" y="317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Rectangle 281"/>
              <p:cNvSpPr>
                <a:spLocks noChangeArrowheads="1"/>
              </p:cNvSpPr>
              <p:nvPr/>
            </p:nvSpPr>
            <p:spPr bwMode="auto">
              <a:xfrm>
                <a:off x="1875" y="319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Rectangle 282"/>
              <p:cNvSpPr>
                <a:spLocks noChangeArrowheads="1"/>
              </p:cNvSpPr>
              <p:nvPr/>
            </p:nvSpPr>
            <p:spPr bwMode="auto">
              <a:xfrm>
                <a:off x="1869" y="31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Rectangle 283"/>
              <p:cNvSpPr>
                <a:spLocks noChangeArrowheads="1"/>
              </p:cNvSpPr>
              <p:nvPr/>
            </p:nvSpPr>
            <p:spPr bwMode="auto">
              <a:xfrm>
                <a:off x="1869" y="318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Rectangle 284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Rectangle 285"/>
              <p:cNvSpPr>
                <a:spLocks noChangeArrowheads="1"/>
              </p:cNvSpPr>
              <p:nvPr/>
            </p:nvSpPr>
            <p:spPr bwMode="auto">
              <a:xfrm>
                <a:off x="1869" y="318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286"/>
              <p:cNvSpPr>
                <a:spLocks noChangeArrowheads="1"/>
              </p:cNvSpPr>
              <p:nvPr/>
            </p:nvSpPr>
            <p:spPr bwMode="auto">
              <a:xfrm>
                <a:off x="1869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287"/>
              <p:cNvSpPr>
                <a:spLocks noChangeArrowheads="1"/>
              </p:cNvSpPr>
              <p:nvPr/>
            </p:nvSpPr>
            <p:spPr bwMode="auto">
              <a:xfrm>
                <a:off x="1881" y="301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288"/>
              <p:cNvSpPr>
                <a:spLocks noChangeArrowheads="1"/>
              </p:cNvSpPr>
              <p:nvPr/>
            </p:nvSpPr>
            <p:spPr bwMode="auto">
              <a:xfrm>
                <a:off x="1881" y="305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289"/>
              <p:cNvSpPr>
                <a:spLocks noChangeArrowheads="1"/>
              </p:cNvSpPr>
              <p:nvPr/>
            </p:nvSpPr>
            <p:spPr bwMode="auto">
              <a:xfrm>
                <a:off x="1875" y="30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290"/>
              <p:cNvSpPr>
                <a:spLocks noChangeArrowheads="1"/>
              </p:cNvSpPr>
              <p:nvPr/>
            </p:nvSpPr>
            <p:spPr bwMode="auto">
              <a:xfrm>
                <a:off x="1875" y="304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291"/>
              <p:cNvSpPr>
                <a:spLocks noChangeArrowheads="1"/>
              </p:cNvSpPr>
              <p:nvPr/>
            </p:nvSpPr>
            <p:spPr bwMode="auto">
              <a:xfrm>
                <a:off x="1869" y="30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292"/>
              <p:cNvSpPr>
                <a:spLocks noChangeArrowheads="1"/>
              </p:cNvSpPr>
              <p:nvPr/>
            </p:nvSpPr>
            <p:spPr bwMode="auto">
              <a:xfrm>
                <a:off x="1869" y="303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293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294"/>
              <p:cNvSpPr>
                <a:spLocks noChangeArrowheads="1"/>
              </p:cNvSpPr>
              <p:nvPr/>
            </p:nvSpPr>
            <p:spPr bwMode="auto">
              <a:xfrm>
                <a:off x="1869" y="30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295"/>
              <p:cNvSpPr>
                <a:spLocks noChangeArrowheads="1"/>
              </p:cNvSpPr>
              <p:nvPr/>
            </p:nvSpPr>
            <p:spPr bwMode="auto">
              <a:xfrm>
                <a:off x="1869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296"/>
              <p:cNvSpPr>
                <a:spLocks noChangeArrowheads="1"/>
              </p:cNvSpPr>
              <p:nvPr/>
            </p:nvSpPr>
            <p:spPr bwMode="auto">
              <a:xfrm>
                <a:off x="2223" y="270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297"/>
              <p:cNvSpPr>
                <a:spLocks noChangeArrowheads="1"/>
              </p:cNvSpPr>
              <p:nvPr/>
            </p:nvSpPr>
            <p:spPr bwMode="auto">
              <a:xfrm>
                <a:off x="2223" y="2745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298"/>
              <p:cNvSpPr>
                <a:spLocks noChangeArrowheads="1"/>
              </p:cNvSpPr>
              <p:nvPr/>
            </p:nvSpPr>
            <p:spPr bwMode="auto">
              <a:xfrm>
                <a:off x="2217" y="271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299"/>
              <p:cNvSpPr>
                <a:spLocks noChangeArrowheads="1"/>
              </p:cNvSpPr>
              <p:nvPr/>
            </p:nvSpPr>
            <p:spPr bwMode="auto">
              <a:xfrm>
                <a:off x="2217" y="273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300"/>
              <p:cNvSpPr>
                <a:spLocks noChangeArrowheads="1"/>
              </p:cNvSpPr>
              <p:nvPr/>
            </p:nvSpPr>
            <p:spPr bwMode="auto">
              <a:xfrm>
                <a:off x="2211" y="27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301"/>
              <p:cNvSpPr>
                <a:spLocks noChangeArrowheads="1"/>
              </p:cNvSpPr>
              <p:nvPr/>
            </p:nvSpPr>
            <p:spPr bwMode="auto">
              <a:xfrm>
                <a:off x="2211" y="273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302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Rectangle 303"/>
              <p:cNvSpPr>
                <a:spLocks noChangeArrowheads="1"/>
              </p:cNvSpPr>
              <p:nvPr/>
            </p:nvSpPr>
            <p:spPr bwMode="auto">
              <a:xfrm>
                <a:off x="2211" y="27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304"/>
              <p:cNvSpPr>
                <a:spLocks noChangeArrowheads="1"/>
              </p:cNvSpPr>
              <p:nvPr/>
            </p:nvSpPr>
            <p:spPr bwMode="auto">
              <a:xfrm>
                <a:off x="2211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Rectangle 305"/>
              <p:cNvSpPr>
                <a:spLocks noChangeArrowheads="1"/>
              </p:cNvSpPr>
              <p:nvPr/>
            </p:nvSpPr>
            <p:spPr bwMode="auto">
              <a:xfrm>
                <a:off x="2307" y="2103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Rectangle 306"/>
              <p:cNvSpPr>
                <a:spLocks noChangeArrowheads="1"/>
              </p:cNvSpPr>
              <p:nvPr/>
            </p:nvSpPr>
            <p:spPr bwMode="auto">
              <a:xfrm>
                <a:off x="2307" y="2139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Rectangle 307"/>
              <p:cNvSpPr>
                <a:spLocks noChangeArrowheads="1"/>
              </p:cNvSpPr>
              <p:nvPr/>
            </p:nvSpPr>
            <p:spPr bwMode="auto">
              <a:xfrm>
                <a:off x="2301" y="2109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308"/>
              <p:cNvSpPr>
                <a:spLocks noChangeArrowheads="1"/>
              </p:cNvSpPr>
              <p:nvPr/>
            </p:nvSpPr>
            <p:spPr bwMode="auto">
              <a:xfrm>
                <a:off x="2301" y="213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309"/>
              <p:cNvSpPr>
                <a:spLocks noChangeArrowheads="1"/>
              </p:cNvSpPr>
              <p:nvPr/>
            </p:nvSpPr>
            <p:spPr bwMode="auto">
              <a:xfrm>
                <a:off x="2295" y="21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310"/>
              <p:cNvSpPr>
                <a:spLocks noChangeArrowheads="1"/>
              </p:cNvSpPr>
              <p:nvPr/>
            </p:nvSpPr>
            <p:spPr bwMode="auto">
              <a:xfrm>
                <a:off x="2295" y="212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Rectangle 311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312"/>
              <p:cNvSpPr>
                <a:spLocks noChangeArrowheads="1"/>
              </p:cNvSpPr>
              <p:nvPr/>
            </p:nvSpPr>
            <p:spPr bwMode="auto">
              <a:xfrm>
                <a:off x="2295" y="2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313"/>
              <p:cNvSpPr>
                <a:spLocks noChangeArrowheads="1"/>
              </p:cNvSpPr>
              <p:nvPr/>
            </p:nvSpPr>
            <p:spPr bwMode="auto">
              <a:xfrm>
                <a:off x="2295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314"/>
              <p:cNvSpPr>
                <a:spLocks noChangeArrowheads="1"/>
              </p:cNvSpPr>
              <p:nvPr/>
            </p:nvSpPr>
            <p:spPr bwMode="auto">
              <a:xfrm>
                <a:off x="2733" y="891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Rectangle 315"/>
              <p:cNvSpPr>
                <a:spLocks noChangeArrowheads="1"/>
              </p:cNvSpPr>
              <p:nvPr/>
            </p:nvSpPr>
            <p:spPr bwMode="auto">
              <a:xfrm>
                <a:off x="2733" y="927"/>
                <a:ext cx="18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316"/>
              <p:cNvSpPr>
                <a:spLocks noChangeArrowheads="1"/>
              </p:cNvSpPr>
              <p:nvPr/>
            </p:nvSpPr>
            <p:spPr bwMode="auto">
              <a:xfrm>
                <a:off x="2727" y="897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317"/>
              <p:cNvSpPr>
                <a:spLocks noChangeArrowheads="1"/>
              </p:cNvSpPr>
              <p:nvPr/>
            </p:nvSpPr>
            <p:spPr bwMode="auto">
              <a:xfrm>
                <a:off x="2727" y="921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318"/>
              <p:cNvSpPr>
                <a:spLocks noChangeArrowheads="1"/>
              </p:cNvSpPr>
              <p:nvPr/>
            </p:nvSpPr>
            <p:spPr bwMode="auto">
              <a:xfrm>
                <a:off x="2721" y="903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Rectangle 319"/>
              <p:cNvSpPr>
                <a:spLocks noChangeArrowheads="1"/>
              </p:cNvSpPr>
              <p:nvPr/>
            </p:nvSpPr>
            <p:spPr bwMode="auto">
              <a:xfrm>
                <a:off x="2721" y="915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Rectangle 320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Rectangle 321"/>
              <p:cNvSpPr>
                <a:spLocks noChangeArrowheads="1"/>
              </p:cNvSpPr>
              <p:nvPr/>
            </p:nvSpPr>
            <p:spPr bwMode="auto">
              <a:xfrm>
                <a:off x="2721" y="90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322"/>
              <p:cNvSpPr>
                <a:spLocks noChangeArrowheads="1"/>
              </p:cNvSpPr>
              <p:nvPr/>
            </p:nvSpPr>
            <p:spPr bwMode="auto">
              <a:xfrm>
                <a:off x="2721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323"/>
              <p:cNvSpPr>
                <a:spLocks noChangeArrowheads="1"/>
              </p:cNvSpPr>
              <p:nvPr/>
            </p:nvSpPr>
            <p:spPr bwMode="auto">
              <a:xfrm>
                <a:off x="1707" y="327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324"/>
              <p:cNvSpPr>
                <a:spLocks noChangeArrowheads="1"/>
              </p:cNvSpPr>
              <p:nvPr/>
            </p:nvSpPr>
            <p:spPr bwMode="auto">
              <a:xfrm>
                <a:off x="1707" y="33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325"/>
              <p:cNvSpPr>
                <a:spLocks noChangeArrowheads="1"/>
              </p:cNvSpPr>
              <p:nvPr/>
            </p:nvSpPr>
            <p:spPr bwMode="auto">
              <a:xfrm>
                <a:off x="1701" y="328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326"/>
              <p:cNvSpPr>
                <a:spLocks noChangeArrowheads="1"/>
              </p:cNvSpPr>
              <p:nvPr/>
            </p:nvSpPr>
            <p:spPr bwMode="auto">
              <a:xfrm>
                <a:off x="1701" y="33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327"/>
              <p:cNvSpPr>
                <a:spLocks noChangeArrowheads="1"/>
              </p:cNvSpPr>
              <p:nvPr/>
            </p:nvSpPr>
            <p:spPr bwMode="auto">
              <a:xfrm>
                <a:off x="1695" y="329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328"/>
              <p:cNvSpPr>
                <a:spLocks noChangeArrowheads="1"/>
              </p:cNvSpPr>
              <p:nvPr/>
            </p:nvSpPr>
            <p:spPr bwMode="auto">
              <a:xfrm>
                <a:off x="1695" y="33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329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Rectangle 330"/>
              <p:cNvSpPr>
                <a:spLocks noChangeArrowheads="1"/>
              </p:cNvSpPr>
              <p:nvPr/>
            </p:nvSpPr>
            <p:spPr bwMode="auto">
              <a:xfrm>
                <a:off x="1695" y="329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331"/>
              <p:cNvSpPr>
                <a:spLocks noChangeArrowheads="1"/>
              </p:cNvSpPr>
              <p:nvPr/>
            </p:nvSpPr>
            <p:spPr bwMode="auto">
              <a:xfrm>
                <a:off x="1695" y="327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332"/>
              <p:cNvSpPr>
                <a:spLocks noChangeArrowheads="1"/>
              </p:cNvSpPr>
              <p:nvPr/>
            </p:nvSpPr>
            <p:spPr bwMode="auto">
              <a:xfrm>
                <a:off x="1881" y="323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333"/>
              <p:cNvSpPr>
                <a:spLocks noChangeArrowheads="1"/>
              </p:cNvSpPr>
              <p:nvPr/>
            </p:nvSpPr>
            <p:spPr bwMode="auto">
              <a:xfrm>
                <a:off x="1881" y="327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334"/>
              <p:cNvSpPr>
                <a:spLocks noChangeArrowheads="1"/>
              </p:cNvSpPr>
              <p:nvPr/>
            </p:nvSpPr>
            <p:spPr bwMode="auto">
              <a:xfrm>
                <a:off x="1875" y="324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335"/>
              <p:cNvSpPr>
                <a:spLocks noChangeArrowheads="1"/>
              </p:cNvSpPr>
              <p:nvPr/>
            </p:nvSpPr>
            <p:spPr bwMode="auto">
              <a:xfrm>
                <a:off x="1875" y="326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336"/>
              <p:cNvSpPr>
                <a:spLocks noChangeArrowheads="1"/>
              </p:cNvSpPr>
              <p:nvPr/>
            </p:nvSpPr>
            <p:spPr bwMode="auto">
              <a:xfrm>
                <a:off x="1869" y="324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337"/>
              <p:cNvSpPr>
                <a:spLocks noChangeArrowheads="1"/>
              </p:cNvSpPr>
              <p:nvPr/>
            </p:nvSpPr>
            <p:spPr bwMode="auto">
              <a:xfrm>
                <a:off x="1869" y="326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338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339"/>
              <p:cNvSpPr>
                <a:spLocks noChangeArrowheads="1"/>
              </p:cNvSpPr>
              <p:nvPr/>
            </p:nvSpPr>
            <p:spPr bwMode="auto">
              <a:xfrm>
                <a:off x="1869" y="325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340"/>
              <p:cNvSpPr>
                <a:spLocks noChangeArrowheads="1"/>
              </p:cNvSpPr>
              <p:nvPr/>
            </p:nvSpPr>
            <p:spPr bwMode="auto">
              <a:xfrm>
                <a:off x="1869" y="3237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341"/>
              <p:cNvSpPr>
                <a:spLocks noChangeArrowheads="1"/>
              </p:cNvSpPr>
              <p:nvPr/>
            </p:nvSpPr>
            <p:spPr bwMode="auto">
              <a:xfrm>
                <a:off x="1965" y="316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342"/>
              <p:cNvSpPr>
                <a:spLocks noChangeArrowheads="1"/>
              </p:cNvSpPr>
              <p:nvPr/>
            </p:nvSpPr>
            <p:spPr bwMode="auto">
              <a:xfrm>
                <a:off x="1965" y="320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343"/>
              <p:cNvSpPr>
                <a:spLocks noChangeArrowheads="1"/>
              </p:cNvSpPr>
              <p:nvPr/>
            </p:nvSpPr>
            <p:spPr bwMode="auto">
              <a:xfrm>
                <a:off x="1959" y="317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344"/>
              <p:cNvSpPr>
                <a:spLocks noChangeArrowheads="1"/>
              </p:cNvSpPr>
              <p:nvPr/>
            </p:nvSpPr>
            <p:spPr bwMode="auto">
              <a:xfrm>
                <a:off x="1959" y="319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345"/>
              <p:cNvSpPr>
                <a:spLocks noChangeArrowheads="1"/>
              </p:cNvSpPr>
              <p:nvPr/>
            </p:nvSpPr>
            <p:spPr bwMode="auto">
              <a:xfrm>
                <a:off x="1953" y="317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346"/>
              <p:cNvSpPr>
                <a:spLocks noChangeArrowheads="1"/>
              </p:cNvSpPr>
              <p:nvPr/>
            </p:nvSpPr>
            <p:spPr bwMode="auto">
              <a:xfrm>
                <a:off x="1953" y="318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347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348"/>
              <p:cNvSpPr>
                <a:spLocks noChangeArrowheads="1"/>
              </p:cNvSpPr>
              <p:nvPr/>
            </p:nvSpPr>
            <p:spPr bwMode="auto">
              <a:xfrm>
                <a:off x="1953" y="318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349"/>
              <p:cNvSpPr>
                <a:spLocks noChangeArrowheads="1"/>
              </p:cNvSpPr>
              <p:nvPr/>
            </p:nvSpPr>
            <p:spPr bwMode="auto">
              <a:xfrm>
                <a:off x="1953" y="316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350"/>
              <p:cNvSpPr>
                <a:spLocks noChangeArrowheads="1"/>
              </p:cNvSpPr>
              <p:nvPr/>
            </p:nvSpPr>
            <p:spPr bwMode="auto">
              <a:xfrm>
                <a:off x="2307" y="301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Rectangle 351"/>
              <p:cNvSpPr>
                <a:spLocks noChangeArrowheads="1"/>
              </p:cNvSpPr>
              <p:nvPr/>
            </p:nvSpPr>
            <p:spPr bwMode="auto">
              <a:xfrm>
                <a:off x="2307" y="305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352"/>
              <p:cNvSpPr>
                <a:spLocks noChangeArrowheads="1"/>
              </p:cNvSpPr>
              <p:nvPr/>
            </p:nvSpPr>
            <p:spPr bwMode="auto">
              <a:xfrm>
                <a:off x="2301" y="30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353"/>
              <p:cNvSpPr>
                <a:spLocks noChangeArrowheads="1"/>
              </p:cNvSpPr>
              <p:nvPr/>
            </p:nvSpPr>
            <p:spPr bwMode="auto">
              <a:xfrm>
                <a:off x="2301" y="304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Rectangle 354"/>
              <p:cNvSpPr>
                <a:spLocks noChangeArrowheads="1"/>
              </p:cNvSpPr>
              <p:nvPr/>
            </p:nvSpPr>
            <p:spPr bwMode="auto">
              <a:xfrm>
                <a:off x="2295" y="30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355"/>
              <p:cNvSpPr>
                <a:spLocks noChangeArrowheads="1"/>
              </p:cNvSpPr>
              <p:nvPr/>
            </p:nvSpPr>
            <p:spPr bwMode="auto">
              <a:xfrm>
                <a:off x="2295" y="303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356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Rectangle 357"/>
              <p:cNvSpPr>
                <a:spLocks noChangeArrowheads="1"/>
              </p:cNvSpPr>
              <p:nvPr/>
            </p:nvSpPr>
            <p:spPr bwMode="auto">
              <a:xfrm>
                <a:off x="2295" y="30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358"/>
              <p:cNvSpPr>
                <a:spLocks noChangeArrowheads="1"/>
              </p:cNvSpPr>
              <p:nvPr/>
            </p:nvSpPr>
            <p:spPr bwMode="auto">
              <a:xfrm>
                <a:off x="2295" y="3015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359"/>
              <p:cNvSpPr>
                <a:spLocks noChangeArrowheads="1"/>
              </p:cNvSpPr>
              <p:nvPr/>
            </p:nvSpPr>
            <p:spPr bwMode="auto">
              <a:xfrm>
                <a:off x="2907" y="270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Rectangle 360"/>
              <p:cNvSpPr>
                <a:spLocks noChangeArrowheads="1"/>
              </p:cNvSpPr>
              <p:nvPr/>
            </p:nvSpPr>
            <p:spPr bwMode="auto">
              <a:xfrm>
                <a:off x="2907" y="2745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Rectangle 361"/>
              <p:cNvSpPr>
                <a:spLocks noChangeArrowheads="1"/>
              </p:cNvSpPr>
              <p:nvPr/>
            </p:nvSpPr>
            <p:spPr bwMode="auto">
              <a:xfrm>
                <a:off x="2901" y="2715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Rectangle 362"/>
              <p:cNvSpPr>
                <a:spLocks noChangeArrowheads="1"/>
              </p:cNvSpPr>
              <p:nvPr/>
            </p:nvSpPr>
            <p:spPr bwMode="auto">
              <a:xfrm>
                <a:off x="2901" y="273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363"/>
              <p:cNvSpPr>
                <a:spLocks noChangeArrowheads="1"/>
              </p:cNvSpPr>
              <p:nvPr/>
            </p:nvSpPr>
            <p:spPr bwMode="auto">
              <a:xfrm>
                <a:off x="2895" y="27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364"/>
              <p:cNvSpPr>
                <a:spLocks noChangeArrowheads="1"/>
              </p:cNvSpPr>
              <p:nvPr/>
            </p:nvSpPr>
            <p:spPr bwMode="auto">
              <a:xfrm>
                <a:off x="2895" y="273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365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366"/>
              <p:cNvSpPr>
                <a:spLocks noChangeArrowheads="1"/>
              </p:cNvSpPr>
              <p:nvPr/>
            </p:nvSpPr>
            <p:spPr bwMode="auto">
              <a:xfrm>
                <a:off x="2895" y="27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367"/>
              <p:cNvSpPr>
                <a:spLocks noChangeArrowheads="1"/>
              </p:cNvSpPr>
              <p:nvPr/>
            </p:nvSpPr>
            <p:spPr bwMode="auto">
              <a:xfrm>
                <a:off x="2895" y="2709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368"/>
              <p:cNvSpPr>
                <a:spLocks noChangeArrowheads="1"/>
              </p:cNvSpPr>
              <p:nvPr/>
            </p:nvSpPr>
            <p:spPr bwMode="auto">
              <a:xfrm>
                <a:off x="3675" y="2103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369"/>
              <p:cNvSpPr>
                <a:spLocks noChangeArrowheads="1"/>
              </p:cNvSpPr>
              <p:nvPr/>
            </p:nvSpPr>
            <p:spPr bwMode="auto">
              <a:xfrm>
                <a:off x="3675" y="2139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370"/>
              <p:cNvSpPr>
                <a:spLocks noChangeArrowheads="1"/>
              </p:cNvSpPr>
              <p:nvPr/>
            </p:nvSpPr>
            <p:spPr bwMode="auto">
              <a:xfrm>
                <a:off x="3669" y="2109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371"/>
              <p:cNvSpPr>
                <a:spLocks noChangeArrowheads="1"/>
              </p:cNvSpPr>
              <p:nvPr/>
            </p:nvSpPr>
            <p:spPr bwMode="auto">
              <a:xfrm>
                <a:off x="3669" y="2133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372"/>
              <p:cNvSpPr>
                <a:spLocks noChangeArrowheads="1"/>
              </p:cNvSpPr>
              <p:nvPr/>
            </p:nvSpPr>
            <p:spPr bwMode="auto">
              <a:xfrm>
                <a:off x="3663" y="21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373"/>
              <p:cNvSpPr>
                <a:spLocks noChangeArrowheads="1"/>
              </p:cNvSpPr>
              <p:nvPr/>
            </p:nvSpPr>
            <p:spPr bwMode="auto">
              <a:xfrm>
                <a:off x="3663" y="2127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374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375"/>
              <p:cNvSpPr>
                <a:spLocks noChangeArrowheads="1"/>
              </p:cNvSpPr>
              <p:nvPr/>
            </p:nvSpPr>
            <p:spPr bwMode="auto">
              <a:xfrm>
                <a:off x="3663" y="2121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376"/>
              <p:cNvSpPr>
                <a:spLocks noChangeArrowheads="1"/>
              </p:cNvSpPr>
              <p:nvPr/>
            </p:nvSpPr>
            <p:spPr bwMode="auto">
              <a:xfrm>
                <a:off x="3663" y="2103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377"/>
              <p:cNvSpPr>
                <a:spLocks noChangeArrowheads="1"/>
              </p:cNvSpPr>
              <p:nvPr/>
            </p:nvSpPr>
            <p:spPr bwMode="auto">
              <a:xfrm>
                <a:off x="4275" y="891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Rectangle 378"/>
              <p:cNvSpPr>
                <a:spLocks noChangeArrowheads="1"/>
              </p:cNvSpPr>
              <p:nvPr/>
            </p:nvSpPr>
            <p:spPr bwMode="auto">
              <a:xfrm>
                <a:off x="4275" y="927"/>
                <a:ext cx="18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Rectangle 379"/>
              <p:cNvSpPr>
                <a:spLocks noChangeArrowheads="1"/>
              </p:cNvSpPr>
              <p:nvPr/>
            </p:nvSpPr>
            <p:spPr bwMode="auto">
              <a:xfrm>
                <a:off x="4269" y="897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Rectangle 380"/>
              <p:cNvSpPr>
                <a:spLocks noChangeArrowheads="1"/>
              </p:cNvSpPr>
              <p:nvPr/>
            </p:nvSpPr>
            <p:spPr bwMode="auto">
              <a:xfrm>
                <a:off x="4269" y="921"/>
                <a:ext cx="30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Rectangle 381"/>
              <p:cNvSpPr>
                <a:spLocks noChangeArrowheads="1"/>
              </p:cNvSpPr>
              <p:nvPr/>
            </p:nvSpPr>
            <p:spPr bwMode="auto">
              <a:xfrm>
                <a:off x="4263" y="903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Rectangle 382"/>
              <p:cNvSpPr>
                <a:spLocks noChangeArrowheads="1"/>
              </p:cNvSpPr>
              <p:nvPr/>
            </p:nvSpPr>
            <p:spPr bwMode="auto">
              <a:xfrm>
                <a:off x="4263" y="915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Rectangle 383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Rectangle 384"/>
              <p:cNvSpPr>
                <a:spLocks noChangeArrowheads="1"/>
              </p:cNvSpPr>
              <p:nvPr/>
            </p:nvSpPr>
            <p:spPr bwMode="auto">
              <a:xfrm>
                <a:off x="4263" y="909"/>
                <a:ext cx="42" cy="6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385"/>
              <p:cNvSpPr>
                <a:spLocks noChangeArrowheads="1"/>
              </p:cNvSpPr>
              <p:nvPr/>
            </p:nvSpPr>
            <p:spPr bwMode="auto">
              <a:xfrm>
                <a:off x="4263" y="891"/>
                <a:ext cx="36" cy="36"/>
              </a:xfrm>
              <a:prstGeom prst="ellipse">
                <a:avLst/>
              </a:prstGeom>
              <a:noFill/>
              <a:ln w="9525" cap="rnd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Line 386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2568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Line 387"/>
              <p:cNvSpPr>
                <a:spLocks noChangeShapeType="1"/>
              </p:cNvSpPr>
              <p:nvPr/>
            </p:nvSpPr>
            <p:spPr bwMode="auto">
              <a:xfrm>
                <a:off x="162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Line 388"/>
              <p:cNvSpPr>
                <a:spLocks noChangeShapeType="1"/>
              </p:cNvSpPr>
              <p:nvPr/>
            </p:nvSpPr>
            <p:spPr bwMode="auto">
              <a:xfrm>
                <a:off x="2055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Line 389"/>
              <p:cNvSpPr>
                <a:spLocks noChangeShapeType="1"/>
              </p:cNvSpPr>
              <p:nvPr/>
            </p:nvSpPr>
            <p:spPr bwMode="auto">
              <a:xfrm>
                <a:off x="248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Line 390"/>
              <p:cNvSpPr>
                <a:spLocks noChangeShapeType="1"/>
              </p:cNvSpPr>
              <p:nvPr/>
            </p:nvSpPr>
            <p:spPr bwMode="auto">
              <a:xfrm>
                <a:off x="2913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Line 391"/>
              <p:cNvSpPr>
                <a:spLocks noChangeShapeType="1"/>
              </p:cNvSpPr>
              <p:nvPr/>
            </p:nvSpPr>
            <p:spPr bwMode="auto">
              <a:xfrm>
                <a:off x="3339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Line 392"/>
              <p:cNvSpPr>
                <a:spLocks noChangeShapeType="1"/>
              </p:cNvSpPr>
              <p:nvPr/>
            </p:nvSpPr>
            <p:spPr bwMode="auto">
              <a:xfrm>
                <a:off x="3771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Line 393"/>
              <p:cNvSpPr>
                <a:spLocks noChangeShapeType="1"/>
              </p:cNvSpPr>
              <p:nvPr/>
            </p:nvSpPr>
            <p:spPr bwMode="auto">
              <a:xfrm>
                <a:off x="4197" y="3393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394"/>
              <p:cNvSpPr>
                <a:spLocks noChangeArrowheads="1"/>
              </p:cNvSpPr>
              <p:nvPr/>
            </p:nvSpPr>
            <p:spPr bwMode="auto">
              <a:xfrm>
                <a:off x="1566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0" name="Rectangle 395"/>
              <p:cNvSpPr>
                <a:spLocks noChangeArrowheads="1"/>
              </p:cNvSpPr>
              <p:nvPr/>
            </p:nvSpPr>
            <p:spPr bwMode="auto">
              <a:xfrm>
                <a:off x="1992" y="3489"/>
                <a:ext cx="12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1" name="Rectangle 396"/>
              <p:cNvSpPr>
                <a:spLocks noChangeArrowheads="1"/>
              </p:cNvSpPr>
              <p:nvPr/>
            </p:nvSpPr>
            <p:spPr bwMode="auto">
              <a:xfrm>
                <a:off x="239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2" name="Rectangle 397"/>
              <p:cNvSpPr>
                <a:spLocks noChangeArrowheads="1"/>
              </p:cNvSpPr>
              <p:nvPr/>
            </p:nvSpPr>
            <p:spPr bwMode="auto">
              <a:xfrm>
                <a:off x="2817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3" name="Rectangle 398"/>
              <p:cNvSpPr>
                <a:spLocks noChangeArrowheads="1"/>
              </p:cNvSpPr>
              <p:nvPr/>
            </p:nvSpPr>
            <p:spPr bwMode="auto">
              <a:xfrm>
                <a:off x="3243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4" name="Rectangle 399"/>
              <p:cNvSpPr>
                <a:spLocks noChangeArrowheads="1"/>
              </p:cNvSpPr>
              <p:nvPr/>
            </p:nvSpPr>
            <p:spPr bwMode="auto">
              <a:xfrm>
                <a:off x="3675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5" name="Rectangle 400"/>
              <p:cNvSpPr>
                <a:spLocks noChangeArrowheads="1"/>
              </p:cNvSpPr>
              <p:nvPr/>
            </p:nvSpPr>
            <p:spPr bwMode="auto">
              <a:xfrm>
                <a:off x="4101" y="3489"/>
                <a:ext cx="19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6" name="Line 401"/>
              <p:cNvSpPr>
                <a:spLocks noChangeShapeType="1"/>
              </p:cNvSpPr>
              <p:nvPr/>
            </p:nvSpPr>
            <p:spPr bwMode="auto">
              <a:xfrm flipV="1">
                <a:off x="1611" y="1059"/>
                <a:ext cx="0" cy="227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Line 402"/>
              <p:cNvSpPr>
                <a:spLocks noChangeShapeType="1"/>
              </p:cNvSpPr>
              <p:nvPr/>
            </p:nvSpPr>
            <p:spPr bwMode="auto">
              <a:xfrm flipH="1">
                <a:off x="1557" y="333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Line 403"/>
              <p:cNvSpPr>
                <a:spLocks noChangeShapeType="1"/>
              </p:cNvSpPr>
              <p:nvPr/>
            </p:nvSpPr>
            <p:spPr bwMode="auto">
              <a:xfrm flipH="1">
                <a:off x="1557" y="295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Line 404"/>
              <p:cNvSpPr>
                <a:spLocks noChangeShapeType="1"/>
              </p:cNvSpPr>
              <p:nvPr/>
            </p:nvSpPr>
            <p:spPr bwMode="auto">
              <a:xfrm flipH="1">
                <a:off x="1557" y="2577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Line 405"/>
              <p:cNvSpPr>
                <a:spLocks noChangeShapeType="1"/>
              </p:cNvSpPr>
              <p:nvPr/>
            </p:nvSpPr>
            <p:spPr bwMode="auto">
              <a:xfrm flipH="1">
                <a:off x="1557" y="21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Line 406"/>
              <p:cNvSpPr>
                <a:spLocks noChangeShapeType="1"/>
              </p:cNvSpPr>
              <p:nvPr/>
            </p:nvSpPr>
            <p:spPr bwMode="auto">
              <a:xfrm flipH="1">
                <a:off x="1557" y="182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8"/>
            <p:cNvSpPr>
              <a:spLocks noChangeShapeType="1"/>
            </p:cNvSpPr>
            <p:nvPr/>
          </p:nvSpPr>
          <p:spPr bwMode="auto">
            <a:xfrm flipH="1">
              <a:off x="1557" y="143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09"/>
            <p:cNvSpPr>
              <a:spLocks noChangeShapeType="1"/>
            </p:cNvSpPr>
            <p:nvPr/>
          </p:nvSpPr>
          <p:spPr bwMode="auto">
            <a:xfrm flipH="1">
              <a:off x="1557" y="105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410"/>
            <p:cNvSpPr>
              <a:spLocks noChangeArrowheads="1"/>
            </p:cNvSpPr>
            <p:nvPr/>
          </p:nvSpPr>
          <p:spPr bwMode="auto">
            <a:xfrm rot="16200000">
              <a:off x="1383" y="3252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 rot="16200000">
              <a:off x="1350" y="2873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12"/>
            <p:cNvSpPr>
              <a:spLocks noChangeArrowheads="1"/>
            </p:cNvSpPr>
            <p:nvPr/>
          </p:nvSpPr>
          <p:spPr bwMode="auto">
            <a:xfrm rot="16200000">
              <a:off x="1350" y="2496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413"/>
            <p:cNvSpPr>
              <a:spLocks noChangeArrowheads="1"/>
            </p:cNvSpPr>
            <p:nvPr/>
          </p:nvSpPr>
          <p:spPr bwMode="auto">
            <a:xfrm rot="16200000">
              <a:off x="1350" y="211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14"/>
            <p:cNvSpPr>
              <a:spLocks noChangeArrowheads="1"/>
            </p:cNvSpPr>
            <p:nvPr/>
          </p:nvSpPr>
          <p:spPr bwMode="auto">
            <a:xfrm rot="16200000">
              <a:off x="1350" y="1739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15"/>
            <p:cNvSpPr>
              <a:spLocks noChangeArrowheads="1"/>
            </p:cNvSpPr>
            <p:nvPr/>
          </p:nvSpPr>
          <p:spPr bwMode="auto">
            <a:xfrm rot="16200000">
              <a:off x="1314" y="1355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16"/>
            <p:cNvSpPr>
              <a:spLocks noChangeArrowheads="1"/>
            </p:cNvSpPr>
            <p:nvPr/>
          </p:nvSpPr>
          <p:spPr bwMode="auto">
            <a:xfrm rot="16200000">
              <a:off x="1314" y="977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7"/>
            <p:cNvSpPr>
              <a:spLocks noChangeArrowheads="1"/>
            </p:cNvSpPr>
            <p:nvPr/>
          </p:nvSpPr>
          <p:spPr bwMode="auto">
            <a:xfrm>
              <a:off x="1611" y="813"/>
              <a:ext cx="2772" cy="258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18"/>
            <p:cNvSpPr>
              <a:spLocks noChangeArrowheads="1"/>
            </p:cNvSpPr>
            <p:nvPr/>
          </p:nvSpPr>
          <p:spPr bwMode="auto">
            <a:xfrm>
              <a:off x="1815" y="3723"/>
              <a:ext cx="23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Minimum number of haplotypes observed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19"/>
            <p:cNvSpPr>
              <a:spLocks noChangeArrowheads="1"/>
            </p:cNvSpPr>
            <p:nvPr/>
          </p:nvSpPr>
          <p:spPr bwMode="auto">
            <a:xfrm rot="16200000">
              <a:off x="753" y="2022"/>
              <a:ext cx="93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 size (n)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20"/>
            <p:cNvSpPr>
              <a:spLocks noChangeShapeType="1"/>
            </p:cNvSpPr>
            <p:nvPr/>
          </p:nvSpPr>
          <p:spPr bwMode="auto">
            <a:xfrm flipV="1">
              <a:off x="1611" y="2721"/>
              <a:ext cx="2772" cy="6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21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22"/>
            <p:cNvSpPr>
              <a:spLocks noChangeArrowheads="1"/>
            </p:cNvSpPr>
            <p:nvPr/>
          </p:nvSpPr>
          <p:spPr bwMode="auto">
            <a:xfrm>
              <a:off x="3273" y="3159"/>
              <a:ext cx="1110" cy="23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23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24"/>
            <p:cNvSpPr>
              <a:spLocks noChangeArrowheads="1"/>
            </p:cNvSpPr>
            <p:nvPr/>
          </p:nvSpPr>
          <p:spPr bwMode="auto">
            <a:xfrm>
              <a:off x="33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5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6"/>
            <p:cNvSpPr>
              <a:spLocks noChangeArrowheads="1"/>
            </p:cNvSpPr>
            <p:nvPr/>
          </p:nvSpPr>
          <p:spPr bwMode="auto">
            <a:xfrm>
              <a:off x="350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7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8"/>
            <p:cNvSpPr>
              <a:spLocks noChangeArrowheads="1"/>
            </p:cNvSpPr>
            <p:nvPr/>
          </p:nvSpPr>
          <p:spPr bwMode="auto">
            <a:xfrm>
              <a:off x="368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9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30"/>
            <p:cNvSpPr>
              <a:spLocks noChangeArrowheads="1"/>
            </p:cNvSpPr>
            <p:nvPr/>
          </p:nvSpPr>
          <p:spPr bwMode="auto">
            <a:xfrm>
              <a:off x="386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1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32"/>
            <p:cNvSpPr>
              <a:spLocks noChangeArrowheads="1"/>
            </p:cNvSpPr>
            <p:nvPr/>
          </p:nvSpPr>
          <p:spPr bwMode="auto">
            <a:xfrm>
              <a:off x="404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33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434"/>
            <p:cNvSpPr>
              <a:spLocks noChangeArrowheads="1"/>
            </p:cNvSpPr>
            <p:nvPr/>
          </p:nvSpPr>
          <p:spPr bwMode="auto">
            <a:xfrm>
              <a:off x="4227" y="3249"/>
              <a:ext cx="42" cy="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35"/>
            <p:cNvSpPr>
              <a:spLocks noChangeArrowheads="1"/>
            </p:cNvSpPr>
            <p:nvPr/>
          </p:nvSpPr>
          <p:spPr bwMode="auto">
            <a:xfrm>
              <a:off x="34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436"/>
            <p:cNvSpPr>
              <a:spLocks noChangeArrowheads="1"/>
            </p:cNvSpPr>
            <p:nvPr/>
          </p:nvSpPr>
          <p:spPr bwMode="auto">
            <a:xfrm>
              <a:off x="360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37"/>
            <p:cNvSpPr>
              <a:spLocks noChangeArrowheads="1"/>
            </p:cNvSpPr>
            <p:nvPr/>
          </p:nvSpPr>
          <p:spPr bwMode="auto">
            <a:xfrm>
              <a:off x="378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438"/>
            <p:cNvSpPr>
              <a:spLocks noChangeArrowheads="1"/>
            </p:cNvSpPr>
            <p:nvPr/>
          </p:nvSpPr>
          <p:spPr bwMode="auto">
            <a:xfrm>
              <a:off x="396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439"/>
            <p:cNvSpPr>
              <a:spLocks noChangeArrowheads="1"/>
            </p:cNvSpPr>
            <p:nvPr/>
          </p:nvSpPr>
          <p:spPr bwMode="auto">
            <a:xfrm>
              <a:off x="414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440"/>
            <p:cNvSpPr>
              <a:spLocks noChangeArrowheads="1"/>
            </p:cNvSpPr>
            <p:nvPr/>
          </p:nvSpPr>
          <p:spPr bwMode="auto">
            <a:xfrm>
              <a:off x="4323" y="3213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32" name="143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02" y="1470929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X2b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369268"/>
            <a:ext cx="57054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6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995363"/>
            <a:ext cx="56769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16632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New Version!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50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86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54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119188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097034"/>
            <a:ext cx="3562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01902" y="1115452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10</a:t>
            </a:r>
            <a:endParaRPr lang="en-U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7054230" y="1110889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20</a:t>
            </a:r>
            <a:endParaRPr lang="en-U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27866" y="33265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segregating sites in the simulated populations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259632" y="1119188"/>
            <a:ext cx="15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Theta 2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817563"/>
            <a:ext cx="601027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5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88</Words>
  <Application>Microsoft Office PowerPoint</Application>
  <PresentationFormat>Presentación en pantalla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Figures draft for manuscript</vt:lpstr>
      <vt:lpstr>Figure X1</vt:lpstr>
      <vt:lpstr>Figure X2a</vt:lpstr>
      <vt:lpstr>Presentación de PowerPoint</vt:lpstr>
      <vt:lpstr>Figure X2b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draft for manuscript</dc:title>
  <dc:creator>Paula</dc:creator>
  <cp:lastModifiedBy>Paula</cp:lastModifiedBy>
  <cp:revision>12</cp:revision>
  <dcterms:created xsi:type="dcterms:W3CDTF">2015-05-21T19:02:31Z</dcterms:created>
  <dcterms:modified xsi:type="dcterms:W3CDTF">2015-07-21T14:30:59Z</dcterms:modified>
</cp:coreProperties>
</file>