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8863"/>
            <a:ext cx="5791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7613"/>
            <a:ext cx="60102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two, n=2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68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44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ten, n=2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n-US" dirty="0" smtClean="0"/>
              <a:t>Maybe </a:t>
            </a:r>
            <a:r>
              <a:rPr lang="en-US" dirty="0" err="1" smtClean="0"/>
              <a:t>supp</a:t>
            </a:r>
            <a:r>
              <a:rPr lang="en-US" dirty="0" smtClean="0"/>
              <a:t> material??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78" y="1379538"/>
            <a:ext cx="55435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43940" y="827420"/>
            <a:ext cx="221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Gamma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9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941784"/>
            <a:ext cx="55435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2622" y="404664"/>
            <a:ext cx="203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Ewens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0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43186"/>
            <a:ext cx="59912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50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86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54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097034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9632" y="332656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817563"/>
            <a:ext cx="60102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93</Words>
  <Application>Microsoft Office PowerPoint</Application>
  <PresentationFormat>Presentación en pantalla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Figures draft for manuscript</vt:lpstr>
      <vt:lpstr>Presentación de PowerPoint</vt:lpstr>
      <vt:lpstr>Presentación de PowerPoint</vt:lpstr>
      <vt:lpstr>Figure 3a</vt:lpstr>
      <vt:lpstr>Figure X2b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Maybe supp material??</vt:lpstr>
      <vt:lpstr>Figure X1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21</cp:revision>
  <dcterms:created xsi:type="dcterms:W3CDTF">2015-05-21T19:02:31Z</dcterms:created>
  <dcterms:modified xsi:type="dcterms:W3CDTF">2015-08-25T15:27:21Z</dcterms:modified>
</cp:coreProperties>
</file>