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68" r:id="rId13"/>
    <p:sldId id="271" r:id="rId14"/>
    <p:sldId id="277" r:id="rId15"/>
    <p:sldId id="272" r:id="rId16"/>
    <p:sldId id="273" r:id="rId17"/>
    <p:sldId id="274" r:id="rId18"/>
    <p:sldId id="275" r:id="rId19"/>
    <p:sldId id="276" r:id="rId20"/>
    <p:sldId id="278" r:id="rId21"/>
    <p:sldId id="270" r:id="rId22"/>
    <p:sldId id="266" r:id="rId23"/>
    <p:sldId id="265" r:id="rId24"/>
    <p:sldId id="280" r:id="rId25"/>
    <p:sldId id="279" r:id="rId26"/>
    <p:sldId id="281" r:id="rId27"/>
    <p:sldId id="284" r:id="rId28"/>
    <p:sldId id="282" r:id="rId29"/>
    <p:sldId id="283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howGuides="1">
      <p:cViewPr>
        <p:scale>
          <a:sx n="70" d="100"/>
          <a:sy n="70" d="100"/>
        </p:scale>
        <p:origin x="-139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8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8BE2B-F66F-474F-8657-AA06AA8ABB9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4242-F87A-4479-808E-85D61FE688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Gamma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Trying kernels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" y="1628800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359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123728" y="33265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without specifying </a:t>
            </a:r>
            <a:r>
              <a:rPr lang="en-US" dirty="0" err="1" smtClean="0"/>
              <a:t>bandwith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881063"/>
            <a:ext cx="7419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1475656" y="485056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I tried to put the haplotype diversity as the band width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 and segregating sites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some plots to help thinking in the </a:t>
            </a:r>
            <a:r>
              <a:rPr lang="en-US" dirty="0" err="1" smtClean="0"/>
              <a:t>Wakeley</a:t>
            </a:r>
            <a:r>
              <a:rPr lang="en-US" dirty="0" smtClean="0"/>
              <a:t>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93043"/>
            <a:ext cx="75819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0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60276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Population 1</a:t>
            </a:r>
            <a:br>
              <a:rPr lang="en-US" dirty="0" smtClean="0"/>
            </a:br>
            <a:r>
              <a:rPr lang="en-US" dirty="0" smtClean="0"/>
              <a:t> (T2g)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92" y="116632"/>
            <a:ext cx="5103465" cy="141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5580112" y="0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300192" y="-13529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7740352" y="-27384"/>
            <a:ext cx="720080" cy="16288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15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552450"/>
            <a:ext cx="89725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0201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52400"/>
            <a:ext cx="592455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3635896" y="0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Rectángulo"/>
          <p:cNvSpPr/>
          <p:nvPr/>
        </p:nvSpPr>
        <p:spPr>
          <a:xfrm>
            <a:off x="4427984" y="-13529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012160" y="-27384"/>
            <a:ext cx="720080" cy="67056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52563" y="2422525"/>
            <a:ext cx="9144000" cy="0"/>
          </a:xfrm>
          <a:prstGeom prst="rect">
            <a:avLst/>
          </a:prstGeom>
          <a:solidFill>
            <a:srgbClr val="1D1F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Distribution of number of haplotypes in the simulated samples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4506094" cy="441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652120" y="2132856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1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652120" y="4172887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Theta=2</a:t>
            </a:r>
          </a:p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1699796"/>
            <a:ext cx="9605714" cy="3977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segSites</a:t>
            </a:r>
            <a:r>
              <a:rPr lang="en-US" dirty="0" smtClean="0"/>
              <a:t> vs </a:t>
            </a:r>
            <a:r>
              <a:rPr lang="en-US" dirty="0" err="1" smtClean="0"/>
              <a:t>best.n.values</a:t>
            </a:r>
            <a:endParaRPr lang="en-US" dirty="0"/>
          </a:p>
        </p:txBody>
      </p:sp>
      <p:sp>
        <p:nvSpPr>
          <p:cNvPr id="3" name="2 CuadroTexto"/>
          <p:cNvSpPr txBox="1"/>
          <p:nvPr/>
        </p:nvSpPr>
        <p:spPr>
          <a:xfrm>
            <a:off x="3059832" y="567689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segregating 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5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distributions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plots on the empirical distributions of observed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 plots of simulated data</a:t>
            </a:r>
            <a:endParaRPr lang="en-US" dirty="0"/>
          </a:p>
        </p:txBody>
      </p:sp>
      <p:sp>
        <p:nvSpPr>
          <p:cNvPr id="2075" name="Line 7"/>
          <p:cNvSpPr>
            <a:spLocks noChangeShapeType="1"/>
          </p:cNvSpPr>
          <p:nvPr/>
        </p:nvSpPr>
        <p:spPr bwMode="auto">
          <a:xfrm>
            <a:off x="1285875" y="5827713"/>
            <a:ext cx="27813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Line 8"/>
          <p:cNvSpPr>
            <a:spLocks noChangeShapeType="1"/>
          </p:cNvSpPr>
          <p:nvPr/>
        </p:nvSpPr>
        <p:spPr bwMode="auto">
          <a:xfrm>
            <a:off x="12858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9"/>
          <p:cNvSpPr>
            <a:spLocks noChangeShapeType="1"/>
          </p:cNvSpPr>
          <p:nvPr/>
        </p:nvSpPr>
        <p:spPr bwMode="auto">
          <a:xfrm>
            <a:off x="19812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10"/>
          <p:cNvSpPr>
            <a:spLocks noChangeShapeType="1"/>
          </p:cNvSpPr>
          <p:nvPr/>
        </p:nvSpPr>
        <p:spPr bwMode="auto">
          <a:xfrm>
            <a:off x="26765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11"/>
          <p:cNvSpPr>
            <a:spLocks noChangeShapeType="1"/>
          </p:cNvSpPr>
          <p:nvPr/>
        </p:nvSpPr>
        <p:spPr bwMode="auto">
          <a:xfrm>
            <a:off x="33718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Line 12"/>
          <p:cNvSpPr>
            <a:spLocks noChangeShapeType="1"/>
          </p:cNvSpPr>
          <p:nvPr/>
        </p:nvSpPr>
        <p:spPr bwMode="auto">
          <a:xfrm>
            <a:off x="40671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13"/>
          <p:cNvSpPr>
            <a:spLocks noChangeArrowheads="1"/>
          </p:cNvSpPr>
          <p:nvPr/>
        </p:nvSpPr>
        <p:spPr bwMode="auto">
          <a:xfrm>
            <a:off x="11858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4"/>
          <p:cNvSpPr>
            <a:spLocks noChangeArrowheads="1"/>
          </p:cNvSpPr>
          <p:nvPr/>
        </p:nvSpPr>
        <p:spPr bwMode="auto">
          <a:xfrm>
            <a:off x="18811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5"/>
          <p:cNvSpPr>
            <a:spLocks noChangeArrowheads="1"/>
          </p:cNvSpPr>
          <p:nvPr/>
        </p:nvSpPr>
        <p:spPr bwMode="auto">
          <a:xfrm>
            <a:off x="257651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6"/>
          <p:cNvSpPr>
            <a:spLocks noChangeArrowheads="1"/>
          </p:cNvSpPr>
          <p:nvPr/>
        </p:nvSpPr>
        <p:spPr bwMode="auto">
          <a:xfrm>
            <a:off x="327183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7"/>
          <p:cNvSpPr>
            <a:spLocks noChangeArrowheads="1"/>
          </p:cNvSpPr>
          <p:nvPr/>
        </p:nvSpPr>
        <p:spPr bwMode="auto">
          <a:xfrm>
            <a:off x="391477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Line 18"/>
          <p:cNvSpPr>
            <a:spLocks noChangeShapeType="1"/>
          </p:cNvSpPr>
          <p:nvPr/>
        </p:nvSpPr>
        <p:spPr bwMode="auto">
          <a:xfrm flipV="1">
            <a:off x="80962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7" name="Line 19"/>
          <p:cNvSpPr>
            <a:spLocks noChangeShapeType="1"/>
          </p:cNvSpPr>
          <p:nvPr/>
        </p:nvSpPr>
        <p:spPr bwMode="auto">
          <a:xfrm flipH="1">
            <a:off x="72390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Line 20"/>
          <p:cNvSpPr>
            <a:spLocks noChangeShapeType="1"/>
          </p:cNvSpPr>
          <p:nvPr/>
        </p:nvSpPr>
        <p:spPr bwMode="auto">
          <a:xfrm flipH="1">
            <a:off x="72390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Line 21"/>
          <p:cNvSpPr>
            <a:spLocks noChangeShapeType="1"/>
          </p:cNvSpPr>
          <p:nvPr/>
        </p:nvSpPr>
        <p:spPr bwMode="auto">
          <a:xfrm flipH="1">
            <a:off x="72390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Line 22"/>
          <p:cNvSpPr>
            <a:spLocks noChangeShapeType="1"/>
          </p:cNvSpPr>
          <p:nvPr/>
        </p:nvSpPr>
        <p:spPr bwMode="auto">
          <a:xfrm flipH="1">
            <a:off x="72390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Line 23"/>
          <p:cNvSpPr>
            <a:spLocks noChangeShapeType="1"/>
          </p:cNvSpPr>
          <p:nvPr/>
        </p:nvSpPr>
        <p:spPr bwMode="auto">
          <a:xfrm flipH="1">
            <a:off x="72390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Line 24"/>
          <p:cNvSpPr>
            <a:spLocks noChangeShapeType="1"/>
          </p:cNvSpPr>
          <p:nvPr/>
        </p:nvSpPr>
        <p:spPr bwMode="auto">
          <a:xfrm flipH="1">
            <a:off x="72390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Line 25"/>
          <p:cNvSpPr>
            <a:spLocks noChangeShapeType="1"/>
          </p:cNvSpPr>
          <p:nvPr/>
        </p:nvSpPr>
        <p:spPr bwMode="auto">
          <a:xfrm flipH="1">
            <a:off x="72390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Rectangle 26"/>
          <p:cNvSpPr>
            <a:spLocks noChangeArrowheads="1"/>
          </p:cNvSpPr>
          <p:nvPr/>
        </p:nvSpPr>
        <p:spPr bwMode="auto">
          <a:xfrm rot="16200000">
            <a:off x="393700" y="533717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5" name="Rectangle 27"/>
          <p:cNvSpPr>
            <a:spLocks noChangeArrowheads="1"/>
          </p:cNvSpPr>
          <p:nvPr/>
        </p:nvSpPr>
        <p:spPr bwMode="auto">
          <a:xfrm rot="16200000">
            <a:off x="393700" y="48895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6" name="Rectangle 28"/>
          <p:cNvSpPr>
            <a:spLocks noChangeArrowheads="1"/>
          </p:cNvSpPr>
          <p:nvPr/>
        </p:nvSpPr>
        <p:spPr bwMode="auto">
          <a:xfrm rot="16200000">
            <a:off x="393700" y="4432301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7" name="Rectangle 29"/>
          <p:cNvSpPr>
            <a:spLocks noChangeArrowheads="1"/>
          </p:cNvSpPr>
          <p:nvPr/>
        </p:nvSpPr>
        <p:spPr bwMode="auto">
          <a:xfrm rot="16200000">
            <a:off x="336550" y="3975101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8" name="Rectangle 30"/>
          <p:cNvSpPr>
            <a:spLocks noChangeArrowheads="1"/>
          </p:cNvSpPr>
          <p:nvPr/>
        </p:nvSpPr>
        <p:spPr bwMode="auto">
          <a:xfrm rot="16200000">
            <a:off x="336550" y="3070226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99" name="Rectangle 31"/>
          <p:cNvSpPr>
            <a:spLocks noChangeArrowheads="1"/>
          </p:cNvSpPr>
          <p:nvPr/>
        </p:nvSpPr>
        <p:spPr bwMode="auto">
          <a:xfrm>
            <a:off x="80962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32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6 w 222"/>
              <a:gd name="T1" fmla="*/ 198 h 228"/>
              <a:gd name="T2" fmla="*/ 18 w 222"/>
              <a:gd name="T3" fmla="*/ 192 h 228"/>
              <a:gd name="T4" fmla="*/ 24 w 222"/>
              <a:gd name="T5" fmla="*/ 186 h 228"/>
              <a:gd name="T6" fmla="*/ 36 w 222"/>
              <a:gd name="T7" fmla="*/ 180 h 228"/>
              <a:gd name="T8" fmla="*/ 42 w 222"/>
              <a:gd name="T9" fmla="*/ 168 h 228"/>
              <a:gd name="T10" fmla="*/ 54 w 222"/>
              <a:gd name="T11" fmla="*/ 162 h 228"/>
              <a:gd name="T12" fmla="*/ 60 w 222"/>
              <a:gd name="T13" fmla="*/ 150 h 228"/>
              <a:gd name="T14" fmla="*/ 72 w 222"/>
              <a:gd name="T15" fmla="*/ 144 h 228"/>
              <a:gd name="T16" fmla="*/ 78 w 222"/>
              <a:gd name="T17" fmla="*/ 138 h 228"/>
              <a:gd name="T18" fmla="*/ 90 w 222"/>
              <a:gd name="T19" fmla="*/ 132 h 228"/>
              <a:gd name="T20" fmla="*/ 96 w 222"/>
              <a:gd name="T21" fmla="*/ 126 h 228"/>
              <a:gd name="T22" fmla="*/ 108 w 222"/>
              <a:gd name="T23" fmla="*/ 126 h 228"/>
              <a:gd name="T24" fmla="*/ 114 w 222"/>
              <a:gd name="T25" fmla="*/ 126 h 228"/>
              <a:gd name="T26" fmla="*/ 126 w 222"/>
              <a:gd name="T27" fmla="*/ 132 h 228"/>
              <a:gd name="T28" fmla="*/ 132 w 222"/>
              <a:gd name="T29" fmla="*/ 138 h 228"/>
              <a:gd name="T30" fmla="*/ 144 w 222"/>
              <a:gd name="T31" fmla="*/ 144 h 228"/>
              <a:gd name="T32" fmla="*/ 150 w 222"/>
              <a:gd name="T33" fmla="*/ 150 h 228"/>
              <a:gd name="T34" fmla="*/ 162 w 222"/>
              <a:gd name="T35" fmla="*/ 162 h 228"/>
              <a:gd name="T36" fmla="*/ 168 w 222"/>
              <a:gd name="T37" fmla="*/ 174 h 228"/>
              <a:gd name="T38" fmla="*/ 180 w 222"/>
              <a:gd name="T39" fmla="*/ 186 h 228"/>
              <a:gd name="T40" fmla="*/ 186 w 222"/>
              <a:gd name="T41" fmla="*/ 204 h 228"/>
              <a:gd name="T42" fmla="*/ 192 w 222"/>
              <a:gd name="T43" fmla="*/ 216 h 228"/>
              <a:gd name="T44" fmla="*/ 204 w 222"/>
              <a:gd name="T45" fmla="*/ 222 h 228"/>
              <a:gd name="T46" fmla="*/ 210 w 222"/>
              <a:gd name="T47" fmla="*/ 228 h 228"/>
              <a:gd name="T48" fmla="*/ 222 w 222"/>
              <a:gd name="T49" fmla="*/ 228 h 228"/>
              <a:gd name="T50" fmla="*/ 216 w 222"/>
              <a:gd name="T51" fmla="*/ 6 h 228"/>
              <a:gd name="T52" fmla="*/ 204 w 222"/>
              <a:gd name="T53" fmla="*/ 6 h 228"/>
              <a:gd name="T54" fmla="*/ 198 w 222"/>
              <a:gd name="T55" fmla="*/ 18 h 228"/>
              <a:gd name="T56" fmla="*/ 186 w 222"/>
              <a:gd name="T57" fmla="*/ 30 h 228"/>
              <a:gd name="T58" fmla="*/ 180 w 222"/>
              <a:gd name="T59" fmla="*/ 42 h 228"/>
              <a:gd name="T60" fmla="*/ 168 w 222"/>
              <a:gd name="T61" fmla="*/ 54 h 228"/>
              <a:gd name="T62" fmla="*/ 162 w 222"/>
              <a:gd name="T63" fmla="*/ 66 h 228"/>
              <a:gd name="T64" fmla="*/ 150 w 222"/>
              <a:gd name="T65" fmla="*/ 78 h 228"/>
              <a:gd name="T66" fmla="*/ 144 w 222"/>
              <a:gd name="T67" fmla="*/ 90 h 228"/>
              <a:gd name="T68" fmla="*/ 132 w 222"/>
              <a:gd name="T69" fmla="*/ 96 h 228"/>
              <a:gd name="T70" fmla="*/ 126 w 222"/>
              <a:gd name="T71" fmla="*/ 102 h 228"/>
              <a:gd name="T72" fmla="*/ 120 w 222"/>
              <a:gd name="T73" fmla="*/ 102 h 228"/>
              <a:gd name="T74" fmla="*/ 108 w 222"/>
              <a:gd name="T75" fmla="*/ 108 h 228"/>
              <a:gd name="T76" fmla="*/ 102 w 222"/>
              <a:gd name="T77" fmla="*/ 102 h 228"/>
              <a:gd name="T78" fmla="*/ 90 w 222"/>
              <a:gd name="T79" fmla="*/ 102 h 228"/>
              <a:gd name="T80" fmla="*/ 84 w 222"/>
              <a:gd name="T81" fmla="*/ 96 h 228"/>
              <a:gd name="T82" fmla="*/ 72 w 222"/>
              <a:gd name="T83" fmla="*/ 90 h 228"/>
              <a:gd name="T84" fmla="*/ 66 w 222"/>
              <a:gd name="T85" fmla="*/ 84 h 228"/>
              <a:gd name="T86" fmla="*/ 54 w 222"/>
              <a:gd name="T87" fmla="*/ 72 h 228"/>
              <a:gd name="T88" fmla="*/ 48 w 222"/>
              <a:gd name="T89" fmla="*/ 66 h 228"/>
              <a:gd name="T90" fmla="*/ 36 w 222"/>
              <a:gd name="T91" fmla="*/ 54 h 228"/>
              <a:gd name="T92" fmla="*/ 30 w 222"/>
              <a:gd name="T93" fmla="*/ 48 h 228"/>
              <a:gd name="T94" fmla="*/ 18 w 222"/>
              <a:gd name="T95" fmla="*/ 42 h 228"/>
              <a:gd name="T96" fmla="*/ 12 w 222"/>
              <a:gd name="T97" fmla="*/ 36 h 228"/>
              <a:gd name="T98" fmla="*/ 0 w 222"/>
              <a:gd name="T99" fmla="*/ 3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228">
                <a:moveTo>
                  <a:pt x="0" y="198"/>
                </a:moveTo>
                <a:lnTo>
                  <a:pt x="6" y="198"/>
                </a:lnTo>
                <a:lnTo>
                  <a:pt x="6" y="198"/>
                </a:lnTo>
                <a:lnTo>
                  <a:pt x="6" y="198"/>
                </a:lnTo>
                <a:lnTo>
                  <a:pt x="12" y="198"/>
                </a:lnTo>
                <a:lnTo>
                  <a:pt x="12" y="198"/>
                </a:lnTo>
                <a:lnTo>
                  <a:pt x="18" y="198"/>
                </a:lnTo>
                <a:lnTo>
                  <a:pt x="18" y="192"/>
                </a:lnTo>
                <a:lnTo>
                  <a:pt x="18" y="192"/>
                </a:lnTo>
                <a:lnTo>
                  <a:pt x="24" y="192"/>
                </a:lnTo>
                <a:lnTo>
                  <a:pt x="24" y="192"/>
                </a:lnTo>
                <a:lnTo>
                  <a:pt x="24" y="186"/>
                </a:lnTo>
                <a:lnTo>
                  <a:pt x="30" y="186"/>
                </a:lnTo>
                <a:lnTo>
                  <a:pt x="30" y="186"/>
                </a:lnTo>
                <a:lnTo>
                  <a:pt x="36" y="180"/>
                </a:lnTo>
                <a:lnTo>
                  <a:pt x="36" y="180"/>
                </a:lnTo>
                <a:lnTo>
                  <a:pt x="36" y="180"/>
                </a:lnTo>
                <a:lnTo>
                  <a:pt x="42" y="174"/>
                </a:lnTo>
                <a:lnTo>
                  <a:pt x="42" y="174"/>
                </a:lnTo>
                <a:lnTo>
                  <a:pt x="42" y="168"/>
                </a:lnTo>
                <a:lnTo>
                  <a:pt x="48" y="168"/>
                </a:lnTo>
                <a:lnTo>
                  <a:pt x="48" y="168"/>
                </a:lnTo>
                <a:lnTo>
                  <a:pt x="48" y="162"/>
                </a:lnTo>
                <a:lnTo>
                  <a:pt x="54" y="162"/>
                </a:lnTo>
                <a:lnTo>
                  <a:pt x="54" y="156"/>
                </a:lnTo>
                <a:lnTo>
                  <a:pt x="60" y="156"/>
                </a:lnTo>
                <a:lnTo>
                  <a:pt x="60" y="156"/>
                </a:lnTo>
                <a:lnTo>
                  <a:pt x="60" y="150"/>
                </a:lnTo>
                <a:lnTo>
                  <a:pt x="66" y="150"/>
                </a:lnTo>
                <a:lnTo>
                  <a:pt x="66" y="150"/>
                </a:lnTo>
                <a:lnTo>
                  <a:pt x="66" y="144"/>
                </a:lnTo>
                <a:lnTo>
                  <a:pt x="72" y="144"/>
                </a:lnTo>
                <a:lnTo>
                  <a:pt x="72" y="144"/>
                </a:lnTo>
                <a:lnTo>
                  <a:pt x="78" y="138"/>
                </a:lnTo>
                <a:lnTo>
                  <a:pt x="78" y="138"/>
                </a:lnTo>
                <a:lnTo>
                  <a:pt x="78" y="138"/>
                </a:lnTo>
                <a:lnTo>
                  <a:pt x="84" y="138"/>
                </a:lnTo>
                <a:lnTo>
                  <a:pt x="84" y="132"/>
                </a:lnTo>
                <a:lnTo>
                  <a:pt x="84" y="132"/>
                </a:lnTo>
                <a:lnTo>
                  <a:pt x="90" y="132"/>
                </a:lnTo>
                <a:lnTo>
                  <a:pt x="90" y="132"/>
                </a:lnTo>
                <a:lnTo>
                  <a:pt x="90" y="132"/>
                </a:lnTo>
                <a:lnTo>
                  <a:pt x="96" y="132"/>
                </a:lnTo>
                <a:lnTo>
                  <a:pt x="96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8" y="126"/>
                </a:lnTo>
                <a:lnTo>
                  <a:pt x="108" y="126"/>
                </a:lnTo>
                <a:lnTo>
                  <a:pt x="108" y="126"/>
                </a:lnTo>
                <a:lnTo>
                  <a:pt x="114" y="126"/>
                </a:lnTo>
                <a:lnTo>
                  <a:pt x="114" y="126"/>
                </a:lnTo>
                <a:lnTo>
                  <a:pt x="120" y="126"/>
                </a:lnTo>
                <a:lnTo>
                  <a:pt x="120" y="132"/>
                </a:lnTo>
                <a:lnTo>
                  <a:pt x="120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32" y="132"/>
                </a:lnTo>
                <a:lnTo>
                  <a:pt x="132" y="138"/>
                </a:lnTo>
                <a:lnTo>
                  <a:pt x="132" y="138"/>
                </a:lnTo>
                <a:lnTo>
                  <a:pt x="138" y="138"/>
                </a:lnTo>
                <a:lnTo>
                  <a:pt x="138" y="138"/>
                </a:lnTo>
                <a:lnTo>
                  <a:pt x="144" y="144"/>
                </a:lnTo>
                <a:lnTo>
                  <a:pt x="144" y="144"/>
                </a:lnTo>
                <a:lnTo>
                  <a:pt x="144" y="144"/>
                </a:lnTo>
                <a:lnTo>
                  <a:pt x="150" y="150"/>
                </a:lnTo>
                <a:lnTo>
                  <a:pt x="150" y="150"/>
                </a:lnTo>
                <a:lnTo>
                  <a:pt x="150" y="156"/>
                </a:lnTo>
                <a:lnTo>
                  <a:pt x="156" y="156"/>
                </a:lnTo>
                <a:lnTo>
                  <a:pt x="156" y="162"/>
                </a:lnTo>
                <a:lnTo>
                  <a:pt x="162" y="162"/>
                </a:lnTo>
                <a:lnTo>
                  <a:pt x="162" y="168"/>
                </a:lnTo>
                <a:lnTo>
                  <a:pt x="162" y="168"/>
                </a:lnTo>
                <a:lnTo>
                  <a:pt x="168" y="174"/>
                </a:lnTo>
                <a:lnTo>
                  <a:pt x="168" y="174"/>
                </a:lnTo>
                <a:lnTo>
                  <a:pt x="168" y="180"/>
                </a:lnTo>
                <a:lnTo>
                  <a:pt x="174" y="180"/>
                </a:lnTo>
                <a:lnTo>
                  <a:pt x="174" y="186"/>
                </a:lnTo>
                <a:lnTo>
                  <a:pt x="180" y="186"/>
                </a:lnTo>
                <a:lnTo>
                  <a:pt x="180" y="192"/>
                </a:lnTo>
                <a:lnTo>
                  <a:pt x="180" y="192"/>
                </a:lnTo>
                <a:lnTo>
                  <a:pt x="186" y="198"/>
                </a:lnTo>
                <a:lnTo>
                  <a:pt x="186" y="204"/>
                </a:lnTo>
                <a:lnTo>
                  <a:pt x="186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16"/>
                </a:lnTo>
                <a:lnTo>
                  <a:pt x="204" y="222"/>
                </a:lnTo>
                <a:lnTo>
                  <a:pt x="204" y="222"/>
                </a:lnTo>
                <a:lnTo>
                  <a:pt x="204" y="222"/>
                </a:lnTo>
                <a:lnTo>
                  <a:pt x="210" y="228"/>
                </a:lnTo>
                <a:lnTo>
                  <a:pt x="210" y="228"/>
                </a:lnTo>
                <a:lnTo>
                  <a:pt x="210" y="228"/>
                </a:lnTo>
                <a:lnTo>
                  <a:pt x="216" y="228"/>
                </a:lnTo>
                <a:lnTo>
                  <a:pt x="216" y="228"/>
                </a:lnTo>
                <a:lnTo>
                  <a:pt x="222" y="228"/>
                </a:lnTo>
                <a:lnTo>
                  <a:pt x="222" y="228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6"/>
                </a:lnTo>
                <a:lnTo>
                  <a:pt x="210" y="6"/>
                </a:lnTo>
                <a:lnTo>
                  <a:pt x="210" y="6"/>
                </a:lnTo>
                <a:lnTo>
                  <a:pt x="210" y="6"/>
                </a:lnTo>
                <a:lnTo>
                  <a:pt x="204" y="6"/>
                </a:lnTo>
                <a:lnTo>
                  <a:pt x="204" y="12"/>
                </a:lnTo>
                <a:lnTo>
                  <a:pt x="204" y="12"/>
                </a:lnTo>
                <a:lnTo>
                  <a:pt x="198" y="12"/>
                </a:lnTo>
                <a:lnTo>
                  <a:pt x="198" y="18"/>
                </a:lnTo>
                <a:lnTo>
                  <a:pt x="192" y="18"/>
                </a:lnTo>
                <a:lnTo>
                  <a:pt x="192" y="24"/>
                </a:lnTo>
                <a:lnTo>
                  <a:pt x="192" y="24"/>
                </a:lnTo>
                <a:lnTo>
                  <a:pt x="186" y="30"/>
                </a:lnTo>
                <a:lnTo>
                  <a:pt x="186" y="30"/>
                </a:lnTo>
                <a:lnTo>
                  <a:pt x="186" y="36"/>
                </a:lnTo>
                <a:lnTo>
                  <a:pt x="180" y="36"/>
                </a:lnTo>
                <a:lnTo>
                  <a:pt x="180" y="42"/>
                </a:lnTo>
                <a:lnTo>
                  <a:pt x="180" y="42"/>
                </a:lnTo>
                <a:lnTo>
                  <a:pt x="174" y="48"/>
                </a:lnTo>
                <a:lnTo>
                  <a:pt x="174" y="54"/>
                </a:lnTo>
                <a:lnTo>
                  <a:pt x="168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62" y="72"/>
                </a:lnTo>
                <a:lnTo>
                  <a:pt x="156" y="72"/>
                </a:lnTo>
                <a:lnTo>
                  <a:pt x="156" y="78"/>
                </a:lnTo>
                <a:lnTo>
                  <a:pt x="150" y="78"/>
                </a:lnTo>
                <a:lnTo>
                  <a:pt x="150" y="84"/>
                </a:lnTo>
                <a:lnTo>
                  <a:pt x="150" y="84"/>
                </a:lnTo>
                <a:lnTo>
                  <a:pt x="144" y="84"/>
                </a:lnTo>
                <a:lnTo>
                  <a:pt x="144" y="90"/>
                </a:lnTo>
                <a:lnTo>
                  <a:pt x="144" y="90"/>
                </a:lnTo>
                <a:lnTo>
                  <a:pt x="138" y="90"/>
                </a:lnTo>
                <a:lnTo>
                  <a:pt x="138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26" y="102"/>
                </a:lnTo>
                <a:lnTo>
                  <a:pt x="126" y="102"/>
                </a:lnTo>
                <a:lnTo>
                  <a:pt x="126" y="102"/>
                </a:lnTo>
                <a:lnTo>
                  <a:pt x="120" y="102"/>
                </a:lnTo>
                <a:lnTo>
                  <a:pt x="120" y="102"/>
                </a:lnTo>
                <a:lnTo>
                  <a:pt x="120" y="102"/>
                </a:lnTo>
                <a:lnTo>
                  <a:pt x="114" y="102"/>
                </a:lnTo>
                <a:lnTo>
                  <a:pt x="114" y="102"/>
                </a:lnTo>
                <a:lnTo>
                  <a:pt x="108" y="108"/>
                </a:lnTo>
                <a:lnTo>
                  <a:pt x="108" y="108"/>
                </a:lnTo>
                <a:lnTo>
                  <a:pt x="108" y="108"/>
                </a:lnTo>
                <a:lnTo>
                  <a:pt x="102" y="108"/>
                </a:lnTo>
                <a:lnTo>
                  <a:pt x="102" y="102"/>
                </a:lnTo>
                <a:lnTo>
                  <a:pt x="102" y="102"/>
                </a:lnTo>
                <a:lnTo>
                  <a:pt x="96" y="102"/>
                </a:lnTo>
                <a:lnTo>
                  <a:pt x="96" y="102"/>
                </a:lnTo>
                <a:lnTo>
                  <a:pt x="90" y="102"/>
                </a:lnTo>
                <a:lnTo>
                  <a:pt x="90" y="102"/>
                </a:lnTo>
                <a:lnTo>
                  <a:pt x="90" y="102"/>
                </a:lnTo>
                <a:lnTo>
                  <a:pt x="84" y="102"/>
                </a:lnTo>
                <a:lnTo>
                  <a:pt x="84" y="96"/>
                </a:lnTo>
                <a:lnTo>
                  <a:pt x="84" y="96"/>
                </a:lnTo>
                <a:lnTo>
                  <a:pt x="78" y="96"/>
                </a:lnTo>
                <a:lnTo>
                  <a:pt x="78" y="96"/>
                </a:lnTo>
                <a:lnTo>
                  <a:pt x="78" y="90"/>
                </a:lnTo>
                <a:lnTo>
                  <a:pt x="72" y="90"/>
                </a:lnTo>
                <a:lnTo>
                  <a:pt x="72" y="90"/>
                </a:lnTo>
                <a:lnTo>
                  <a:pt x="66" y="84"/>
                </a:lnTo>
                <a:lnTo>
                  <a:pt x="66" y="84"/>
                </a:lnTo>
                <a:lnTo>
                  <a:pt x="66" y="84"/>
                </a:lnTo>
                <a:lnTo>
                  <a:pt x="60" y="78"/>
                </a:lnTo>
                <a:lnTo>
                  <a:pt x="60" y="78"/>
                </a:lnTo>
                <a:lnTo>
                  <a:pt x="60" y="78"/>
                </a:lnTo>
                <a:lnTo>
                  <a:pt x="54" y="72"/>
                </a:lnTo>
                <a:lnTo>
                  <a:pt x="54" y="72"/>
                </a:lnTo>
                <a:lnTo>
                  <a:pt x="48" y="72"/>
                </a:lnTo>
                <a:lnTo>
                  <a:pt x="48" y="66"/>
                </a:lnTo>
                <a:lnTo>
                  <a:pt x="48" y="66"/>
                </a:lnTo>
                <a:lnTo>
                  <a:pt x="42" y="60"/>
                </a:lnTo>
                <a:lnTo>
                  <a:pt x="42" y="60"/>
                </a:lnTo>
                <a:lnTo>
                  <a:pt x="42" y="60"/>
                </a:lnTo>
                <a:lnTo>
                  <a:pt x="36" y="54"/>
                </a:lnTo>
                <a:lnTo>
                  <a:pt x="36" y="54"/>
                </a:lnTo>
                <a:lnTo>
                  <a:pt x="36" y="48"/>
                </a:lnTo>
                <a:lnTo>
                  <a:pt x="30" y="48"/>
                </a:lnTo>
                <a:lnTo>
                  <a:pt x="30" y="48"/>
                </a:lnTo>
                <a:lnTo>
                  <a:pt x="24" y="42"/>
                </a:lnTo>
                <a:lnTo>
                  <a:pt x="24" y="42"/>
                </a:lnTo>
                <a:lnTo>
                  <a:pt x="24" y="42"/>
                </a:lnTo>
                <a:lnTo>
                  <a:pt x="18" y="42"/>
                </a:lnTo>
                <a:lnTo>
                  <a:pt x="18" y="36"/>
                </a:lnTo>
                <a:lnTo>
                  <a:pt x="18" y="36"/>
                </a:lnTo>
                <a:lnTo>
                  <a:pt x="12" y="36"/>
                </a:lnTo>
                <a:lnTo>
                  <a:pt x="12" y="36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0" y="36"/>
                </a:lnTo>
                <a:lnTo>
                  <a:pt x="0" y="19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33"/>
          <p:cNvSpPr>
            <a:spLocks/>
          </p:cNvSpPr>
          <p:nvPr/>
        </p:nvSpPr>
        <p:spPr bwMode="auto">
          <a:xfrm>
            <a:off x="933450" y="5284788"/>
            <a:ext cx="352425" cy="361950"/>
          </a:xfrm>
          <a:custGeom>
            <a:avLst/>
            <a:gdLst>
              <a:gd name="T0" fmla="*/ 1 w 37"/>
              <a:gd name="T1" fmla="*/ 33 h 38"/>
              <a:gd name="T2" fmla="*/ 3 w 37"/>
              <a:gd name="T3" fmla="*/ 32 h 38"/>
              <a:gd name="T4" fmla="*/ 4 w 37"/>
              <a:gd name="T5" fmla="*/ 31 h 38"/>
              <a:gd name="T6" fmla="*/ 6 w 37"/>
              <a:gd name="T7" fmla="*/ 30 h 38"/>
              <a:gd name="T8" fmla="*/ 7 w 37"/>
              <a:gd name="T9" fmla="*/ 28 h 38"/>
              <a:gd name="T10" fmla="*/ 9 w 37"/>
              <a:gd name="T11" fmla="*/ 27 h 38"/>
              <a:gd name="T12" fmla="*/ 10 w 37"/>
              <a:gd name="T13" fmla="*/ 25 h 38"/>
              <a:gd name="T14" fmla="*/ 12 w 37"/>
              <a:gd name="T15" fmla="*/ 24 h 38"/>
              <a:gd name="T16" fmla="*/ 13 w 37"/>
              <a:gd name="T17" fmla="*/ 23 h 38"/>
              <a:gd name="T18" fmla="*/ 15 w 37"/>
              <a:gd name="T19" fmla="*/ 22 h 38"/>
              <a:gd name="T20" fmla="*/ 16 w 37"/>
              <a:gd name="T21" fmla="*/ 21 h 38"/>
              <a:gd name="T22" fmla="*/ 18 w 37"/>
              <a:gd name="T23" fmla="*/ 21 h 38"/>
              <a:gd name="T24" fmla="*/ 19 w 37"/>
              <a:gd name="T25" fmla="*/ 21 h 38"/>
              <a:gd name="T26" fmla="*/ 21 w 37"/>
              <a:gd name="T27" fmla="*/ 22 h 38"/>
              <a:gd name="T28" fmla="*/ 22 w 37"/>
              <a:gd name="T29" fmla="*/ 23 h 38"/>
              <a:gd name="T30" fmla="*/ 24 w 37"/>
              <a:gd name="T31" fmla="*/ 24 h 38"/>
              <a:gd name="T32" fmla="*/ 25 w 37"/>
              <a:gd name="T33" fmla="*/ 25 h 38"/>
              <a:gd name="T34" fmla="*/ 27 w 37"/>
              <a:gd name="T35" fmla="*/ 27 h 38"/>
              <a:gd name="T36" fmla="*/ 28 w 37"/>
              <a:gd name="T37" fmla="*/ 29 h 38"/>
              <a:gd name="T38" fmla="*/ 30 w 37"/>
              <a:gd name="T39" fmla="*/ 31 h 38"/>
              <a:gd name="T40" fmla="*/ 31 w 37"/>
              <a:gd name="T41" fmla="*/ 34 h 38"/>
              <a:gd name="T42" fmla="*/ 32 w 37"/>
              <a:gd name="T43" fmla="*/ 36 h 38"/>
              <a:gd name="T44" fmla="*/ 34 w 37"/>
              <a:gd name="T45" fmla="*/ 37 h 38"/>
              <a:gd name="T46" fmla="*/ 35 w 37"/>
              <a:gd name="T47" fmla="*/ 38 h 38"/>
              <a:gd name="T48" fmla="*/ 37 w 37"/>
              <a:gd name="T49" fmla="*/ 38 h 38"/>
              <a:gd name="T50" fmla="*/ 36 w 37"/>
              <a:gd name="T51" fmla="*/ 1 h 38"/>
              <a:gd name="T52" fmla="*/ 34 w 37"/>
              <a:gd name="T53" fmla="*/ 1 h 38"/>
              <a:gd name="T54" fmla="*/ 33 w 37"/>
              <a:gd name="T55" fmla="*/ 3 h 38"/>
              <a:gd name="T56" fmla="*/ 31 w 37"/>
              <a:gd name="T57" fmla="*/ 5 h 38"/>
              <a:gd name="T58" fmla="*/ 30 w 37"/>
              <a:gd name="T59" fmla="*/ 7 h 38"/>
              <a:gd name="T60" fmla="*/ 28 w 37"/>
              <a:gd name="T61" fmla="*/ 9 h 38"/>
              <a:gd name="T62" fmla="*/ 27 w 37"/>
              <a:gd name="T63" fmla="*/ 11 h 38"/>
              <a:gd name="T64" fmla="*/ 25 w 37"/>
              <a:gd name="T65" fmla="*/ 13 h 38"/>
              <a:gd name="T66" fmla="*/ 24 w 37"/>
              <a:gd name="T67" fmla="*/ 15 h 38"/>
              <a:gd name="T68" fmla="*/ 22 w 37"/>
              <a:gd name="T69" fmla="*/ 16 h 38"/>
              <a:gd name="T70" fmla="*/ 21 w 37"/>
              <a:gd name="T71" fmla="*/ 17 h 38"/>
              <a:gd name="T72" fmla="*/ 20 w 37"/>
              <a:gd name="T73" fmla="*/ 17 h 38"/>
              <a:gd name="T74" fmla="*/ 18 w 37"/>
              <a:gd name="T75" fmla="*/ 18 h 38"/>
              <a:gd name="T76" fmla="*/ 17 w 37"/>
              <a:gd name="T77" fmla="*/ 17 h 38"/>
              <a:gd name="T78" fmla="*/ 15 w 37"/>
              <a:gd name="T79" fmla="*/ 17 h 38"/>
              <a:gd name="T80" fmla="*/ 14 w 37"/>
              <a:gd name="T81" fmla="*/ 16 h 38"/>
              <a:gd name="T82" fmla="*/ 12 w 37"/>
              <a:gd name="T83" fmla="*/ 15 h 38"/>
              <a:gd name="T84" fmla="*/ 11 w 37"/>
              <a:gd name="T85" fmla="*/ 14 h 38"/>
              <a:gd name="T86" fmla="*/ 9 w 37"/>
              <a:gd name="T87" fmla="*/ 12 h 38"/>
              <a:gd name="T88" fmla="*/ 8 w 37"/>
              <a:gd name="T89" fmla="*/ 11 h 38"/>
              <a:gd name="T90" fmla="*/ 6 w 37"/>
              <a:gd name="T91" fmla="*/ 9 h 38"/>
              <a:gd name="T92" fmla="*/ 5 w 37"/>
              <a:gd name="T93" fmla="*/ 8 h 38"/>
              <a:gd name="T94" fmla="*/ 3 w 37"/>
              <a:gd name="T95" fmla="*/ 7 h 38"/>
              <a:gd name="T96" fmla="*/ 2 w 37"/>
              <a:gd name="T97" fmla="*/ 6 h 38"/>
              <a:gd name="T98" fmla="*/ 0 w 37"/>
              <a:gd name="T99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38">
                <a:moveTo>
                  <a:pt x="0" y="33"/>
                </a:moveTo>
                <a:lnTo>
                  <a:pt x="1" y="33"/>
                </a:lnTo>
                <a:lnTo>
                  <a:pt x="1" y="33"/>
                </a:lnTo>
                <a:lnTo>
                  <a:pt x="1" y="33"/>
                </a:lnTo>
                <a:lnTo>
                  <a:pt x="2" y="33"/>
                </a:lnTo>
                <a:lnTo>
                  <a:pt x="2" y="33"/>
                </a:lnTo>
                <a:lnTo>
                  <a:pt x="3" y="33"/>
                </a:lnTo>
                <a:lnTo>
                  <a:pt x="3" y="32"/>
                </a:lnTo>
                <a:lnTo>
                  <a:pt x="3" y="32"/>
                </a:lnTo>
                <a:lnTo>
                  <a:pt x="4" y="32"/>
                </a:lnTo>
                <a:lnTo>
                  <a:pt x="4" y="32"/>
                </a:lnTo>
                <a:lnTo>
                  <a:pt x="4" y="31"/>
                </a:lnTo>
                <a:lnTo>
                  <a:pt x="5" y="31"/>
                </a:lnTo>
                <a:lnTo>
                  <a:pt x="5" y="31"/>
                </a:lnTo>
                <a:lnTo>
                  <a:pt x="6" y="30"/>
                </a:lnTo>
                <a:lnTo>
                  <a:pt x="6" y="30"/>
                </a:lnTo>
                <a:lnTo>
                  <a:pt x="6" y="30"/>
                </a:lnTo>
                <a:lnTo>
                  <a:pt x="7" y="29"/>
                </a:lnTo>
                <a:lnTo>
                  <a:pt x="7" y="29"/>
                </a:lnTo>
                <a:lnTo>
                  <a:pt x="7" y="28"/>
                </a:lnTo>
                <a:lnTo>
                  <a:pt x="8" y="28"/>
                </a:lnTo>
                <a:lnTo>
                  <a:pt x="8" y="28"/>
                </a:lnTo>
                <a:lnTo>
                  <a:pt x="8" y="27"/>
                </a:lnTo>
                <a:lnTo>
                  <a:pt x="9" y="27"/>
                </a:lnTo>
                <a:lnTo>
                  <a:pt x="9" y="26"/>
                </a:lnTo>
                <a:lnTo>
                  <a:pt x="10" y="26"/>
                </a:lnTo>
                <a:lnTo>
                  <a:pt x="10" y="26"/>
                </a:lnTo>
                <a:lnTo>
                  <a:pt x="10" y="25"/>
                </a:lnTo>
                <a:lnTo>
                  <a:pt x="11" y="25"/>
                </a:lnTo>
                <a:lnTo>
                  <a:pt x="11" y="25"/>
                </a:lnTo>
                <a:lnTo>
                  <a:pt x="11" y="24"/>
                </a:lnTo>
                <a:lnTo>
                  <a:pt x="12" y="24"/>
                </a:lnTo>
                <a:lnTo>
                  <a:pt x="12" y="24"/>
                </a:lnTo>
                <a:lnTo>
                  <a:pt x="13" y="23"/>
                </a:lnTo>
                <a:lnTo>
                  <a:pt x="13" y="23"/>
                </a:lnTo>
                <a:lnTo>
                  <a:pt x="13" y="23"/>
                </a:lnTo>
                <a:lnTo>
                  <a:pt x="14" y="23"/>
                </a:lnTo>
                <a:lnTo>
                  <a:pt x="14" y="22"/>
                </a:lnTo>
                <a:lnTo>
                  <a:pt x="14" y="22"/>
                </a:lnTo>
                <a:lnTo>
                  <a:pt x="15" y="22"/>
                </a:lnTo>
                <a:lnTo>
                  <a:pt x="15" y="22"/>
                </a:lnTo>
                <a:lnTo>
                  <a:pt x="15" y="22"/>
                </a:lnTo>
                <a:lnTo>
                  <a:pt x="16" y="22"/>
                </a:lnTo>
                <a:lnTo>
                  <a:pt x="16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8" y="21"/>
                </a:lnTo>
                <a:lnTo>
                  <a:pt x="18" y="21"/>
                </a:lnTo>
                <a:lnTo>
                  <a:pt x="18" y="21"/>
                </a:lnTo>
                <a:lnTo>
                  <a:pt x="19" y="21"/>
                </a:lnTo>
                <a:lnTo>
                  <a:pt x="19" y="21"/>
                </a:lnTo>
                <a:lnTo>
                  <a:pt x="20" y="21"/>
                </a:lnTo>
                <a:lnTo>
                  <a:pt x="20" y="22"/>
                </a:lnTo>
                <a:lnTo>
                  <a:pt x="20" y="22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2" y="22"/>
                </a:lnTo>
                <a:lnTo>
                  <a:pt x="22" y="23"/>
                </a:lnTo>
                <a:lnTo>
                  <a:pt x="22" y="23"/>
                </a:lnTo>
                <a:lnTo>
                  <a:pt x="23" y="23"/>
                </a:lnTo>
                <a:lnTo>
                  <a:pt x="23" y="23"/>
                </a:lnTo>
                <a:lnTo>
                  <a:pt x="24" y="24"/>
                </a:lnTo>
                <a:lnTo>
                  <a:pt x="24" y="24"/>
                </a:lnTo>
                <a:lnTo>
                  <a:pt x="24" y="24"/>
                </a:lnTo>
                <a:lnTo>
                  <a:pt x="25" y="25"/>
                </a:lnTo>
                <a:lnTo>
                  <a:pt x="25" y="25"/>
                </a:lnTo>
                <a:lnTo>
                  <a:pt x="25" y="26"/>
                </a:lnTo>
                <a:lnTo>
                  <a:pt x="26" y="26"/>
                </a:lnTo>
                <a:lnTo>
                  <a:pt x="26" y="27"/>
                </a:lnTo>
                <a:lnTo>
                  <a:pt x="27" y="27"/>
                </a:lnTo>
                <a:lnTo>
                  <a:pt x="27" y="28"/>
                </a:lnTo>
                <a:lnTo>
                  <a:pt x="27" y="28"/>
                </a:lnTo>
                <a:lnTo>
                  <a:pt x="28" y="29"/>
                </a:lnTo>
                <a:lnTo>
                  <a:pt x="28" y="29"/>
                </a:lnTo>
                <a:lnTo>
                  <a:pt x="28" y="30"/>
                </a:lnTo>
                <a:lnTo>
                  <a:pt x="29" y="30"/>
                </a:lnTo>
                <a:lnTo>
                  <a:pt x="29" y="31"/>
                </a:lnTo>
                <a:lnTo>
                  <a:pt x="30" y="31"/>
                </a:lnTo>
                <a:lnTo>
                  <a:pt x="30" y="32"/>
                </a:lnTo>
                <a:lnTo>
                  <a:pt x="30" y="32"/>
                </a:lnTo>
                <a:lnTo>
                  <a:pt x="31" y="33"/>
                </a:lnTo>
                <a:lnTo>
                  <a:pt x="31" y="34"/>
                </a:lnTo>
                <a:lnTo>
                  <a:pt x="31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6"/>
                </a:lnTo>
                <a:lnTo>
                  <a:pt x="34" y="37"/>
                </a:lnTo>
                <a:lnTo>
                  <a:pt x="34" y="37"/>
                </a:lnTo>
                <a:lnTo>
                  <a:pt x="34" y="37"/>
                </a:lnTo>
                <a:lnTo>
                  <a:pt x="35" y="38"/>
                </a:lnTo>
                <a:lnTo>
                  <a:pt x="35" y="38"/>
                </a:lnTo>
                <a:lnTo>
                  <a:pt x="35" y="38"/>
                </a:lnTo>
                <a:lnTo>
                  <a:pt x="36" y="38"/>
                </a:lnTo>
                <a:lnTo>
                  <a:pt x="36" y="38"/>
                </a:lnTo>
                <a:lnTo>
                  <a:pt x="37" y="38"/>
                </a:lnTo>
                <a:lnTo>
                  <a:pt x="37" y="38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1"/>
                </a:lnTo>
                <a:lnTo>
                  <a:pt x="35" y="1"/>
                </a:lnTo>
                <a:lnTo>
                  <a:pt x="35" y="1"/>
                </a:lnTo>
                <a:lnTo>
                  <a:pt x="35" y="1"/>
                </a:lnTo>
                <a:lnTo>
                  <a:pt x="34" y="1"/>
                </a:lnTo>
                <a:lnTo>
                  <a:pt x="34" y="2"/>
                </a:lnTo>
                <a:lnTo>
                  <a:pt x="34" y="2"/>
                </a:lnTo>
                <a:lnTo>
                  <a:pt x="33" y="2"/>
                </a:lnTo>
                <a:lnTo>
                  <a:pt x="33" y="3"/>
                </a:lnTo>
                <a:lnTo>
                  <a:pt x="32" y="3"/>
                </a:lnTo>
                <a:lnTo>
                  <a:pt x="32" y="4"/>
                </a:lnTo>
                <a:lnTo>
                  <a:pt x="32" y="4"/>
                </a:lnTo>
                <a:lnTo>
                  <a:pt x="31" y="5"/>
                </a:lnTo>
                <a:lnTo>
                  <a:pt x="31" y="5"/>
                </a:lnTo>
                <a:lnTo>
                  <a:pt x="31" y="6"/>
                </a:lnTo>
                <a:lnTo>
                  <a:pt x="30" y="6"/>
                </a:lnTo>
                <a:lnTo>
                  <a:pt x="30" y="7"/>
                </a:lnTo>
                <a:lnTo>
                  <a:pt x="30" y="7"/>
                </a:lnTo>
                <a:lnTo>
                  <a:pt x="29" y="8"/>
                </a:lnTo>
                <a:lnTo>
                  <a:pt x="29" y="9"/>
                </a:lnTo>
                <a:lnTo>
                  <a:pt x="28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7" y="12"/>
                </a:lnTo>
                <a:lnTo>
                  <a:pt x="26" y="12"/>
                </a:lnTo>
                <a:lnTo>
                  <a:pt x="26" y="13"/>
                </a:lnTo>
                <a:lnTo>
                  <a:pt x="25" y="13"/>
                </a:lnTo>
                <a:lnTo>
                  <a:pt x="25" y="14"/>
                </a:lnTo>
                <a:lnTo>
                  <a:pt x="25" y="14"/>
                </a:lnTo>
                <a:lnTo>
                  <a:pt x="24" y="14"/>
                </a:lnTo>
                <a:lnTo>
                  <a:pt x="24" y="15"/>
                </a:lnTo>
                <a:lnTo>
                  <a:pt x="24" y="15"/>
                </a:lnTo>
                <a:lnTo>
                  <a:pt x="23" y="15"/>
                </a:lnTo>
                <a:lnTo>
                  <a:pt x="23" y="16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1" y="17"/>
                </a:lnTo>
                <a:lnTo>
                  <a:pt x="21" y="17"/>
                </a:lnTo>
                <a:lnTo>
                  <a:pt x="21" y="17"/>
                </a:lnTo>
                <a:lnTo>
                  <a:pt x="20" y="17"/>
                </a:lnTo>
                <a:lnTo>
                  <a:pt x="20" y="17"/>
                </a:lnTo>
                <a:lnTo>
                  <a:pt x="20" y="17"/>
                </a:lnTo>
                <a:lnTo>
                  <a:pt x="19" y="17"/>
                </a:lnTo>
                <a:lnTo>
                  <a:pt x="19" y="17"/>
                </a:lnTo>
                <a:lnTo>
                  <a:pt x="18" y="18"/>
                </a:lnTo>
                <a:lnTo>
                  <a:pt x="18" y="18"/>
                </a:lnTo>
                <a:lnTo>
                  <a:pt x="18" y="18"/>
                </a:lnTo>
                <a:lnTo>
                  <a:pt x="17" y="18"/>
                </a:lnTo>
                <a:lnTo>
                  <a:pt x="17" y="17"/>
                </a:lnTo>
                <a:lnTo>
                  <a:pt x="17" y="17"/>
                </a:lnTo>
                <a:lnTo>
                  <a:pt x="16" y="17"/>
                </a:lnTo>
                <a:lnTo>
                  <a:pt x="16" y="17"/>
                </a:lnTo>
                <a:lnTo>
                  <a:pt x="15" y="17"/>
                </a:lnTo>
                <a:lnTo>
                  <a:pt x="15" y="17"/>
                </a:lnTo>
                <a:lnTo>
                  <a:pt x="15" y="17"/>
                </a:lnTo>
                <a:lnTo>
                  <a:pt x="14" y="17"/>
                </a:lnTo>
                <a:lnTo>
                  <a:pt x="14" y="16"/>
                </a:lnTo>
                <a:lnTo>
                  <a:pt x="14" y="16"/>
                </a:lnTo>
                <a:lnTo>
                  <a:pt x="13" y="16"/>
                </a:lnTo>
                <a:lnTo>
                  <a:pt x="13" y="16"/>
                </a:lnTo>
                <a:lnTo>
                  <a:pt x="13" y="15"/>
                </a:lnTo>
                <a:lnTo>
                  <a:pt x="12" y="15"/>
                </a:lnTo>
                <a:lnTo>
                  <a:pt x="12" y="15"/>
                </a:lnTo>
                <a:lnTo>
                  <a:pt x="11" y="14"/>
                </a:lnTo>
                <a:lnTo>
                  <a:pt x="11" y="14"/>
                </a:lnTo>
                <a:lnTo>
                  <a:pt x="11" y="14"/>
                </a:lnTo>
                <a:lnTo>
                  <a:pt x="10" y="13"/>
                </a:lnTo>
                <a:lnTo>
                  <a:pt x="10" y="13"/>
                </a:lnTo>
                <a:lnTo>
                  <a:pt x="10" y="13"/>
                </a:lnTo>
                <a:lnTo>
                  <a:pt x="9" y="12"/>
                </a:lnTo>
                <a:lnTo>
                  <a:pt x="9" y="12"/>
                </a:lnTo>
                <a:lnTo>
                  <a:pt x="8" y="12"/>
                </a:lnTo>
                <a:lnTo>
                  <a:pt x="8" y="11"/>
                </a:lnTo>
                <a:lnTo>
                  <a:pt x="8" y="11"/>
                </a:lnTo>
                <a:lnTo>
                  <a:pt x="7" y="10"/>
                </a:lnTo>
                <a:lnTo>
                  <a:pt x="7" y="10"/>
                </a:lnTo>
                <a:lnTo>
                  <a:pt x="7" y="10"/>
                </a:lnTo>
                <a:lnTo>
                  <a:pt x="6" y="9"/>
                </a:lnTo>
                <a:lnTo>
                  <a:pt x="6" y="9"/>
                </a:lnTo>
                <a:lnTo>
                  <a:pt x="6" y="8"/>
                </a:lnTo>
                <a:lnTo>
                  <a:pt x="5" y="8"/>
                </a:lnTo>
                <a:lnTo>
                  <a:pt x="5" y="8"/>
                </a:lnTo>
                <a:lnTo>
                  <a:pt x="4" y="7"/>
                </a:lnTo>
                <a:lnTo>
                  <a:pt x="4" y="7"/>
                </a:lnTo>
                <a:lnTo>
                  <a:pt x="4" y="7"/>
                </a:lnTo>
                <a:lnTo>
                  <a:pt x="3" y="7"/>
                </a:lnTo>
                <a:lnTo>
                  <a:pt x="3" y="6"/>
                </a:lnTo>
                <a:lnTo>
                  <a:pt x="3" y="6"/>
                </a:lnTo>
                <a:lnTo>
                  <a:pt x="2" y="6"/>
                </a:lnTo>
                <a:lnTo>
                  <a:pt x="2" y="6"/>
                </a:lnTo>
                <a:lnTo>
                  <a:pt x="1" y="6"/>
                </a:lnTo>
                <a:lnTo>
                  <a:pt x="1" y="6"/>
                </a:lnTo>
                <a:lnTo>
                  <a:pt x="1" y="6"/>
                </a:lnTo>
                <a:lnTo>
                  <a:pt x="0" y="6"/>
                </a:lnTo>
                <a:lnTo>
                  <a:pt x="0" y="3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34"/>
          <p:cNvSpPr>
            <a:spLocks noChangeShapeType="1"/>
          </p:cNvSpPr>
          <p:nvPr/>
        </p:nvSpPr>
        <p:spPr bwMode="auto">
          <a:xfrm>
            <a:off x="933450" y="5465763"/>
            <a:ext cx="3524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Rectangle 35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Rectangle 36"/>
          <p:cNvSpPr>
            <a:spLocks noChangeArrowheads="1"/>
          </p:cNvSpPr>
          <p:nvPr/>
        </p:nvSpPr>
        <p:spPr bwMode="auto">
          <a:xfrm>
            <a:off x="933450" y="5456238"/>
            <a:ext cx="3524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Rectangle 37"/>
          <p:cNvSpPr>
            <a:spLocks noChangeArrowheads="1"/>
          </p:cNvSpPr>
          <p:nvPr/>
        </p:nvSpPr>
        <p:spPr bwMode="auto">
          <a:xfrm>
            <a:off x="127635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Rectangle 38"/>
          <p:cNvSpPr>
            <a:spLocks noChangeArrowheads="1"/>
          </p:cNvSpPr>
          <p:nvPr/>
        </p:nvSpPr>
        <p:spPr bwMode="auto">
          <a:xfrm>
            <a:off x="127635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Rectangle 39"/>
          <p:cNvSpPr>
            <a:spLocks noChangeArrowheads="1"/>
          </p:cNvSpPr>
          <p:nvPr/>
        </p:nvSpPr>
        <p:spPr bwMode="auto">
          <a:xfrm>
            <a:off x="126682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Rectangle 40"/>
          <p:cNvSpPr>
            <a:spLocks noChangeArrowheads="1"/>
          </p:cNvSpPr>
          <p:nvPr/>
        </p:nvSpPr>
        <p:spPr bwMode="auto">
          <a:xfrm>
            <a:off x="126682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Rectangle 41"/>
          <p:cNvSpPr>
            <a:spLocks noChangeArrowheads="1"/>
          </p:cNvSpPr>
          <p:nvPr/>
        </p:nvSpPr>
        <p:spPr bwMode="auto">
          <a:xfrm>
            <a:off x="125730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Rectangle 42"/>
          <p:cNvSpPr>
            <a:spLocks noChangeArrowheads="1"/>
          </p:cNvSpPr>
          <p:nvPr/>
        </p:nvSpPr>
        <p:spPr bwMode="auto">
          <a:xfrm>
            <a:off x="125730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Rectangle 43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Rectangle 44"/>
          <p:cNvSpPr>
            <a:spLocks noChangeArrowheads="1"/>
          </p:cNvSpPr>
          <p:nvPr/>
        </p:nvSpPr>
        <p:spPr bwMode="auto">
          <a:xfrm>
            <a:off x="125730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Oval 45"/>
          <p:cNvSpPr>
            <a:spLocks noChangeArrowheads="1"/>
          </p:cNvSpPr>
          <p:nvPr/>
        </p:nvSpPr>
        <p:spPr bwMode="auto">
          <a:xfrm>
            <a:off x="125730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Freeform 46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24 w 660"/>
              <a:gd name="T1" fmla="*/ 168 h 228"/>
              <a:gd name="T2" fmla="*/ 48 w 660"/>
              <a:gd name="T3" fmla="*/ 162 h 228"/>
              <a:gd name="T4" fmla="*/ 78 w 660"/>
              <a:gd name="T5" fmla="*/ 162 h 228"/>
              <a:gd name="T6" fmla="*/ 102 w 660"/>
              <a:gd name="T7" fmla="*/ 162 h 228"/>
              <a:gd name="T8" fmla="*/ 126 w 660"/>
              <a:gd name="T9" fmla="*/ 174 h 228"/>
              <a:gd name="T10" fmla="*/ 156 w 660"/>
              <a:gd name="T11" fmla="*/ 192 h 228"/>
              <a:gd name="T12" fmla="*/ 180 w 660"/>
              <a:gd name="T13" fmla="*/ 210 h 228"/>
              <a:gd name="T14" fmla="*/ 210 w 660"/>
              <a:gd name="T15" fmla="*/ 228 h 228"/>
              <a:gd name="T16" fmla="*/ 234 w 660"/>
              <a:gd name="T17" fmla="*/ 228 h 228"/>
              <a:gd name="T18" fmla="*/ 264 w 660"/>
              <a:gd name="T19" fmla="*/ 210 h 228"/>
              <a:gd name="T20" fmla="*/ 288 w 660"/>
              <a:gd name="T21" fmla="*/ 192 h 228"/>
              <a:gd name="T22" fmla="*/ 312 w 660"/>
              <a:gd name="T23" fmla="*/ 174 h 228"/>
              <a:gd name="T24" fmla="*/ 342 w 660"/>
              <a:gd name="T25" fmla="*/ 162 h 228"/>
              <a:gd name="T26" fmla="*/ 366 w 660"/>
              <a:gd name="T27" fmla="*/ 162 h 228"/>
              <a:gd name="T28" fmla="*/ 396 w 660"/>
              <a:gd name="T29" fmla="*/ 168 h 228"/>
              <a:gd name="T30" fmla="*/ 420 w 660"/>
              <a:gd name="T31" fmla="*/ 174 h 228"/>
              <a:gd name="T32" fmla="*/ 450 w 660"/>
              <a:gd name="T33" fmla="*/ 174 h 228"/>
              <a:gd name="T34" fmla="*/ 474 w 660"/>
              <a:gd name="T35" fmla="*/ 168 h 228"/>
              <a:gd name="T36" fmla="*/ 498 w 660"/>
              <a:gd name="T37" fmla="*/ 156 h 228"/>
              <a:gd name="T38" fmla="*/ 528 w 660"/>
              <a:gd name="T39" fmla="*/ 144 h 228"/>
              <a:gd name="T40" fmla="*/ 552 w 660"/>
              <a:gd name="T41" fmla="*/ 132 h 228"/>
              <a:gd name="T42" fmla="*/ 582 w 660"/>
              <a:gd name="T43" fmla="*/ 126 h 228"/>
              <a:gd name="T44" fmla="*/ 606 w 660"/>
              <a:gd name="T45" fmla="*/ 120 h 228"/>
              <a:gd name="T46" fmla="*/ 630 w 660"/>
              <a:gd name="T47" fmla="*/ 120 h 228"/>
              <a:gd name="T48" fmla="*/ 660 w 660"/>
              <a:gd name="T49" fmla="*/ 120 h 228"/>
              <a:gd name="T50" fmla="*/ 642 w 660"/>
              <a:gd name="T51" fmla="*/ 102 h 228"/>
              <a:gd name="T52" fmla="*/ 612 w 660"/>
              <a:gd name="T53" fmla="*/ 102 h 228"/>
              <a:gd name="T54" fmla="*/ 588 w 660"/>
              <a:gd name="T55" fmla="*/ 102 h 228"/>
              <a:gd name="T56" fmla="*/ 558 w 660"/>
              <a:gd name="T57" fmla="*/ 96 h 228"/>
              <a:gd name="T58" fmla="*/ 534 w 660"/>
              <a:gd name="T59" fmla="*/ 84 h 228"/>
              <a:gd name="T60" fmla="*/ 504 w 660"/>
              <a:gd name="T61" fmla="*/ 72 h 228"/>
              <a:gd name="T62" fmla="*/ 480 w 660"/>
              <a:gd name="T63" fmla="*/ 60 h 228"/>
              <a:gd name="T64" fmla="*/ 456 w 660"/>
              <a:gd name="T65" fmla="*/ 54 h 228"/>
              <a:gd name="T66" fmla="*/ 426 w 660"/>
              <a:gd name="T67" fmla="*/ 48 h 228"/>
              <a:gd name="T68" fmla="*/ 402 w 660"/>
              <a:gd name="T69" fmla="*/ 54 h 228"/>
              <a:gd name="T70" fmla="*/ 372 w 660"/>
              <a:gd name="T71" fmla="*/ 60 h 228"/>
              <a:gd name="T72" fmla="*/ 348 w 660"/>
              <a:gd name="T73" fmla="*/ 60 h 228"/>
              <a:gd name="T74" fmla="*/ 318 w 660"/>
              <a:gd name="T75" fmla="*/ 54 h 228"/>
              <a:gd name="T76" fmla="*/ 294 w 660"/>
              <a:gd name="T77" fmla="*/ 36 h 228"/>
              <a:gd name="T78" fmla="*/ 270 w 660"/>
              <a:gd name="T79" fmla="*/ 18 h 228"/>
              <a:gd name="T80" fmla="*/ 240 w 660"/>
              <a:gd name="T81" fmla="*/ 0 h 228"/>
              <a:gd name="T82" fmla="*/ 216 w 660"/>
              <a:gd name="T83" fmla="*/ 0 h 228"/>
              <a:gd name="T84" fmla="*/ 186 w 660"/>
              <a:gd name="T85" fmla="*/ 6 h 228"/>
              <a:gd name="T86" fmla="*/ 162 w 660"/>
              <a:gd name="T87" fmla="*/ 30 h 228"/>
              <a:gd name="T88" fmla="*/ 132 w 660"/>
              <a:gd name="T89" fmla="*/ 48 h 228"/>
              <a:gd name="T90" fmla="*/ 108 w 660"/>
              <a:gd name="T91" fmla="*/ 60 h 228"/>
              <a:gd name="T92" fmla="*/ 84 w 660"/>
              <a:gd name="T93" fmla="*/ 66 h 228"/>
              <a:gd name="T94" fmla="*/ 54 w 660"/>
              <a:gd name="T95" fmla="*/ 66 h 228"/>
              <a:gd name="T96" fmla="*/ 30 w 660"/>
              <a:gd name="T97" fmla="*/ 60 h 228"/>
              <a:gd name="T98" fmla="*/ 0 w 660"/>
              <a:gd name="T99" fmla="*/ 6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60" h="228">
                <a:moveTo>
                  <a:pt x="0" y="168"/>
                </a:moveTo>
                <a:lnTo>
                  <a:pt x="6" y="168"/>
                </a:lnTo>
                <a:lnTo>
                  <a:pt x="18" y="168"/>
                </a:lnTo>
                <a:lnTo>
                  <a:pt x="24" y="168"/>
                </a:lnTo>
                <a:lnTo>
                  <a:pt x="30" y="168"/>
                </a:lnTo>
                <a:lnTo>
                  <a:pt x="36" y="168"/>
                </a:lnTo>
                <a:lnTo>
                  <a:pt x="42" y="162"/>
                </a:lnTo>
                <a:lnTo>
                  <a:pt x="48" y="162"/>
                </a:lnTo>
                <a:lnTo>
                  <a:pt x="54" y="162"/>
                </a:lnTo>
                <a:lnTo>
                  <a:pt x="60" y="162"/>
                </a:lnTo>
                <a:lnTo>
                  <a:pt x="66" y="162"/>
                </a:lnTo>
                <a:lnTo>
                  <a:pt x="78" y="162"/>
                </a:lnTo>
                <a:lnTo>
                  <a:pt x="84" y="162"/>
                </a:lnTo>
                <a:lnTo>
                  <a:pt x="90" y="162"/>
                </a:lnTo>
                <a:lnTo>
                  <a:pt x="96" y="162"/>
                </a:lnTo>
                <a:lnTo>
                  <a:pt x="102" y="162"/>
                </a:lnTo>
                <a:lnTo>
                  <a:pt x="108" y="162"/>
                </a:lnTo>
                <a:lnTo>
                  <a:pt x="114" y="168"/>
                </a:lnTo>
                <a:lnTo>
                  <a:pt x="120" y="168"/>
                </a:lnTo>
                <a:lnTo>
                  <a:pt x="126" y="174"/>
                </a:lnTo>
                <a:lnTo>
                  <a:pt x="132" y="180"/>
                </a:lnTo>
                <a:lnTo>
                  <a:pt x="144" y="180"/>
                </a:lnTo>
                <a:lnTo>
                  <a:pt x="150" y="186"/>
                </a:lnTo>
                <a:lnTo>
                  <a:pt x="156" y="192"/>
                </a:lnTo>
                <a:lnTo>
                  <a:pt x="162" y="198"/>
                </a:lnTo>
                <a:lnTo>
                  <a:pt x="168" y="204"/>
                </a:lnTo>
                <a:lnTo>
                  <a:pt x="174" y="210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2"/>
                </a:lnTo>
                <a:lnTo>
                  <a:pt x="246" y="222"/>
                </a:lnTo>
                <a:lnTo>
                  <a:pt x="252" y="216"/>
                </a:lnTo>
                <a:lnTo>
                  <a:pt x="264" y="210"/>
                </a:lnTo>
                <a:lnTo>
                  <a:pt x="270" y="210"/>
                </a:lnTo>
                <a:lnTo>
                  <a:pt x="276" y="204"/>
                </a:lnTo>
                <a:lnTo>
                  <a:pt x="282" y="198"/>
                </a:lnTo>
                <a:lnTo>
                  <a:pt x="288" y="192"/>
                </a:lnTo>
                <a:lnTo>
                  <a:pt x="294" y="186"/>
                </a:lnTo>
                <a:lnTo>
                  <a:pt x="300" y="186"/>
                </a:lnTo>
                <a:lnTo>
                  <a:pt x="306" y="180"/>
                </a:lnTo>
                <a:lnTo>
                  <a:pt x="312" y="174"/>
                </a:lnTo>
                <a:lnTo>
                  <a:pt x="318" y="174"/>
                </a:lnTo>
                <a:lnTo>
                  <a:pt x="330" y="168"/>
                </a:lnTo>
                <a:lnTo>
                  <a:pt x="336" y="168"/>
                </a:lnTo>
                <a:lnTo>
                  <a:pt x="342" y="162"/>
                </a:lnTo>
                <a:lnTo>
                  <a:pt x="348" y="162"/>
                </a:lnTo>
                <a:lnTo>
                  <a:pt x="354" y="162"/>
                </a:lnTo>
                <a:lnTo>
                  <a:pt x="360" y="162"/>
                </a:lnTo>
                <a:lnTo>
                  <a:pt x="366" y="162"/>
                </a:lnTo>
                <a:lnTo>
                  <a:pt x="372" y="162"/>
                </a:lnTo>
                <a:lnTo>
                  <a:pt x="378" y="168"/>
                </a:lnTo>
                <a:lnTo>
                  <a:pt x="390" y="168"/>
                </a:lnTo>
                <a:lnTo>
                  <a:pt x="396" y="168"/>
                </a:lnTo>
                <a:lnTo>
                  <a:pt x="402" y="168"/>
                </a:lnTo>
                <a:lnTo>
                  <a:pt x="408" y="174"/>
                </a:lnTo>
                <a:lnTo>
                  <a:pt x="414" y="174"/>
                </a:lnTo>
                <a:lnTo>
                  <a:pt x="420" y="174"/>
                </a:lnTo>
                <a:lnTo>
                  <a:pt x="426" y="174"/>
                </a:lnTo>
                <a:lnTo>
                  <a:pt x="432" y="174"/>
                </a:lnTo>
                <a:lnTo>
                  <a:pt x="438" y="174"/>
                </a:lnTo>
                <a:lnTo>
                  <a:pt x="450" y="174"/>
                </a:lnTo>
                <a:lnTo>
                  <a:pt x="456" y="174"/>
                </a:lnTo>
                <a:lnTo>
                  <a:pt x="462" y="174"/>
                </a:lnTo>
                <a:lnTo>
                  <a:pt x="468" y="168"/>
                </a:lnTo>
                <a:lnTo>
                  <a:pt x="474" y="168"/>
                </a:lnTo>
                <a:lnTo>
                  <a:pt x="480" y="168"/>
                </a:lnTo>
                <a:lnTo>
                  <a:pt x="486" y="162"/>
                </a:lnTo>
                <a:lnTo>
                  <a:pt x="492" y="162"/>
                </a:lnTo>
                <a:lnTo>
                  <a:pt x="498" y="156"/>
                </a:lnTo>
                <a:lnTo>
                  <a:pt x="504" y="156"/>
                </a:lnTo>
                <a:lnTo>
                  <a:pt x="516" y="150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2"/>
                </a:lnTo>
                <a:lnTo>
                  <a:pt x="558" y="132"/>
                </a:lnTo>
                <a:lnTo>
                  <a:pt x="564" y="126"/>
                </a:lnTo>
                <a:lnTo>
                  <a:pt x="576" y="126"/>
                </a:lnTo>
                <a:lnTo>
                  <a:pt x="582" y="126"/>
                </a:lnTo>
                <a:lnTo>
                  <a:pt x="588" y="126"/>
                </a:lnTo>
                <a:lnTo>
                  <a:pt x="594" y="126"/>
                </a:lnTo>
                <a:lnTo>
                  <a:pt x="600" y="120"/>
                </a:lnTo>
                <a:lnTo>
                  <a:pt x="606" y="120"/>
                </a:lnTo>
                <a:lnTo>
                  <a:pt x="612" y="120"/>
                </a:lnTo>
                <a:lnTo>
                  <a:pt x="618" y="120"/>
                </a:lnTo>
                <a:lnTo>
                  <a:pt x="624" y="120"/>
                </a:lnTo>
                <a:lnTo>
                  <a:pt x="630" y="120"/>
                </a:lnTo>
                <a:lnTo>
                  <a:pt x="642" y="120"/>
                </a:lnTo>
                <a:lnTo>
                  <a:pt x="648" y="120"/>
                </a:lnTo>
                <a:lnTo>
                  <a:pt x="654" y="120"/>
                </a:lnTo>
                <a:lnTo>
                  <a:pt x="660" y="120"/>
                </a:lnTo>
                <a:lnTo>
                  <a:pt x="660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0" y="102"/>
                </a:lnTo>
                <a:lnTo>
                  <a:pt x="624" y="102"/>
                </a:lnTo>
                <a:lnTo>
                  <a:pt x="618" y="102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102"/>
                </a:lnTo>
                <a:lnTo>
                  <a:pt x="588" y="102"/>
                </a:lnTo>
                <a:lnTo>
                  <a:pt x="582" y="102"/>
                </a:lnTo>
                <a:lnTo>
                  <a:pt x="576" y="96"/>
                </a:lnTo>
                <a:lnTo>
                  <a:pt x="564" y="96"/>
                </a:lnTo>
                <a:lnTo>
                  <a:pt x="558" y="96"/>
                </a:lnTo>
                <a:lnTo>
                  <a:pt x="552" y="90"/>
                </a:lnTo>
                <a:lnTo>
                  <a:pt x="546" y="90"/>
                </a:lnTo>
                <a:lnTo>
                  <a:pt x="540" y="90"/>
                </a:lnTo>
                <a:lnTo>
                  <a:pt x="534" y="84"/>
                </a:lnTo>
                <a:lnTo>
                  <a:pt x="528" y="84"/>
                </a:lnTo>
                <a:lnTo>
                  <a:pt x="522" y="78"/>
                </a:lnTo>
                <a:lnTo>
                  <a:pt x="516" y="72"/>
                </a:lnTo>
                <a:lnTo>
                  <a:pt x="504" y="72"/>
                </a:lnTo>
                <a:lnTo>
                  <a:pt x="498" y="66"/>
                </a:lnTo>
                <a:lnTo>
                  <a:pt x="492" y="66"/>
                </a:lnTo>
                <a:lnTo>
                  <a:pt x="486" y="60"/>
                </a:lnTo>
                <a:lnTo>
                  <a:pt x="480" y="60"/>
                </a:lnTo>
                <a:lnTo>
                  <a:pt x="474" y="54"/>
                </a:lnTo>
                <a:lnTo>
                  <a:pt x="468" y="54"/>
                </a:lnTo>
                <a:lnTo>
                  <a:pt x="462" y="54"/>
                </a:lnTo>
                <a:lnTo>
                  <a:pt x="456" y="54"/>
                </a:lnTo>
                <a:lnTo>
                  <a:pt x="450" y="48"/>
                </a:lnTo>
                <a:lnTo>
                  <a:pt x="438" y="48"/>
                </a:lnTo>
                <a:lnTo>
                  <a:pt x="432" y="48"/>
                </a:lnTo>
                <a:lnTo>
                  <a:pt x="426" y="48"/>
                </a:lnTo>
                <a:lnTo>
                  <a:pt x="420" y="48"/>
                </a:lnTo>
                <a:lnTo>
                  <a:pt x="414" y="54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60"/>
                </a:lnTo>
                <a:lnTo>
                  <a:pt x="378" y="60"/>
                </a:lnTo>
                <a:lnTo>
                  <a:pt x="372" y="60"/>
                </a:lnTo>
                <a:lnTo>
                  <a:pt x="366" y="60"/>
                </a:lnTo>
                <a:lnTo>
                  <a:pt x="360" y="60"/>
                </a:lnTo>
                <a:lnTo>
                  <a:pt x="354" y="60"/>
                </a:lnTo>
                <a:lnTo>
                  <a:pt x="348" y="60"/>
                </a:lnTo>
                <a:lnTo>
                  <a:pt x="342" y="60"/>
                </a:lnTo>
                <a:lnTo>
                  <a:pt x="336" y="60"/>
                </a:lnTo>
                <a:lnTo>
                  <a:pt x="330" y="54"/>
                </a:lnTo>
                <a:lnTo>
                  <a:pt x="318" y="54"/>
                </a:lnTo>
                <a:lnTo>
                  <a:pt x="312" y="48"/>
                </a:lnTo>
                <a:lnTo>
                  <a:pt x="306" y="48"/>
                </a:lnTo>
                <a:lnTo>
                  <a:pt x="300" y="42"/>
                </a:lnTo>
                <a:lnTo>
                  <a:pt x="294" y="36"/>
                </a:lnTo>
                <a:lnTo>
                  <a:pt x="288" y="30"/>
                </a:lnTo>
                <a:lnTo>
                  <a:pt x="282" y="24"/>
                </a:lnTo>
                <a:lnTo>
                  <a:pt x="276" y="24"/>
                </a:lnTo>
                <a:lnTo>
                  <a:pt x="270" y="18"/>
                </a:lnTo>
                <a:lnTo>
                  <a:pt x="264" y="12"/>
                </a:lnTo>
                <a:lnTo>
                  <a:pt x="252" y="6"/>
                </a:lnTo>
                <a:lnTo>
                  <a:pt x="246" y="6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2" y="6"/>
                </a:lnTo>
                <a:lnTo>
                  <a:pt x="186" y="6"/>
                </a:lnTo>
                <a:lnTo>
                  <a:pt x="180" y="12"/>
                </a:lnTo>
                <a:lnTo>
                  <a:pt x="174" y="18"/>
                </a:lnTo>
                <a:lnTo>
                  <a:pt x="168" y="24"/>
                </a:lnTo>
                <a:lnTo>
                  <a:pt x="162" y="30"/>
                </a:lnTo>
                <a:lnTo>
                  <a:pt x="156" y="30"/>
                </a:lnTo>
                <a:lnTo>
                  <a:pt x="150" y="36"/>
                </a:lnTo>
                <a:lnTo>
                  <a:pt x="144" y="42"/>
                </a:lnTo>
                <a:lnTo>
                  <a:pt x="132" y="48"/>
                </a:lnTo>
                <a:lnTo>
                  <a:pt x="126" y="54"/>
                </a:lnTo>
                <a:lnTo>
                  <a:pt x="120" y="54"/>
                </a:lnTo>
                <a:lnTo>
                  <a:pt x="114" y="60"/>
                </a:lnTo>
                <a:lnTo>
                  <a:pt x="108" y="60"/>
                </a:lnTo>
                <a:lnTo>
                  <a:pt x="102" y="60"/>
                </a:lnTo>
                <a:lnTo>
                  <a:pt x="96" y="66"/>
                </a:lnTo>
                <a:lnTo>
                  <a:pt x="90" y="66"/>
                </a:lnTo>
                <a:lnTo>
                  <a:pt x="84" y="66"/>
                </a:lnTo>
                <a:lnTo>
                  <a:pt x="78" y="66"/>
                </a:lnTo>
                <a:lnTo>
                  <a:pt x="66" y="66"/>
                </a:lnTo>
                <a:lnTo>
                  <a:pt x="60" y="66"/>
                </a:lnTo>
                <a:lnTo>
                  <a:pt x="54" y="66"/>
                </a:lnTo>
                <a:lnTo>
                  <a:pt x="48" y="60"/>
                </a:lnTo>
                <a:lnTo>
                  <a:pt x="42" y="60"/>
                </a:lnTo>
                <a:lnTo>
                  <a:pt x="36" y="60"/>
                </a:lnTo>
                <a:lnTo>
                  <a:pt x="30" y="60"/>
                </a:lnTo>
                <a:lnTo>
                  <a:pt x="24" y="60"/>
                </a:lnTo>
                <a:lnTo>
                  <a:pt x="18" y="60"/>
                </a:lnTo>
                <a:lnTo>
                  <a:pt x="6" y="54"/>
                </a:lnTo>
                <a:lnTo>
                  <a:pt x="0" y="60"/>
                </a:lnTo>
                <a:lnTo>
                  <a:pt x="0" y="16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Freeform 47"/>
          <p:cNvSpPr>
            <a:spLocks/>
          </p:cNvSpPr>
          <p:nvPr/>
        </p:nvSpPr>
        <p:spPr bwMode="auto">
          <a:xfrm>
            <a:off x="933450" y="4837113"/>
            <a:ext cx="1047750" cy="361950"/>
          </a:xfrm>
          <a:custGeom>
            <a:avLst/>
            <a:gdLst>
              <a:gd name="T0" fmla="*/ 4 w 110"/>
              <a:gd name="T1" fmla="*/ 28 h 38"/>
              <a:gd name="T2" fmla="*/ 8 w 110"/>
              <a:gd name="T3" fmla="*/ 27 h 38"/>
              <a:gd name="T4" fmla="*/ 13 w 110"/>
              <a:gd name="T5" fmla="*/ 27 h 38"/>
              <a:gd name="T6" fmla="*/ 17 w 110"/>
              <a:gd name="T7" fmla="*/ 27 h 38"/>
              <a:gd name="T8" fmla="*/ 21 w 110"/>
              <a:gd name="T9" fmla="*/ 29 h 38"/>
              <a:gd name="T10" fmla="*/ 26 w 110"/>
              <a:gd name="T11" fmla="*/ 32 h 38"/>
              <a:gd name="T12" fmla="*/ 30 w 110"/>
              <a:gd name="T13" fmla="*/ 35 h 38"/>
              <a:gd name="T14" fmla="*/ 35 w 110"/>
              <a:gd name="T15" fmla="*/ 38 h 38"/>
              <a:gd name="T16" fmla="*/ 39 w 110"/>
              <a:gd name="T17" fmla="*/ 38 h 38"/>
              <a:gd name="T18" fmla="*/ 44 w 110"/>
              <a:gd name="T19" fmla="*/ 35 h 38"/>
              <a:gd name="T20" fmla="*/ 48 w 110"/>
              <a:gd name="T21" fmla="*/ 32 h 38"/>
              <a:gd name="T22" fmla="*/ 52 w 110"/>
              <a:gd name="T23" fmla="*/ 29 h 38"/>
              <a:gd name="T24" fmla="*/ 57 w 110"/>
              <a:gd name="T25" fmla="*/ 27 h 38"/>
              <a:gd name="T26" fmla="*/ 61 w 110"/>
              <a:gd name="T27" fmla="*/ 27 h 38"/>
              <a:gd name="T28" fmla="*/ 66 w 110"/>
              <a:gd name="T29" fmla="*/ 28 h 38"/>
              <a:gd name="T30" fmla="*/ 70 w 110"/>
              <a:gd name="T31" fmla="*/ 29 h 38"/>
              <a:gd name="T32" fmla="*/ 75 w 110"/>
              <a:gd name="T33" fmla="*/ 29 h 38"/>
              <a:gd name="T34" fmla="*/ 79 w 110"/>
              <a:gd name="T35" fmla="*/ 28 h 38"/>
              <a:gd name="T36" fmla="*/ 83 w 110"/>
              <a:gd name="T37" fmla="*/ 26 h 38"/>
              <a:gd name="T38" fmla="*/ 88 w 110"/>
              <a:gd name="T39" fmla="*/ 24 h 38"/>
              <a:gd name="T40" fmla="*/ 92 w 110"/>
              <a:gd name="T41" fmla="*/ 22 h 38"/>
              <a:gd name="T42" fmla="*/ 97 w 110"/>
              <a:gd name="T43" fmla="*/ 21 h 38"/>
              <a:gd name="T44" fmla="*/ 101 w 110"/>
              <a:gd name="T45" fmla="*/ 20 h 38"/>
              <a:gd name="T46" fmla="*/ 105 w 110"/>
              <a:gd name="T47" fmla="*/ 20 h 38"/>
              <a:gd name="T48" fmla="*/ 110 w 110"/>
              <a:gd name="T49" fmla="*/ 20 h 38"/>
              <a:gd name="T50" fmla="*/ 107 w 110"/>
              <a:gd name="T51" fmla="*/ 17 h 38"/>
              <a:gd name="T52" fmla="*/ 102 w 110"/>
              <a:gd name="T53" fmla="*/ 17 h 38"/>
              <a:gd name="T54" fmla="*/ 98 w 110"/>
              <a:gd name="T55" fmla="*/ 17 h 38"/>
              <a:gd name="T56" fmla="*/ 93 w 110"/>
              <a:gd name="T57" fmla="*/ 16 h 38"/>
              <a:gd name="T58" fmla="*/ 89 w 110"/>
              <a:gd name="T59" fmla="*/ 14 h 38"/>
              <a:gd name="T60" fmla="*/ 84 w 110"/>
              <a:gd name="T61" fmla="*/ 12 h 38"/>
              <a:gd name="T62" fmla="*/ 80 w 110"/>
              <a:gd name="T63" fmla="*/ 10 h 38"/>
              <a:gd name="T64" fmla="*/ 76 w 110"/>
              <a:gd name="T65" fmla="*/ 9 h 38"/>
              <a:gd name="T66" fmla="*/ 71 w 110"/>
              <a:gd name="T67" fmla="*/ 8 h 38"/>
              <a:gd name="T68" fmla="*/ 67 w 110"/>
              <a:gd name="T69" fmla="*/ 9 h 38"/>
              <a:gd name="T70" fmla="*/ 62 w 110"/>
              <a:gd name="T71" fmla="*/ 10 h 38"/>
              <a:gd name="T72" fmla="*/ 58 w 110"/>
              <a:gd name="T73" fmla="*/ 10 h 38"/>
              <a:gd name="T74" fmla="*/ 53 w 110"/>
              <a:gd name="T75" fmla="*/ 9 h 38"/>
              <a:gd name="T76" fmla="*/ 49 w 110"/>
              <a:gd name="T77" fmla="*/ 6 h 38"/>
              <a:gd name="T78" fmla="*/ 45 w 110"/>
              <a:gd name="T79" fmla="*/ 3 h 38"/>
              <a:gd name="T80" fmla="*/ 40 w 110"/>
              <a:gd name="T81" fmla="*/ 0 h 38"/>
              <a:gd name="T82" fmla="*/ 36 w 110"/>
              <a:gd name="T83" fmla="*/ 0 h 38"/>
              <a:gd name="T84" fmla="*/ 31 w 110"/>
              <a:gd name="T85" fmla="*/ 1 h 38"/>
              <a:gd name="T86" fmla="*/ 27 w 110"/>
              <a:gd name="T87" fmla="*/ 5 h 38"/>
              <a:gd name="T88" fmla="*/ 22 w 110"/>
              <a:gd name="T89" fmla="*/ 8 h 38"/>
              <a:gd name="T90" fmla="*/ 18 w 110"/>
              <a:gd name="T91" fmla="*/ 10 h 38"/>
              <a:gd name="T92" fmla="*/ 14 w 110"/>
              <a:gd name="T93" fmla="*/ 11 h 38"/>
              <a:gd name="T94" fmla="*/ 9 w 110"/>
              <a:gd name="T95" fmla="*/ 11 h 38"/>
              <a:gd name="T96" fmla="*/ 5 w 110"/>
              <a:gd name="T97" fmla="*/ 10 h 38"/>
              <a:gd name="T98" fmla="*/ 0 w 110"/>
              <a:gd name="T99" fmla="*/ 1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0" h="38">
                <a:moveTo>
                  <a:pt x="0" y="28"/>
                </a:moveTo>
                <a:lnTo>
                  <a:pt x="1" y="28"/>
                </a:lnTo>
                <a:lnTo>
                  <a:pt x="3" y="28"/>
                </a:lnTo>
                <a:lnTo>
                  <a:pt x="4" y="28"/>
                </a:lnTo>
                <a:lnTo>
                  <a:pt x="5" y="28"/>
                </a:lnTo>
                <a:lnTo>
                  <a:pt x="6" y="28"/>
                </a:lnTo>
                <a:lnTo>
                  <a:pt x="7" y="27"/>
                </a:lnTo>
                <a:lnTo>
                  <a:pt x="8" y="27"/>
                </a:lnTo>
                <a:lnTo>
                  <a:pt x="9" y="27"/>
                </a:lnTo>
                <a:lnTo>
                  <a:pt x="10" y="27"/>
                </a:lnTo>
                <a:lnTo>
                  <a:pt x="11" y="27"/>
                </a:lnTo>
                <a:lnTo>
                  <a:pt x="13" y="27"/>
                </a:lnTo>
                <a:lnTo>
                  <a:pt x="14" y="27"/>
                </a:lnTo>
                <a:lnTo>
                  <a:pt x="15" y="27"/>
                </a:lnTo>
                <a:lnTo>
                  <a:pt x="16" y="27"/>
                </a:lnTo>
                <a:lnTo>
                  <a:pt x="17" y="27"/>
                </a:lnTo>
                <a:lnTo>
                  <a:pt x="18" y="27"/>
                </a:lnTo>
                <a:lnTo>
                  <a:pt x="19" y="28"/>
                </a:lnTo>
                <a:lnTo>
                  <a:pt x="20" y="28"/>
                </a:lnTo>
                <a:lnTo>
                  <a:pt x="21" y="29"/>
                </a:lnTo>
                <a:lnTo>
                  <a:pt x="22" y="30"/>
                </a:lnTo>
                <a:lnTo>
                  <a:pt x="24" y="30"/>
                </a:lnTo>
                <a:lnTo>
                  <a:pt x="25" y="31"/>
                </a:lnTo>
                <a:lnTo>
                  <a:pt x="26" y="32"/>
                </a:lnTo>
                <a:lnTo>
                  <a:pt x="27" y="33"/>
                </a:lnTo>
                <a:lnTo>
                  <a:pt x="28" y="34"/>
                </a:lnTo>
                <a:lnTo>
                  <a:pt x="29" y="35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7"/>
                </a:lnTo>
                <a:lnTo>
                  <a:pt x="41" y="37"/>
                </a:lnTo>
                <a:lnTo>
                  <a:pt x="42" y="36"/>
                </a:lnTo>
                <a:lnTo>
                  <a:pt x="44" y="35"/>
                </a:lnTo>
                <a:lnTo>
                  <a:pt x="45" y="35"/>
                </a:lnTo>
                <a:lnTo>
                  <a:pt x="46" y="34"/>
                </a:lnTo>
                <a:lnTo>
                  <a:pt x="47" y="33"/>
                </a:lnTo>
                <a:lnTo>
                  <a:pt x="48" y="32"/>
                </a:lnTo>
                <a:lnTo>
                  <a:pt x="49" y="31"/>
                </a:lnTo>
                <a:lnTo>
                  <a:pt x="50" y="31"/>
                </a:lnTo>
                <a:lnTo>
                  <a:pt x="51" y="30"/>
                </a:lnTo>
                <a:lnTo>
                  <a:pt x="52" y="29"/>
                </a:lnTo>
                <a:lnTo>
                  <a:pt x="53" y="29"/>
                </a:lnTo>
                <a:lnTo>
                  <a:pt x="55" y="28"/>
                </a:lnTo>
                <a:lnTo>
                  <a:pt x="56" y="28"/>
                </a:lnTo>
                <a:lnTo>
                  <a:pt x="57" y="27"/>
                </a:lnTo>
                <a:lnTo>
                  <a:pt x="58" y="27"/>
                </a:lnTo>
                <a:lnTo>
                  <a:pt x="59" y="27"/>
                </a:lnTo>
                <a:lnTo>
                  <a:pt x="60" y="27"/>
                </a:lnTo>
                <a:lnTo>
                  <a:pt x="61" y="27"/>
                </a:lnTo>
                <a:lnTo>
                  <a:pt x="62" y="27"/>
                </a:lnTo>
                <a:lnTo>
                  <a:pt x="63" y="28"/>
                </a:lnTo>
                <a:lnTo>
                  <a:pt x="65" y="28"/>
                </a:lnTo>
                <a:lnTo>
                  <a:pt x="66" y="28"/>
                </a:lnTo>
                <a:lnTo>
                  <a:pt x="67" y="28"/>
                </a:lnTo>
                <a:lnTo>
                  <a:pt x="68" y="29"/>
                </a:lnTo>
                <a:lnTo>
                  <a:pt x="69" y="29"/>
                </a:lnTo>
                <a:lnTo>
                  <a:pt x="70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6" y="29"/>
                </a:lnTo>
                <a:lnTo>
                  <a:pt x="77" y="29"/>
                </a:lnTo>
                <a:lnTo>
                  <a:pt x="78" y="28"/>
                </a:lnTo>
                <a:lnTo>
                  <a:pt x="79" y="28"/>
                </a:lnTo>
                <a:lnTo>
                  <a:pt x="80" y="28"/>
                </a:lnTo>
                <a:lnTo>
                  <a:pt x="81" y="27"/>
                </a:lnTo>
                <a:lnTo>
                  <a:pt x="82" y="27"/>
                </a:lnTo>
                <a:lnTo>
                  <a:pt x="83" y="26"/>
                </a:lnTo>
                <a:lnTo>
                  <a:pt x="84" y="26"/>
                </a:lnTo>
                <a:lnTo>
                  <a:pt x="86" y="25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2"/>
                </a:lnTo>
                <a:lnTo>
                  <a:pt x="93" y="22"/>
                </a:lnTo>
                <a:lnTo>
                  <a:pt x="94" y="21"/>
                </a:lnTo>
                <a:lnTo>
                  <a:pt x="96" y="21"/>
                </a:lnTo>
                <a:lnTo>
                  <a:pt x="97" y="21"/>
                </a:lnTo>
                <a:lnTo>
                  <a:pt x="98" y="21"/>
                </a:lnTo>
                <a:lnTo>
                  <a:pt x="99" y="21"/>
                </a:lnTo>
                <a:lnTo>
                  <a:pt x="100" y="20"/>
                </a:lnTo>
                <a:lnTo>
                  <a:pt x="101" y="20"/>
                </a:lnTo>
                <a:lnTo>
                  <a:pt x="102" y="20"/>
                </a:lnTo>
                <a:lnTo>
                  <a:pt x="103" y="20"/>
                </a:lnTo>
                <a:lnTo>
                  <a:pt x="104" y="20"/>
                </a:lnTo>
                <a:lnTo>
                  <a:pt x="105" y="20"/>
                </a:lnTo>
                <a:lnTo>
                  <a:pt x="107" y="20"/>
                </a:lnTo>
                <a:lnTo>
                  <a:pt x="108" y="20"/>
                </a:lnTo>
                <a:lnTo>
                  <a:pt x="109" y="20"/>
                </a:lnTo>
                <a:lnTo>
                  <a:pt x="110" y="20"/>
                </a:lnTo>
                <a:lnTo>
                  <a:pt x="110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5" y="17"/>
                </a:lnTo>
                <a:lnTo>
                  <a:pt x="104" y="17"/>
                </a:lnTo>
                <a:lnTo>
                  <a:pt x="103" y="17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7"/>
                </a:lnTo>
                <a:lnTo>
                  <a:pt x="98" y="17"/>
                </a:lnTo>
                <a:lnTo>
                  <a:pt x="97" y="17"/>
                </a:lnTo>
                <a:lnTo>
                  <a:pt x="96" y="16"/>
                </a:lnTo>
                <a:lnTo>
                  <a:pt x="94" y="16"/>
                </a:lnTo>
                <a:lnTo>
                  <a:pt x="93" y="16"/>
                </a:lnTo>
                <a:lnTo>
                  <a:pt x="92" y="15"/>
                </a:lnTo>
                <a:lnTo>
                  <a:pt x="91" y="15"/>
                </a:lnTo>
                <a:lnTo>
                  <a:pt x="90" y="15"/>
                </a:lnTo>
                <a:lnTo>
                  <a:pt x="89" y="14"/>
                </a:lnTo>
                <a:lnTo>
                  <a:pt x="88" y="14"/>
                </a:lnTo>
                <a:lnTo>
                  <a:pt x="87" y="13"/>
                </a:lnTo>
                <a:lnTo>
                  <a:pt x="86" y="12"/>
                </a:lnTo>
                <a:lnTo>
                  <a:pt x="84" y="12"/>
                </a:lnTo>
                <a:lnTo>
                  <a:pt x="83" y="11"/>
                </a:lnTo>
                <a:lnTo>
                  <a:pt x="82" y="11"/>
                </a:lnTo>
                <a:lnTo>
                  <a:pt x="81" y="10"/>
                </a:lnTo>
                <a:lnTo>
                  <a:pt x="80" y="10"/>
                </a:lnTo>
                <a:lnTo>
                  <a:pt x="79" y="9"/>
                </a:lnTo>
                <a:lnTo>
                  <a:pt x="78" y="9"/>
                </a:lnTo>
                <a:lnTo>
                  <a:pt x="77" y="9"/>
                </a:lnTo>
                <a:lnTo>
                  <a:pt x="76" y="9"/>
                </a:lnTo>
                <a:lnTo>
                  <a:pt x="75" y="8"/>
                </a:lnTo>
                <a:lnTo>
                  <a:pt x="73" y="8"/>
                </a:lnTo>
                <a:lnTo>
                  <a:pt x="72" y="8"/>
                </a:lnTo>
                <a:lnTo>
                  <a:pt x="71" y="8"/>
                </a:lnTo>
                <a:lnTo>
                  <a:pt x="70" y="8"/>
                </a:lnTo>
                <a:lnTo>
                  <a:pt x="69" y="9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10"/>
                </a:lnTo>
                <a:lnTo>
                  <a:pt x="63" y="10"/>
                </a:lnTo>
                <a:lnTo>
                  <a:pt x="62" y="10"/>
                </a:lnTo>
                <a:lnTo>
                  <a:pt x="61" y="10"/>
                </a:lnTo>
                <a:lnTo>
                  <a:pt x="60" y="10"/>
                </a:lnTo>
                <a:lnTo>
                  <a:pt x="59" y="10"/>
                </a:lnTo>
                <a:lnTo>
                  <a:pt x="58" y="10"/>
                </a:lnTo>
                <a:lnTo>
                  <a:pt x="57" y="10"/>
                </a:lnTo>
                <a:lnTo>
                  <a:pt x="56" y="10"/>
                </a:lnTo>
                <a:lnTo>
                  <a:pt x="55" y="9"/>
                </a:lnTo>
                <a:lnTo>
                  <a:pt x="53" y="9"/>
                </a:lnTo>
                <a:lnTo>
                  <a:pt x="52" y="8"/>
                </a:lnTo>
                <a:lnTo>
                  <a:pt x="51" y="8"/>
                </a:lnTo>
                <a:lnTo>
                  <a:pt x="50" y="7"/>
                </a:lnTo>
                <a:lnTo>
                  <a:pt x="49" y="6"/>
                </a:lnTo>
                <a:lnTo>
                  <a:pt x="48" y="5"/>
                </a:lnTo>
                <a:lnTo>
                  <a:pt x="47" y="4"/>
                </a:lnTo>
                <a:lnTo>
                  <a:pt x="46" y="4"/>
                </a:lnTo>
                <a:lnTo>
                  <a:pt x="45" y="3"/>
                </a:lnTo>
                <a:lnTo>
                  <a:pt x="44" y="2"/>
                </a:lnTo>
                <a:lnTo>
                  <a:pt x="42" y="1"/>
                </a:lnTo>
                <a:lnTo>
                  <a:pt x="41" y="1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2" y="1"/>
                </a:lnTo>
                <a:lnTo>
                  <a:pt x="31" y="1"/>
                </a:lnTo>
                <a:lnTo>
                  <a:pt x="30" y="2"/>
                </a:lnTo>
                <a:lnTo>
                  <a:pt x="29" y="3"/>
                </a:lnTo>
                <a:lnTo>
                  <a:pt x="28" y="4"/>
                </a:lnTo>
                <a:lnTo>
                  <a:pt x="27" y="5"/>
                </a:lnTo>
                <a:lnTo>
                  <a:pt x="26" y="5"/>
                </a:lnTo>
                <a:lnTo>
                  <a:pt x="25" y="6"/>
                </a:lnTo>
                <a:lnTo>
                  <a:pt x="24" y="7"/>
                </a:lnTo>
                <a:lnTo>
                  <a:pt x="22" y="8"/>
                </a:lnTo>
                <a:lnTo>
                  <a:pt x="21" y="9"/>
                </a:lnTo>
                <a:lnTo>
                  <a:pt x="20" y="9"/>
                </a:lnTo>
                <a:lnTo>
                  <a:pt x="19" y="10"/>
                </a:lnTo>
                <a:lnTo>
                  <a:pt x="18" y="10"/>
                </a:lnTo>
                <a:lnTo>
                  <a:pt x="17" y="10"/>
                </a:lnTo>
                <a:lnTo>
                  <a:pt x="16" y="11"/>
                </a:lnTo>
                <a:lnTo>
                  <a:pt x="15" y="11"/>
                </a:lnTo>
                <a:lnTo>
                  <a:pt x="14" y="11"/>
                </a:lnTo>
                <a:lnTo>
                  <a:pt x="13" y="11"/>
                </a:lnTo>
                <a:lnTo>
                  <a:pt x="11" y="11"/>
                </a:lnTo>
                <a:lnTo>
                  <a:pt x="10" y="11"/>
                </a:lnTo>
                <a:lnTo>
                  <a:pt x="9" y="11"/>
                </a:lnTo>
                <a:lnTo>
                  <a:pt x="8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10"/>
                </a:lnTo>
                <a:lnTo>
                  <a:pt x="3" y="10"/>
                </a:lnTo>
                <a:lnTo>
                  <a:pt x="1" y="9"/>
                </a:lnTo>
                <a:lnTo>
                  <a:pt x="0" y="10"/>
                </a:lnTo>
                <a:lnTo>
                  <a:pt x="0" y="28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48"/>
          <p:cNvSpPr>
            <a:spLocks noChangeShapeType="1"/>
          </p:cNvSpPr>
          <p:nvPr/>
        </p:nvSpPr>
        <p:spPr bwMode="auto">
          <a:xfrm>
            <a:off x="933450" y="5018088"/>
            <a:ext cx="10477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Rectangle 49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Rectangle 50"/>
          <p:cNvSpPr>
            <a:spLocks noChangeArrowheads="1"/>
          </p:cNvSpPr>
          <p:nvPr/>
        </p:nvSpPr>
        <p:spPr bwMode="auto">
          <a:xfrm>
            <a:off x="1285875" y="5008563"/>
            <a:ext cx="3429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Rectangle 51"/>
          <p:cNvSpPr>
            <a:spLocks noChangeArrowheads="1"/>
          </p:cNvSpPr>
          <p:nvPr/>
        </p:nvSpPr>
        <p:spPr bwMode="auto">
          <a:xfrm>
            <a:off x="1276350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Rectangle 52"/>
          <p:cNvSpPr>
            <a:spLocks noChangeArrowheads="1"/>
          </p:cNvSpPr>
          <p:nvPr/>
        </p:nvSpPr>
        <p:spPr bwMode="auto">
          <a:xfrm>
            <a:off x="1276350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Rectangle 53"/>
          <p:cNvSpPr>
            <a:spLocks noChangeArrowheads="1"/>
          </p:cNvSpPr>
          <p:nvPr/>
        </p:nvSpPr>
        <p:spPr bwMode="auto">
          <a:xfrm>
            <a:off x="1266825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Rectangle 54"/>
          <p:cNvSpPr>
            <a:spLocks noChangeArrowheads="1"/>
          </p:cNvSpPr>
          <p:nvPr/>
        </p:nvSpPr>
        <p:spPr bwMode="auto">
          <a:xfrm>
            <a:off x="1266825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Rectangle 55"/>
          <p:cNvSpPr>
            <a:spLocks noChangeArrowheads="1"/>
          </p:cNvSpPr>
          <p:nvPr/>
        </p:nvSpPr>
        <p:spPr bwMode="auto">
          <a:xfrm>
            <a:off x="1257300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Rectangle 56"/>
          <p:cNvSpPr>
            <a:spLocks noChangeArrowheads="1"/>
          </p:cNvSpPr>
          <p:nvPr/>
        </p:nvSpPr>
        <p:spPr bwMode="auto">
          <a:xfrm>
            <a:off x="1257300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Rectangle 57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58"/>
          <p:cNvSpPr>
            <a:spLocks noChangeArrowheads="1"/>
          </p:cNvSpPr>
          <p:nvPr/>
        </p:nvSpPr>
        <p:spPr bwMode="auto">
          <a:xfrm>
            <a:off x="1257300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7" name="Oval 59"/>
          <p:cNvSpPr>
            <a:spLocks noChangeArrowheads="1"/>
          </p:cNvSpPr>
          <p:nvPr/>
        </p:nvSpPr>
        <p:spPr bwMode="auto">
          <a:xfrm>
            <a:off x="1257300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8" name="Freeform 60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30 w 876"/>
              <a:gd name="T1" fmla="*/ 120 h 228"/>
              <a:gd name="T2" fmla="*/ 66 w 876"/>
              <a:gd name="T3" fmla="*/ 126 h 228"/>
              <a:gd name="T4" fmla="*/ 102 w 876"/>
              <a:gd name="T5" fmla="*/ 132 h 228"/>
              <a:gd name="T6" fmla="*/ 132 w 876"/>
              <a:gd name="T7" fmla="*/ 144 h 228"/>
              <a:gd name="T8" fmla="*/ 168 w 876"/>
              <a:gd name="T9" fmla="*/ 156 h 228"/>
              <a:gd name="T10" fmla="*/ 204 w 876"/>
              <a:gd name="T11" fmla="*/ 168 h 228"/>
              <a:gd name="T12" fmla="*/ 240 w 876"/>
              <a:gd name="T13" fmla="*/ 168 h 228"/>
              <a:gd name="T14" fmla="*/ 276 w 876"/>
              <a:gd name="T15" fmla="*/ 168 h 228"/>
              <a:gd name="T16" fmla="*/ 312 w 876"/>
              <a:gd name="T17" fmla="*/ 174 h 228"/>
              <a:gd name="T18" fmla="*/ 348 w 876"/>
              <a:gd name="T19" fmla="*/ 186 h 228"/>
              <a:gd name="T20" fmla="*/ 384 w 876"/>
              <a:gd name="T21" fmla="*/ 204 h 228"/>
              <a:gd name="T22" fmla="*/ 420 w 876"/>
              <a:gd name="T23" fmla="*/ 228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2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80 h 228"/>
              <a:gd name="T36" fmla="*/ 666 w 876"/>
              <a:gd name="T37" fmla="*/ 180 h 228"/>
              <a:gd name="T38" fmla="*/ 702 w 876"/>
              <a:gd name="T39" fmla="*/ 174 h 228"/>
              <a:gd name="T40" fmla="*/ 738 w 876"/>
              <a:gd name="T41" fmla="*/ 156 h 228"/>
              <a:gd name="T42" fmla="*/ 774 w 876"/>
              <a:gd name="T43" fmla="*/ 144 h 228"/>
              <a:gd name="T44" fmla="*/ 810 w 876"/>
              <a:gd name="T45" fmla="*/ 138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0 h 228"/>
              <a:gd name="T60" fmla="*/ 678 w 876"/>
              <a:gd name="T61" fmla="*/ 48 h 228"/>
              <a:gd name="T62" fmla="*/ 642 w 876"/>
              <a:gd name="T63" fmla="*/ 48 h 228"/>
              <a:gd name="T64" fmla="*/ 606 w 876"/>
              <a:gd name="T65" fmla="*/ 54 h 228"/>
              <a:gd name="T66" fmla="*/ 570 w 876"/>
              <a:gd name="T67" fmla="*/ 54 h 228"/>
              <a:gd name="T68" fmla="*/ 534 w 876"/>
              <a:gd name="T69" fmla="*/ 42 h 228"/>
              <a:gd name="T70" fmla="*/ 498 w 876"/>
              <a:gd name="T71" fmla="*/ 18 h 228"/>
              <a:gd name="T72" fmla="*/ 462 w 876"/>
              <a:gd name="T73" fmla="*/ 6 h 228"/>
              <a:gd name="T74" fmla="*/ 426 w 876"/>
              <a:gd name="T75" fmla="*/ 0 h 228"/>
              <a:gd name="T76" fmla="*/ 390 w 876"/>
              <a:gd name="T77" fmla="*/ 18 h 228"/>
              <a:gd name="T78" fmla="*/ 354 w 876"/>
              <a:gd name="T79" fmla="*/ 36 h 228"/>
              <a:gd name="T80" fmla="*/ 318 w 876"/>
              <a:gd name="T81" fmla="*/ 54 h 228"/>
              <a:gd name="T82" fmla="*/ 288 w 876"/>
              <a:gd name="T83" fmla="*/ 60 h 228"/>
              <a:gd name="T84" fmla="*/ 252 w 876"/>
              <a:gd name="T85" fmla="*/ 60 h 228"/>
              <a:gd name="T86" fmla="*/ 216 w 876"/>
              <a:gd name="T87" fmla="*/ 60 h 228"/>
              <a:gd name="T88" fmla="*/ 180 w 876"/>
              <a:gd name="T89" fmla="*/ 72 h 228"/>
              <a:gd name="T90" fmla="*/ 144 w 876"/>
              <a:gd name="T91" fmla="*/ 84 h 228"/>
              <a:gd name="T92" fmla="*/ 108 w 876"/>
              <a:gd name="T93" fmla="*/ 96 h 228"/>
              <a:gd name="T94" fmla="*/ 72 w 876"/>
              <a:gd name="T95" fmla="*/ 102 h 228"/>
              <a:gd name="T96" fmla="*/ 36 w 876"/>
              <a:gd name="T97" fmla="*/ 108 h 228"/>
              <a:gd name="T98" fmla="*/ 0 w 876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30" y="120"/>
                </a:lnTo>
                <a:lnTo>
                  <a:pt x="36" y="120"/>
                </a:lnTo>
                <a:lnTo>
                  <a:pt x="48" y="120"/>
                </a:lnTo>
                <a:lnTo>
                  <a:pt x="54" y="120"/>
                </a:lnTo>
                <a:lnTo>
                  <a:pt x="66" y="126"/>
                </a:lnTo>
                <a:lnTo>
                  <a:pt x="72" y="126"/>
                </a:lnTo>
                <a:lnTo>
                  <a:pt x="84" y="126"/>
                </a:lnTo>
                <a:lnTo>
                  <a:pt x="90" y="126"/>
                </a:lnTo>
                <a:lnTo>
                  <a:pt x="102" y="132"/>
                </a:lnTo>
                <a:lnTo>
                  <a:pt x="108" y="132"/>
                </a:lnTo>
                <a:lnTo>
                  <a:pt x="120" y="138"/>
                </a:lnTo>
                <a:lnTo>
                  <a:pt x="126" y="138"/>
                </a:lnTo>
                <a:lnTo>
                  <a:pt x="132" y="144"/>
                </a:lnTo>
                <a:lnTo>
                  <a:pt x="144" y="144"/>
                </a:lnTo>
                <a:lnTo>
                  <a:pt x="150" y="150"/>
                </a:lnTo>
                <a:lnTo>
                  <a:pt x="162" y="156"/>
                </a:lnTo>
                <a:lnTo>
                  <a:pt x="168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6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68"/>
                </a:lnTo>
                <a:lnTo>
                  <a:pt x="258" y="168"/>
                </a:lnTo>
                <a:lnTo>
                  <a:pt x="270" y="168"/>
                </a:lnTo>
                <a:lnTo>
                  <a:pt x="276" y="168"/>
                </a:lnTo>
                <a:lnTo>
                  <a:pt x="288" y="168"/>
                </a:lnTo>
                <a:lnTo>
                  <a:pt x="294" y="168"/>
                </a:lnTo>
                <a:lnTo>
                  <a:pt x="306" y="168"/>
                </a:lnTo>
                <a:lnTo>
                  <a:pt x="312" y="174"/>
                </a:lnTo>
                <a:lnTo>
                  <a:pt x="318" y="174"/>
                </a:lnTo>
                <a:lnTo>
                  <a:pt x="330" y="174"/>
                </a:lnTo>
                <a:lnTo>
                  <a:pt x="336" y="180"/>
                </a:lnTo>
                <a:lnTo>
                  <a:pt x="348" y="186"/>
                </a:lnTo>
                <a:lnTo>
                  <a:pt x="354" y="192"/>
                </a:lnTo>
                <a:lnTo>
                  <a:pt x="366" y="198"/>
                </a:lnTo>
                <a:lnTo>
                  <a:pt x="372" y="204"/>
                </a:lnTo>
                <a:lnTo>
                  <a:pt x="384" y="204"/>
                </a:lnTo>
                <a:lnTo>
                  <a:pt x="390" y="210"/>
                </a:lnTo>
                <a:lnTo>
                  <a:pt x="402" y="216"/>
                </a:lnTo>
                <a:lnTo>
                  <a:pt x="408" y="222"/>
                </a:lnTo>
                <a:lnTo>
                  <a:pt x="420" y="228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04" y="204"/>
                </a:lnTo>
                <a:lnTo>
                  <a:pt x="516" y="198"/>
                </a:lnTo>
                <a:lnTo>
                  <a:pt x="522" y="192"/>
                </a:lnTo>
                <a:lnTo>
                  <a:pt x="534" y="186"/>
                </a:lnTo>
                <a:lnTo>
                  <a:pt x="540" y="186"/>
                </a:lnTo>
                <a:lnTo>
                  <a:pt x="552" y="180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80"/>
                </a:lnTo>
                <a:lnTo>
                  <a:pt x="612" y="180"/>
                </a:lnTo>
                <a:lnTo>
                  <a:pt x="624" y="180"/>
                </a:lnTo>
                <a:lnTo>
                  <a:pt x="630" y="180"/>
                </a:lnTo>
                <a:lnTo>
                  <a:pt x="642" y="180"/>
                </a:lnTo>
                <a:lnTo>
                  <a:pt x="648" y="180"/>
                </a:lnTo>
                <a:lnTo>
                  <a:pt x="660" y="180"/>
                </a:lnTo>
                <a:lnTo>
                  <a:pt x="666" y="180"/>
                </a:lnTo>
                <a:lnTo>
                  <a:pt x="678" y="180"/>
                </a:lnTo>
                <a:lnTo>
                  <a:pt x="684" y="174"/>
                </a:lnTo>
                <a:lnTo>
                  <a:pt x="690" y="174"/>
                </a:lnTo>
                <a:lnTo>
                  <a:pt x="702" y="174"/>
                </a:lnTo>
                <a:lnTo>
                  <a:pt x="708" y="168"/>
                </a:lnTo>
                <a:lnTo>
                  <a:pt x="720" y="162"/>
                </a:lnTo>
                <a:lnTo>
                  <a:pt x="726" y="162"/>
                </a:lnTo>
                <a:lnTo>
                  <a:pt x="738" y="156"/>
                </a:lnTo>
                <a:lnTo>
                  <a:pt x="744" y="156"/>
                </a:lnTo>
                <a:lnTo>
                  <a:pt x="756" y="150"/>
                </a:lnTo>
                <a:lnTo>
                  <a:pt x="762" y="144"/>
                </a:lnTo>
                <a:lnTo>
                  <a:pt x="774" y="144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8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58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58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6"/>
                </a:lnTo>
                <a:lnTo>
                  <a:pt x="816" y="96"/>
                </a:lnTo>
                <a:lnTo>
                  <a:pt x="810" y="96"/>
                </a:lnTo>
                <a:lnTo>
                  <a:pt x="798" y="90"/>
                </a:lnTo>
                <a:lnTo>
                  <a:pt x="792" y="90"/>
                </a:lnTo>
                <a:lnTo>
                  <a:pt x="780" y="90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66"/>
                </a:lnTo>
                <a:lnTo>
                  <a:pt x="720" y="66"/>
                </a:lnTo>
                <a:lnTo>
                  <a:pt x="708" y="60"/>
                </a:lnTo>
                <a:lnTo>
                  <a:pt x="702" y="60"/>
                </a:lnTo>
                <a:lnTo>
                  <a:pt x="690" y="54"/>
                </a:lnTo>
                <a:lnTo>
                  <a:pt x="684" y="54"/>
                </a:lnTo>
                <a:lnTo>
                  <a:pt x="678" y="48"/>
                </a:lnTo>
                <a:lnTo>
                  <a:pt x="666" y="48"/>
                </a:lnTo>
                <a:lnTo>
                  <a:pt x="660" y="48"/>
                </a:lnTo>
                <a:lnTo>
                  <a:pt x="648" y="48"/>
                </a:lnTo>
                <a:lnTo>
                  <a:pt x="642" y="48"/>
                </a:lnTo>
                <a:lnTo>
                  <a:pt x="630" y="48"/>
                </a:lnTo>
                <a:lnTo>
                  <a:pt x="624" y="48"/>
                </a:lnTo>
                <a:lnTo>
                  <a:pt x="612" y="48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70" y="54"/>
                </a:lnTo>
                <a:lnTo>
                  <a:pt x="558" y="48"/>
                </a:lnTo>
                <a:lnTo>
                  <a:pt x="552" y="48"/>
                </a:lnTo>
                <a:lnTo>
                  <a:pt x="540" y="42"/>
                </a:lnTo>
                <a:lnTo>
                  <a:pt x="534" y="42"/>
                </a:lnTo>
                <a:lnTo>
                  <a:pt x="522" y="36"/>
                </a:lnTo>
                <a:lnTo>
                  <a:pt x="516" y="30"/>
                </a:lnTo>
                <a:lnTo>
                  <a:pt x="504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74" y="6"/>
                </a:lnTo>
                <a:lnTo>
                  <a:pt x="462" y="6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6"/>
                </a:lnTo>
                <a:lnTo>
                  <a:pt x="408" y="6"/>
                </a:lnTo>
                <a:lnTo>
                  <a:pt x="402" y="12"/>
                </a:lnTo>
                <a:lnTo>
                  <a:pt x="390" y="18"/>
                </a:lnTo>
                <a:lnTo>
                  <a:pt x="384" y="24"/>
                </a:lnTo>
                <a:lnTo>
                  <a:pt x="372" y="30"/>
                </a:lnTo>
                <a:lnTo>
                  <a:pt x="366" y="36"/>
                </a:lnTo>
                <a:lnTo>
                  <a:pt x="354" y="36"/>
                </a:lnTo>
                <a:lnTo>
                  <a:pt x="348" y="42"/>
                </a:lnTo>
                <a:lnTo>
                  <a:pt x="336" y="48"/>
                </a:lnTo>
                <a:lnTo>
                  <a:pt x="330" y="54"/>
                </a:lnTo>
                <a:lnTo>
                  <a:pt x="318" y="54"/>
                </a:lnTo>
                <a:lnTo>
                  <a:pt x="312" y="60"/>
                </a:lnTo>
                <a:lnTo>
                  <a:pt x="306" y="60"/>
                </a:lnTo>
                <a:lnTo>
                  <a:pt x="294" y="60"/>
                </a:lnTo>
                <a:lnTo>
                  <a:pt x="288" y="60"/>
                </a:lnTo>
                <a:lnTo>
                  <a:pt x="276" y="60"/>
                </a:lnTo>
                <a:lnTo>
                  <a:pt x="270" y="60"/>
                </a:lnTo>
                <a:lnTo>
                  <a:pt x="258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0"/>
                </a:lnTo>
                <a:lnTo>
                  <a:pt x="216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72"/>
                </a:lnTo>
                <a:lnTo>
                  <a:pt x="168" y="72"/>
                </a:lnTo>
                <a:lnTo>
                  <a:pt x="162" y="78"/>
                </a:lnTo>
                <a:lnTo>
                  <a:pt x="150" y="78"/>
                </a:lnTo>
                <a:lnTo>
                  <a:pt x="144" y="84"/>
                </a:lnTo>
                <a:lnTo>
                  <a:pt x="132" y="84"/>
                </a:lnTo>
                <a:lnTo>
                  <a:pt x="126" y="90"/>
                </a:lnTo>
                <a:lnTo>
                  <a:pt x="120" y="90"/>
                </a:lnTo>
                <a:lnTo>
                  <a:pt x="108" y="96"/>
                </a:lnTo>
                <a:lnTo>
                  <a:pt x="102" y="96"/>
                </a:lnTo>
                <a:lnTo>
                  <a:pt x="90" y="102"/>
                </a:lnTo>
                <a:lnTo>
                  <a:pt x="84" y="102"/>
                </a:lnTo>
                <a:lnTo>
                  <a:pt x="72" y="102"/>
                </a:lnTo>
                <a:lnTo>
                  <a:pt x="66" y="108"/>
                </a:lnTo>
                <a:lnTo>
                  <a:pt x="54" y="108"/>
                </a:lnTo>
                <a:lnTo>
                  <a:pt x="48" y="108"/>
                </a:lnTo>
                <a:lnTo>
                  <a:pt x="36" y="108"/>
                </a:lnTo>
                <a:lnTo>
                  <a:pt x="30" y="108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61"/>
          <p:cNvSpPr>
            <a:spLocks/>
          </p:cNvSpPr>
          <p:nvPr/>
        </p:nvSpPr>
        <p:spPr bwMode="auto">
          <a:xfrm>
            <a:off x="933450" y="4379913"/>
            <a:ext cx="1390650" cy="361950"/>
          </a:xfrm>
          <a:custGeom>
            <a:avLst/>
            <a:gdLst>
              <a:gd name="T0" fmla="*/ 5 w 146"/>
              <a:gd name="T1" fmla="*/ 20 h 38"/>
              <a:gd name="T2" fmla="*/ 11 w 146"/>
              <a:gd name="T3" fmla="*/ 21 h 38"/>
              <a:gd name="T4" fmla="*/ 17 w 146"/>
              <a:gd name="T5" fmla="*/ 22 h 38"/>
              <a:gd name="T6" fmla="*/ 22 w 146"/>
              <a:gd name="T7" fmla="*/ 24 h 38"/>
              <a:gd name="T8" fmla="*/ 28 w 146"/>
              <a:gd name="T9" fmla="*/ 26 h 38"/>
              <a:gd name="T10" fmla="*/ 34 w 146"/>
              <a:gd name="T11" fmla="*/ 28 h 38"/>
              <a:gd name="T12" fmla="*/ 40 w 146"/>
              <a:gd name="T13" fmla="*/ 28 h 38"/>
              <a:gd name="T14" fmla="*/ 46 w 146"/>
              <a:gd name="T15" fmla="*/ 28 h 38"/>
              <a:gd name="T16" fmla="*/ 52 w 146"/>
              <a:gd name="T17" fmla="*/ 29 h 38"/>
              <a:gd name="T18" fmla="*/ 58 w 146"/>
              <a:gd name="T19" fmla="*/ 31 h 38"/>
              <a:gd name="T20" fmla="*/ 64 w 146"/>
              <a:gd name="T21" fmla="*/ 34 h 38"/>
              <a:gd name="T22" fmla="*/ 70 w 146"/>
              <a:gd name="T23" fmla="*/ 38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2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30 h 38"/>
              <a:gd name="T36" fmla="*/ 111 w 146"/>
              <a:gd name="T37" fmla="*/ 30 h 38"/>
              <a:gd name="T38" fmla="*/ 117 w 146"/>
              <a:gd name="T39" fmla="*/ 29 h 38"/>
              <a:gd name="T40" fmla="*/ 123 w 146"/>
              <a:gd name="T41" fmla="*/ 26 h 38"/>
              <a:gd name="T42" fmla="*/ 129 w 146"/>
              <a:gd name="T43" fmla="*/ 24 h 38"/>
              <a:gd name="T44" fmla="*/ 135 w 146"/>
              <a:gd name="T45" fmla="*/ 23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0 h 38"/>
              <a:gd name="T60" fmla="*/ 113 w 146"/>
              <a:gd name="T61" fmla="*/ 8 h 38"/>
              <a:gd name="T62" fmla="*/ 107 w 146"/>
              <a:gd name="T63" fmla="*/ 8 h 38"/>
              <a:gd name="T64" fmla="*/ 101 w 146"/>
              <a:gd name="T65" fmla="*/ 9 h 38"/>
              <a:gd name="T66" fmla="*/ 95 w 146"/>
              <a:gd name="T67" fmla="*/ 9 h 38"/>
              <a:gd name="T68" fmla="*/ 89 w 146"/>
              <a:gd name="T69" fmla="*/ 7 h 38"/>
              <a:gd name="T70" fmla="*/ 83 w 146"/>
              <a:gd name="T71" fmla="*/ 3 h 38"/>
              <a:gd name="T72" fmla="*/ 77 w 146"/>
              <a:gd name="T73" fmla="*/ 1 h 38"/>
              <a:gd name="T74" fmla="*/ 71 w 146"/>
              <a:gd name="T75" fmla="*/ 0 h 38"/>
              <a:gd name="T76" fmla="*/ 65 w 146"/>
              <a:gd name="T77" fmla="*/ 3 h 38"/>
              <a:gd name="T78" fmla="*/ 59 w 146"/>
              <a:gd name="T79" fmla="*/ 6 h 38"/>
              <a:gd name="T80" fmla="*/ 53 w 146"/>
              <a:gd name="T81" fmla="*/ 9 h 38"/>
              <a:gd name="T82" fmla="*/ 48 w 146"/>
              <a:gd name="T83" fmla="*/ 10 h 38"/>
              <a:gd name="T84" fmla="*/ 42 w 146"/>
              <a:gd name="T85" fmla="*/ 10 h 38"/>
              <a:gd name="T86" fmla="*/ 36 w 146"/>
              <a:gd name="T87" fmla="*/ 10 h 38"/>
              <a:gd name="T88" fmla="*/ 30 w 146"/>
              <a:gd name="T89" fmla="*/ 12 h 38"/>
              <a:gd name="T90" fmla="*/ 24 w 146"/>
              <a:gd name="T91" fmla="*/ 14 h 38"/>
              <a:gd name="T92" fmla="*/ 18 w 146"/>
              <a:gd name="T93" fmla="*/ 16 h 38"/>
              <a:gd name="T94" fmla="*/ 12 w 146"/>
              <a:gd name="T95" fmla="*/ 17 h 38"/>
              <a:gd name="T96" fmla="*/ 6 w 146"/>
              <a:gd name="T97" fmla="*/ 18 h 38"/>
              <a:gd name="T98" fmla="*/ 0 w 146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5" y="20"/>
                </a:lnTo>
                <a:lnTo>
                  <a:pt x="6" y="20"/>
                </a:lnTo>
                <a:lnTo>
                  <a:pt x="8" y="20"/>
                </a:lnTo>
                <a:lnTo>
                  <a:pt x="9" y="20"/>
                </a:lnTo>
                <a:lnTo>
                  <a:pt x="11" y="21"/>
                </a:lnTo>
                <a:lnTo>
                  <a:pt x="12" y="21"/>
                </a:lnTo>
                <a:lnTo>
                  <a:pt x="14" y="21"/>
                </a:lnTo>
                <a:lnTo>
                  <a:pt x="15" y="21"/>
                </a:lnTo>
                <a:lnTo>
                  <a:pt x="17" y="22"/>
                </a:lnTo>
                <a:lnTo>
                  <a:pt x="18" y="22"/>
                </a:lnTo>
                <a:lnTo>
                  <a:pt x="20" y="23"/>
                </a:lnTo>
                <a:lnTo>
                  <a:pt x="21" y="23"/>
                </a:lnTo>
                <a:lnTo>
                  <a:pt x="22" y="24"/>
                </a:lnTo>
                <a:lnTo>
                  <a:pt x="24" y="24"/>
                </a:lnTo>
                <a:lnTo>
                  <a:pt x="25" y="25"/>
                </a:lnTo>
                <a:lnTo>
                  <a:pt x="27" y="26"/>
                </a:lnTo>
                <a:lnTo>
                  <a:pt x="28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6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8"/>
                </a:lnTo>
                <a:lnTo>
                  <a:pt x="43" y="28"/>
                </a:lnTo>
                <a:lnTo>
                  <a:pt x="45" y="28"/>
                </a:lnTo>
                <a:lnTo>
                  <a:pt x="46" y="28"/>
                </a:lnTo>
                <a:lnTo>
                  <a:pt x="48" y="28"/>
                </a:lnTo>
                <a:lnTo>
                  <a:pt x="49" y="28"/>
                </a:lnTo>
                <a:lnTo>
                  <a:pt x="51" y="28"/>
                </a:lnTo>
                <a:lnTo>
                  <a:pt x="52" y="29"/>
                </a:lnTo>
                <a:lnTo>
                  <a:pt x="53" y="29"/>
                </a:lnTo>
                <a:lnTo>
                  <a:pt x="55" y="29"/>
                </a:lnTo>
                <a:lnTo>
                  <a:pt x="56" y="30"/>
                </a:lnTo>
                <a:lnTo>
                  <a:pt x="58" y="31"/>
                </a:lnTo>
                <a:lnTo>
                  <a:pt x="59" y="32"/>
                </a:lnTo>
                <a:lnTo>
                  <a:pt x="61" y="33"/>
                </a:lnTo>
                <a:lnTo>
                  <a:pt x="62" y="34"/>
                </a:lnTo>
                <a:lnTo>
                  <a:pt x="64" y="34"/>
                </a:lnTo>
                <a:lnTo>
                  <a:pt x="65" y="35"/>
                </a:lnTo>
                <a:lnTo>
                  <a:pt x="67" y="36"/>
                </a:lnTo>
                <a:lnTo>
                  <a:pt x="68" y="37"/>
                </a:lnTo>
                <a:lnTo>
                  <a:pt x="70" y="38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4" y="34"/>
                </a:lnTo>
                <a:lnTo>
                  <a:pt x="86" y="33"/>
                </a:lnTo>
                <a:lnTo>
                  <a:pt x="87" y="32"/>
                </a:lnTo>
                <a:lnTo>
                  <a:pt x="89" y="31"/>
                </a:lnTo>
                <a:lnTo>
                  <a:pt x="90" y="31"/>
                </a:lnTo>
                <a:lnTo>
                  <a:pt x="92" y="30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30"/>
                </a:lnTo>
                <a:lnTo>
                  <a:pt x="102" y="30"/>
                </a:lnTo>
                <a:lnTo>
                  <a:pt x="104" y="30"/>
                </a:lnTo>
                <a:lnTo>
                  <a:pt x="105" y="30"/>
                </a:lnTo>
                <a:lnTo>
                  <a:pt x="107" y="30"/>
                </a:lnTo>
                <a:lnTo>
                  <a:pt x="108" y="30"/>
                </a:lnTo>
                <a:lnTo>
                  <a:pt x="110" y="30"/>
                </a:lnTo>
                <a:lnTo>
                  <a:pt x="111" y="30"/>
                </a:lnTo>
                <a:lnTo>
                  <a:pt x="113" y="30"/>
                </a:lnTo>
                <a:lnTo>
                  <a:pt x="114" y="29"/>
                </a:lnTo>
                <a:lnTo>
                  <a:pt x="115" y="29"/>
                </a:lnTo>
                <a:lnTo>
                  <a:pt x="117" y="29"/>
                </a:lnTo>
                <a:lnTo>
                  <a:pt x="118" y="28"/>
                </a:lnTo>
                <a:lnTo>
                  <a:pt x="120" y="27"/>
                </a:lnTo>
                <a:lnTo>
                  <a:pt x="121" y="27"/>
                </a:lnTo>
                <a:lnTo>
                  <a:pt x="123" y="26"/>
                </a:lnTo>
                <a:lnTo>
                  <a:pt x="124" y="26"/>
                </a:lnTo>
                <a:lnTo>
                  <a:pt x="126" y="25"/>
                </a:lnTo>
                <a:lnTo>
                  <a:pt x="127" y="24"/>
                </a:lnTo>
                <a:lnTo>
                  <a:pt x="129" y="24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3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3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3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6"/>
                </a:lnTo>
                <a:lnTo>
                  <a:pt x="136" y="16"/>
                </a:lnTo>
                <a:lnTo>
                  <a:pt x="135" y="16"/>
                </a:lnTo>
                <a:lnTo>
                  <a:pt x="133" y="15"/>
                </a:lnTo>
                <a:lnTo>
                  <a:pt x="132" y="15"/>
                </a:lnTo>
                <a:lnTo>
                  <a:pt x="130" y="15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1"/>
                </a:lnTo>
                <a:lnTo>
                  <a:pt x="120" y="11"/>
                </a:lnTo>
                <a:lnTo>
                  <a:pt x="118" y="10"/>
                </a:lnTo>
                <a:lnTo>
                  <a:pt x="117" y="10"/>
                </a:lnTo>
                <a:lnTo>
                  <a:pt x="115" y="9"/>
                </a:lnTo>
                <a:lnTo>
                  <a:pt x="114" y="9"/>
                </a:lnTo>
                <a:lnTo>
                  <a:pt x="113" y="8"/>
                </a:lnTo>
                <a:lnTo>
                  <a:pt x="111" y="8"/>
                </a:lnTo>
                <a:lnTo>
                  <a:pt x="110" y="8"/>
                </a:lnTo>
                <a:lnTo>
                  <a:pt x="108" y="8"/>
                </a:lnTo>
                <a:lnTo>
                  <a:pt x="107" y="8"/>
                </a:lnTo>
                <a:lnTo>
                  <a:pt x="105" y="8"/>
                </a:lnTo>
                <a:lnTo>
                  <a:pt x="104" y="8"/>
                </a:lnTo>
                <a:lnTo>
                  <a:pt x="102" y="8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5" y="9"/>
                </a:lnTo>
                <a:lnTo>
                  <a:pt x="93" y="8"/>
                </a:lnTo>
                <a:lnTo>
                  <a:pt x="92" y="8"/>
                </a:lnTo>
                <a:lnTo>
                  <a:pt x="90" y="7"/>
                </a:lnTo>
                <a:lnTo>
                  <a:pt x="89" y="7"/>
                </a:lnTo>
                <a:lnTo>
                  <a:pt x="87" y="6"/>
                </a:lnTo>
                <a:lnTo>
                  <a:pt x="86" y="5"/>
                </a:lnTo>
                <a:lnTo>
                  <a:pt x="84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9" y="1"/>
                </a:lnTo>
                <a:lnTo>
                  <a:pt x="77" y="1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1"/>
                </a:lnTo>
                <a:lnTo>
                  <a:pt x="68" y="1"/>
                </a:lnTo>
                <a:lnTo>
                  <a:pt x="67" y="2"/>
                </a:lnTo>
                <a:lnTo>
                  <a:pt x="65" y="3"/>
                </a:lnTo>
                <a:lnTo>
                  <a:pt x="64" y="4"/>
                </a:lnTo>
                <a:lnTo>
                  <a:pt x="62" y="5"/>
                </a:lnTo>
                <a:lnTo>
                  <a:pt x="61" y="6"/>
                </a:lnTo>
                <a:lnTo>
                  <a:pt x="59" y="6"/>
                </a:lnTo>
                <a:lnTo>
                  <a:pt x="58" y="7"/>
                </a:lnTo>
                <a:lnTo>
                  <a:pt x="56" y="8"/>
                </a:lnTo>
                <a:lnTo>
                  <a:pt x="55" y="9"/>
                </a:lnTo>
                <a:lnTo>
                  <a:pt x="53" y="9"/>
                </a:lnTo>
                <a:lnTo>
                  <a:pt x="52" y="10"/>
                </a:lnTo>
                <a:lnTo>
                  <a:pt x="51" y="10"/>
                </a:lnTo>
                <a:lnTo>
                  <a:pt x="49" y="10"/>
                </a:lnTo>
                <a:lnTo>
                  <a:pt x="48" y="10"/>
                </a:lnTo>
                <a:lnTo>
                  <a:pt x="46" y="10"/>
                </a:lnTo>
                <a:lnTo>
                  <a:pt x="45" y="10"/>
                </a:lnTo>
                <a:lnTo>
                  <a:pt x="43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0"/>
                </a:lnTo>
                <a:lnTo>
                  <a:pt x="36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2"/>
                </a:lnTo>
                <a:lnTo>
                  <a:pt x="28" y="12"/>
                </a:lnTo>
                <a:lnTo>
                  <a:pt x="27" y="13"/>
                </a:lnTo>
                <a:lnTo>
                  <a:pt x="25" y="13"/>
                </a:lnTo>
                <a:lnTo>
                  <a:pt x="24" y="14"/>
                </a:lnTo>
                <a:lnTo>
                  <a:pt x="22" y="14"/>
                </a:lnTo>
                <a:lnTo>
                  <a:pt x="21" y="15"/>
                </a:lnTo>
                <a:lnTo>
                  <a:pt x="20" y="15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4" y="17"/>
                </a:lnTo>
                <a:lnTo>
                  <a:pt x="12" y="17"/>
                </a:lnTo>
                <a:lnTo>
                  <a:pt x="11" y="18"/>
                </a:lnTo>
                <a:lnTo>
                  <a:pt x="9" y="18"/>
                </a:lnTo>
                <a:lnTo>
                  <a:pt x="8" y="18"/>
                </a:lnTo>
                <a:lnTo>
                  <a:pt x="6" y="18"/>
                </a:lnTo>
                <a:lnTo>
                  <a:pt x="5" y="18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Line 62"/>
          <p:cNvSpPr>
            <a:spLocks noChangeShapeType="1"/>
          </p:cNvSpPr>
          <p:nvPr/>
        </p:nvSpPr>
        <p:spPr bwMode="auto">
          <a:xfrm>
            <a:off x="1114425" y="4560888"/>
            <a:ext cx="120967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Rectangle 63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Rectangle 64"/>
          <p:cNvSpPr>
            <a:spLocks noChangeArrowheads="1"/>
          </p:cNvSpPr>
          <p:nvPr/>
        </p:nvSpPr>
        <p:spPr bwMode="auto">
          <a:xfrm>
            <a:off x="1628775" y="4551363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Rectangle 65"/>
          <p:cNvSpPr>
            <a:spLocks noChangeArrowheads="1"/>
          </p:cNvSpPr>
          <p:nvPr/>
        </p:nvSpPr>
        <p:spPr bwMode="auto">
          <a:xfrm>
            <a:off x="1619250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Rectangle 66"/>
          <p:cNvSpPr>
            <a:spLocks noChangeArrowheads="1"/>
          </p:cNvSpPr>
          <p:nvPr/>
        </p:nvSpPr>
        <p:spPr bwMode="auto">
          <a:xfrm>
            <a:off x="1619250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Rectangle 67"/>
          <p:cNvSpPr>
            <a:spLocks noChangeArrowheads="1"/>
          </p:cNvSpPr>
          <p:nvPr/>
        </p:nvSpPr>
        <p:spPr bwMode="auto">
          <a:xfrm>
            <a:off x="1609725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Rectangle 68"/>
          <p:cNvSpPr>
            <a:spLocks noChangeArrowheads="1"/>
          </p:cNvSpPr>
          <p:nvPr/>
        </p:nvSpPr>
        <p:spPr bwMode="auto">
          <a:xfrm>
            <a:off x="1609725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Rectangle 69"/>
          <p:cNvSpPr>
            <a:spLocks noChangeArrowheads="1"/>
          </p:cNvSpPr>
          <p:nvPr/>
        </p:nvSpPr>
        <p:spPr bwMode="auto">
          <a:xfrm>
            <a:off x="1600200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Rectangle 70"/>
          <p:cNvSpPr>
            <a:spLocks noChangeArrowheads="1"/>
          </p:cNvSpPr>
          <p:nvPr/>
        </p:nvSpPr>
        <p:spPr bwMode="auto">
          <a:xfrm>
            <a:off x="1600200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Rectangle 71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Rectangle 72"/>
          <p:cNvSpPr>
            <a:spLocks noChangeArrowheads="1"/>
          </p:cNvSpPr>
          <p:nvPr/>
        </p:nvSpPr>
        <p:spPr bwMode="auto">
          <a:xfrm>
            <a:off x="1600200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Oval 73"/>
          <p:cNvSpPr>
            <a:spLocks noChangeArrowheads="1"/>
          </p:cNvSpPr>
          <p:nvPr/>
        </p:nvSpPr>
        <p:spPr bwMode="auto">
          <a:xfrm>
            <a:off x="1600200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2" name="Freeform 74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30 w 1092"/>
              <a:gd name="T1" fmla="*/ 126 h 228"/>
              <a:gd name="T2" fmla="*/ 78 w 1092"/>
              <a:gd name="T3" fmla="*/ 132 h 228"/>
              <a:gd name="T4" fmla="*/ 120 w 1092"/>
              <a:gd name="T5" fmla="*/ 144 h 228"/>
              <a:gd name="T6" fmla="*/ 168 w 1092"/>
              <a:gd name="T7" fmla="*/ 156 h 228"/>
              <a:gd name="T8" fmla="*/ 210 w 1092"/>
              <a:gd name="T9" fmla="*/ 168 h 228"/>
              <a:gd name="T10" fmla="*/ 252 w 1092"/>
              <a:gd name="T11" fmla="*/ 174 h 228"/>
              <a:gd name="T12" fmla="*/ 300 w 1092"/>
              <a:gd name="T13" fmla="*/ 174 h 228"/>
              <a:gd name="T14" fmla="*/ 342 w 1092"/>
              <a:gd name="T15" fmla="*/ 192 h 228"/>
              <a:gd name="T16" fmla="*/ 384 w 1092"/>
              <a:gd name="T17" fmla="*/ 216 h 228"/>
              <a:gd name="T18" fmla="*/ 432 w 1092"/>
              <a:gd name="T19" fmla="*/ 228 h 228"/>
              <a:gd name="T20" fmla="*/ 474 w 1092"/>
              <a:gd name="T21" fmla="*/ 222 h 228"/>
              <a:gd name="T22" fmla="*/ 522 w 1092"/>
              <a:gd name="T23" fmla="*/ 198 h 228"/>
              <a:gd name="T24" fmla="*/ 564 w 1092"/>
              <a:gd name="T25" fmla="*/ 180 h 228"/>
              <a:gd name="T26" fmla="*/ 606 w 1092"/>
              <a:gd name="T27" fmla="*/ 180 h 228"/>
              <a:gd name="T28" fmla="*/ 654 w 1092"/>
              <a:gd name="T29" fmla="*/ 180 h 228"/>
              <a:gd name="T30" fmla="*/ 696 w 1092"/>
              <a:gd name="T31" fmla="*/ 168 h 228"/>
              <a:gd name="T32" fmla="*/ 738 w 1092"/>
              <a:gd name="T33" fmla="*/ 156 h 228"/>
              <a:gd name="T34" fmla="*/ 786 w 1092"/>
              <a:gd name="T35" fmla="*/ 138 h 228"/>
              <a:gd name="T36" fmla="*/ 828 w 1092"/>
              <a:gd name="T37" fmla="*/ 132 h 228"/>
              <a:gd name="T38" fmla="*/ 876 w 1092"/>
              <a:gd name="T39" fmla="*/ 126 h 228"/>
              <a:gd name="T40" fmla="*/ 918 w 1092"/>
              <a:gd name="T41" fmla="*/ 126 h 228"/>
              <a:gd name="T42" fmla="*/ 960 w 1092"/>
              <a:gd name="T43" fmla="*/ 120 h 228"/>
              <a:gd name="T44" fmla="*/ 1008 w 1092"/>
              <a:gd name="T45" fmla="*/ 120 h 228"/>
              <a:gd name="T46" fmla="*/ 1050 w 1092"/>
              <a:gd name="T47" fmla="*/ 120 h 228"/>
              <a:gd name="T48" fmla="*/ 1092 w 1092"/>
              <a:gd name="T49" fmla="*/ 120 h 228"/>
              <a:gd name="T50" fmla="*/ 1062 w 1092"/>
              <a:gd name="T51" fmla="*/ 114 h 228"/>
              <a:gd name="T52" fmla="*/ 1020 w 1092"/>
              <a:gd name="T53" fmla="*/ 114 h 228"/>
              <a:gd name="T54" fmla="*/ 972 w 1092"/>
              <a:gd name="T55" fmla="*/ 114 h 228"/>
              <a:gd name="T56" fmla="*/ 930 w 1092"/>
              <a:gd name="T57" fmla="*/ 108 h 228"/>
              <a:gd name="T58" fmla="*/ 882 w 1092"/>
              <a:gd name="T59" fmla="*/ 108 h 228"/>
              <a:gd name="T60" fmla="*/ 840 w 1092"/>
              <a:gd name="T61" fmla="*/ 108 h 228"/>
              <a:gd name="T62" fmla="*/ 798 w 1092"/>
              <a:gd name="T63" fmla="*/ 96 h 228"/>
              <a:gd name="T64" fmla="*/ 750 w 1092"/>
              <a:gd name="T65" fmla="*/ 84 h 228"/>
              <a:gd name="T66" fmla="*/ 708 w 1092"/>
              <a:gd name="T67" fmla="*/ 66 h 228"/>
              <a:gd name="T68" fmla="*/ 666 w 1092"/>
              <a:gd name="T69" fmla="*/ 54 h 228"/>
              <a:gd name="T70" fmla="*/ 618 w 1092"/>
              <a:gd name="T71" fmla="*/ 54 h 228"/>
              <a:gd name="T72" fmla="*/ 576 w 1092"/>
              <a:gd name="T73" fmla="*/ 54 h 228"/>
              <a:gd name="T74" fmla="*/ 528 w 1092"/>
              <a:gd name="T75" fmla="*/ 42 h 228"/>
              <a:gd name="T76" fmla="*/ 486 w 1092"/>
              <a:gd name="T77" fmla="*/ 18 h 228"/>
              <a:gd name="T78" fmla="*/ 444 w 1092"/>
              <a:gd name="T79" fmla="*/ 0 h 228"/>
              <a:gd name="T80" fmla="*/ 396 w 1092"/>
              <a:gd name="T81" fmla="*/ 12 h 228"/>
              <a:gd name="T82" fmla="*/ 354 w 1092"/>
              <a:gd name="T83" fmla="*/ 36 h 228"/>
              <a:gd name="T84" fmla="*/ 312 w 1092"/>
              <a:gd name="T85" fmla="*/ 54 h 228"/>
              <a:gd name="T86" fmla="*/ 264 w 1092"/>
              <a:gd name="T87" fmla="*/ 60 h 228"/>
              <a:gd name="T88" fmla="*/ 222 w 1092"/>
              <a:gd name="T89" fmla="*/ 66 h 228"/>
              <a:gd name="T90" fmla="*/ 174 w 1092"/>
              <a:gd name="T91" fmla="*/ 72 h 228"/>
              <a:gd name="T92" fmla="*/ 132 w 1092"/>
              <a:gd name="T93" fmla="*/ 84 h 228"/>
              <a:gd name="T94" fmla="*/ 90 w 1092"/>
              <a:gd name="T95" fmla="*/ 96 h 228"/>
              <a:gd name="T96" fmla="*/ 42 w 1092"/>
              <a:gd name="T97" fmla="*/ 108 h 228"/>
              <a:gd name="T98" fmla="*/ 0 w 1092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2" h="228">
                <a:moveTo>
                  <a:pt x="0" y="126"/>
                </a:moveTo>
                <a:lnTo>
                  <a:pt x="12" y="126"/>
                </a:lnTo>
                <a:lnTo>
                  <a:pt x="24" y="126"/>
                </a:lnTo>
                <a:lnTo>
                  <a:pt x="30" y="126"/>
                </a:lnTo>
                <a:lnTo>
                  <a:pt x="42" y="126"/>
                </a:lnTo>
                <a:lnTo>
                  <a:pt x="54" y="126"/>
                </a:lnTo>
                <a:lnTo>
                  <a:pt x="66" y="132"/>
                </a:lnTo>
                <a:lnTo>
                  <a:pt x="78" y="132"/>
                </a:lnTo>
                <a:lnTo>
                  <a:pt x="90" y="132"/>
                </a:lnTo>
                <a:lnTo>
                  <a:pt x="96" y="138"/>
                </a:lnTo>
                <a:lnTo>
                  <a:pt x="108" y="138"/>
                </a:lnTo>
                <a:lnTo>
                  <a:pt x="120" y="144"/>
                </a:lnTo>
                <a:lnTo>
                  <a:pt x="132" y="150"/>
                </a:lnTo>
                <a:lnTo>
                  <a:pt x="144" y="150"/>
                </a:lnTo>
                <a:lnTo>
                  <a:pt x="156" y="156"/>
                </a:lnTo>
                <a:lnTo>
                  <a:pt x="168" y="156"/>
                </a:lnTo>
                <a:lnTo>
                  <a:pt x="174" y="162"/>
                </a:lnTo>
                <a:lnTo>
                  <a:pt x="186" y="162"/>
                </a:lnTo>
                <a:lnTo>
                  <a:pt x="198" y="168"/>
                </a:lnTo>
                <a:lnTo>
                  <a:pt x="210" y="168"/>
                </a:lnTo>
                <a:lnTo>
                  <a:pt x="222" y="168"/>
                </a:lnTo>
                <a:lnTo>
                  <a:pt x="234" y="168"/>
                </a:lnTo>
                <a:lnTo>
                  <a:pt x="240" y="168"/>
                </a:lnTo>
                <a:lnTo>
                  <a:pt x="252" y="174"/>
                </a:lnTo>
                <a:lnTo>
                  <a:pt x="264" y="174"/>
                </a:lnTo>
                <a:lnTo>
                  <a:pt x="276" y="174"/>
                </a:lnTo>
                <a:lnTo>
                  <a:pt x="288" y="174"/>
                </a:lnTo>
                <a:lnTo>
                  <a:pt x="300" y="174"/>
                </a:lnTo>
                <a:lnTo>
                  <a:pt x="312" y="174"/>
                </a:lnTo>
                <a:lnTo>
                  <a:pt x="318" y="180"/>
                </a:lnTo>
                <a:lnTo>
                  <a:pt x="330" y="186"/>
                </a:lnTo>
                <a:lnTo>
                  <a:pt x="342" y="192"/>
                </a:lnTo>
                <a:lnTo>
                  <a:pt x="354" y="198"/>
                </a:lnTo>
                <a:lnTo>
                  <a:pt x="366" y="204"/>
                </a:lnTo>
                <a:lnTo>
                  <a:pt x="378" y="210"/>
                </a:lnTo>
                <a:lnTo>
                  <a:pt x="384" y="216"/>
                </a:lnTo>
                <a:lnTo>
                  <a:pt x="396" y="222"/>
                </a:lnTo>
                <a:lnTo>
                  <a:pt x="408" y="228"/>
                </a:lnTo>
                <a:lnTo>
                  <a:pt x="420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8"/>
                </a:lnTo>
                <a:lnTo>
                  <a:pt x="474" y="222"/>
                </a:lnTo>
                <a:lnTo>
                  <a:pt x="486" y="216"/>
                </a:lnTo>
                <a:lnTo>
                  <a:pt x="498" y="210"/>
                </a:lnTo>
                <a:lnTo>
                  <a:pt x="510" y="204"/>
                </a:lnTo>
                <a:lnTo>
                  <a:pt x="522" y="198"/>
                </a:lnTo>
                <a:lnTo>
                  <a:pt x="528" y="192"/>
                </a:lnTo>
                <a:lnTo>
                  <a:pt x="540" y="186"/>
                </a:lnTo>
                <a:lnTo>
                  <a:pt x="552" y="186"/>
                </a:lnTo>
                <a:lnTo>
                  <a:pt x="564" y="180"/>
                </a:lnTo>
                <a:lnTo>
                  <a:pt x="576" y="180"/>
                </a:lnTo>
                <a:lnTo>
                  <a:pt x="588" y="180"/>
                </a:lnTo>
                <a:lnTo>
                  <a:pt x="594" y="180"/>
                </a:lnTo>
                <a:lnTo>
                  <a:pt x="606" y="180"/>
                </a:lnTo>
                <a:lnTo>
                  <a:pt x="618" y="180"/>
                </a:lnTo>
                <a:lnTo>
                  <a:pt x="630" y="180"/>
                </a:lnTo>
                <a:lnTo>
                  <a:pt x="642" y="180"/>
                </a:lnTo>
                <a:lnTo>
                  <a:pt x="654" y="180"/>
                </a:lnTo>
                <a:lnTo>
                  <a:pt x="666" y="180"/>
                </a:lnTo>
                <a:lnTo>
                  <a:pt x="672" y="174"/>
                </a:lnTo>
                <a:lnTo>
                  <a:pt x="684" y="174"/>
                </a:lnTo>
                <a:lnTo>
                  <a:pt x="696" y="168"/>
                </a:lnTo>
                <a:lnTo>
                  <a:pt x="708" y="168"/>
                </a:lnTo>
                <a:lnTo>
                  <a:pt x="720" y="162"/>
                </a:lnTo>
                <a:lnTo>
                  <a:pt x="732" y="156"/>
                </a:lnTo>
                <a:lnTo>
                  <a:pt x="738" y="156"/>
                </a:lnTo>
                <a:lnTo>
                  <a:pt x="750" y="150"/>
                </a:lnTo>
                <a:lnTo>
                  <a:pt x="762" y="144"/>
                </a:lnTo>
                <a:lnTo>
                  <a:pt x="774" y="144"/>
                </a:lnTo>
                <a:lnTo>
                  <a:pt x="786" y="138"/>
                </a:lnTo>
                <a:lnTo>
                  <a:pt x="798" y="132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40" y="126"/>
                </a:lnTo>
                <a:lnTo>
                  <a:pt x="852" y="126"/>
                </a:lnTo>
                <a:lnTo>
                  <a:pt x="864" y="126"/>
                </a:lnTo>
                <a:lnTo>
                  <a:pt x="876" y="126"/>
                </a:lnTo>
                <a:lnTo>
                  <a:pt x="882" y="126"/>
                </a:lnTo>
                <a:lnTo>
                  <a:pt x="894" y="126"/>
                </a:lnTo>
                <a:lnTo>
                  <a:pt x="906" y="126"/>
                </a:lnTo>
                <a:lnTo>
                  <a:pt x="918" y="126"/>
                </a:lnTo>
                <a:lnTo>
                  <a:pt x="930" y="120"/>
                </a:lnTo>
                <a:lnTo>
                  <a:pt x="942" y="120"/>
                </a:lnTo>
                <a:lnTo>
                  <a:pt x="954" y="120"/>
                </a:lnTo>
                <a:lnTo>
                  <a:pt x="960" y="120"/>
                </a:lnTo>
                <a:lnTo>
                  <a:pt x="972" y="120"/>
                </a:lnTo>
                <a:lnTo>
                  <a:pt x="984" y="120"/>
                </a:lnTo>
                <a:lnTo>
                  <a:pt x="996" y="120"/>
                </a:lnTo>
                <a:lnTo>
                  <a:pt x="1008" y="120"/>
                </a:lnTo>
                <a:lnTo>
                  <a:pt x="1020" y="120"/>
                </a:lnTo>
                <a:lnTo>
                  <a:pt x="1026" y="120"/>
                </a:lnTo>
                <a:lnTo>
                  <a:pt x="1038" y="120"/>
                </a:lnTo>
                <a:lnTo>
                  <a:pt x="1050" y="120"/>
                </a:lnTo>
                <a:lnTo>
                  <a:pt x="1062" y="120"/>
                </a:lnTo>
                <a:lnTo>
                  <a:pt x="1074" y="120"/>
                </a:lnTo>
                <a:lnTo>
                  <a:pt x="1086" y="120"/>
                </a:lnTo>
                <a:lnTo>
                  <a:pt x="1092" y="120"/>
                </a:lnTo>
                <a:lnTo>
                  <a:pt x="1092" y="114"/>
                </a:lnTo>
                <a:lnTo>
                  <a:pt x="1086" y="114"/>
                </a:lnTo>
                <a:lnTo>
                  <a:pt x="1074" y="114"/>
                </a:lnTo>
                <a:lnTo>
                  <a:pt x="1062" y="114"/>
                </a:lnTo>
                <a:lnTo>
                  <a:pt x="1050" y="114"/>
                </a:lnTo>
                <a:lnTo>
                  <a:pt x="1038" y="114"/>
                </a:lnTo>
                <a:lnTo>
                  <a:pt x="1026" y="114"/>
                </a:lnTo>
                <a:lnTo>
                  <a:pt x="1020" y="114"/>
                </a:lnTo>
                <a:lnTo>
                  <a:pt x="1008" y="114"/>
                </a:lnTo>
                <a:lnTo>
                  <a:pt x="996" y="114"/>
                </a:lnTo>
                <a:lnTo>
                  <a:pt x="984" y="114"/>
                </a:lnTo>
                <a:lnTo>
                  <a:pt x="972" y="114"/>
                </a:lnTo>
                <a:lnTo>
                  <a:pt x="960" y="114"/>
                </a:lnTo>
                <a:lnTo>
                  <a:pt x="954" y="114"/>
                </a:lnTo>
                <a:lnTo>
                  <a:pt x="942" y="108"/>
                </a:lnTo>
                <a:lnTo>
                  <a:pt x="930" y="108"/>
                </a:lnTo>
                <a:lnTo>
                  <a:pt x="918" y="108"/>
                </a:lnTo>
                <a:lnTo>
                  <a:pt x="906" y="108"/>
                </a:lnTo>
                <a:lnTo>
                  <a:pt x="894" y="108"/>
                </a:lnTo>
                <a:lnTo>
                  <a:pt x="882" y="108"/>
                </a:lnTo>
                <a:lnTo>
                  <a:pt x="876" y="108"/>
                </a:lnTo>
                <a:lnTo>
                  <a:pt x="864" y="108"/>
                </a:lnTo>
                <a:lnTo>
                  <a:pt x="852" y="108"/>
                </a:lnTo>
                <a:lnTo>
                  <a:pt x="840" y="108"/>
                </a:lnTo>
                <a:lnTo>
                  <a:pt x="828" y="102"/>
                </a:lnTo>
                <a:lnTo>
                  <a:pt x="816" y="102"/>
                </a:lnTo>
                <a:lnTo>
                  <a:pt x="810" y="102"/>
                </a:lnTo>
                <a:lnTo>
                  <a:pt x="798" y="96"/>
                </a:lnTo>
                <a:lnTo>
                  <a:pt x="786" y="96"/>
                </a:lnTo>
                <a:lnTo>
                  <a:pt x="774" y="90"/>
                </a:lnTo>
                <a:lnTo>
                  <a:pt x="762" y="90"/>
                </a:lnTo>
                <a:lnTo>
                  <a:pt x="750" y="84"/>
                </a:lnTo>
                <a:lnTo>
                  <a:pt x="738" y="78"/>
                </a:lnTo>
                <a:lnTo>
                  <a:pt x="732" y="72"/>
                </a:lnTo>
                <a:lnTo>
                  <a:pt x="720" y="72"/>
                </a:lnTo>
                <a:lnTo>
                  <a:pt x="708" y="66"/>
                </a:lnTo>
                <a:lnTo>
                  <a:pt x="696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2" y="54"/>
                </a:lnTo>
                <a:lnTo>
                  <a:pt x="630" y="54"/>
                </a:lnTo>
                <a:lnTo>
                  <a:pt x="618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54"/>
                </a:lnTo>
                <a:lnTo>
                  <a:pt x="576" y="54"/>
                </a:lnTo>
                <a:lnTo>
                  <a:pt x="564" y="48"/>
                </a:lnTo>
                <a:lnTo>
                  <a:pt x="552" y="48"/>
                </a:lnTo>
                <a:lnTo>
                  <a:pt x="540" y="42"/>
                </a:lnTo>
                <a:lnTo>
                  <a:pt x="528" y="42"/>
                </a:lnTo>
                <a:lnTo>
                  <a:pt x="522" y="36"/>
                </a:lnTo>
                <a:lnTo>
                  <a:pt x="510" y="30"/>
                </a:lnTo>
                <a:lnTo>
                  <a:pt x="498" y="24"/>
                </a:lnTo>
                <a:lnTo>
                  <a:pt x="486" y="18"/>
                </a:lnTo>
                <a:lnTo>
                  <a:pt x="474" y="12"/>
                </a:lnTo>
                <a:lnTo>
                  <a:pt x="462" y="6"/>
                </a:lnTo>
                <a:lnTo>
                  <a:pt x="456" y="6"/>
                </a:lnTo>
                <a:lnTo>
                  <a:pt x="444" y="0"/>
                </a:lnTo>
                <a:lnTo>
                  <a:pt x="432" y="0"/>
                </a:lnTo>
                <a:lnTo>
                  <a:pt x="420" y="6"/>
                </a:lnTo>
                <a:lnTo>
                  <a:pt x="408" y="6"/>
                </a:lnTo>
                <a:lnTo>
                  <a:pt x="396" y="12"/>
                </a:lnTo>
                <a:lnTo>
                  <a:pt x="384" y="18"/>
                </a:lnTo>
                <a:lnTo>
                  <a:pt x="378" y="24"/>
                </a:lnTo>
                <a:lnTo>
                  <a:pt x="366" y="30"/>
                </a:lnTo>
                <a:lnTo>
                  <a:pt x="354" y="36"/>
                </a:lnTo>
                <a:lnTo>
                  <a:pt x="342" y="42"/>
                </a:lnTo>
                <a:lnTo>
                  <a:pt x="330" y="48"/>
                </a:lnTo>
                <a:lnTo>
                  <a:pt x="318" y="54"/>
                </a:lnTo>
                <a:lnTo>
                  <a:pt x="312" y="54"/>
                </a:lnTo>
                <a:lnTo>
                  <a:pt x="300" y="60"/>
                </a:lnTo>
                <a:lnTo>
                  <a:pt x="288" y="60"/>
                </a:lnTo>
                <a:lnTo>
                  <a:pt x="276" y="60"/>
                </a:lnTo>
                <a:lnTo>
                  <a:pt x="264" y="60"/>
                </a:lnTo>
                <a:lnTo>
                  <a:pt x="252" y="60"/>
                </a:lnTo>
                <a:lnTo>
                  <a:pt x="240" y="60"/>
                </a:lnTo>
                <a:lnTo>
                  <a:pt x="234" y="60"/>
                </a:lnTo>
                <a:lnTo>
                  <a:pt x="222" y="66"/>
                </a:lnTo>
                <a:lnTo>
                  <a:pt x="210" y="66"/>
                </a:lnTo>
                <a:lnTo>
                  <a:pt x="198" y="66"/>
                </a:lnTo>
                <a:lnTo>
                  <a:pt x="186" y="66"/>
                </a:lnTo>
                <a:lnTo>
                  <a:pt x="174" y="72"/>
                </a:lnTo>
                <a:lnTo>
                  <a:pt x="168" y="72"/>
                </a:lnTo>
                <a:lnTo>
                  <a:pt x="156" y="78"/>
                </a:lnTo>
                <a:lnTo>
                  <a:pt x="144" y="84"/>
                </a:lnTo>
                <a:lnTo>
                  <a:pt x="132" y="84"/>
                </a:lnTo>
                <a:lnTo>
                  <a:pt x="120" y="90"/>
                </a:lnTo>
                <a:lnTo>
                  <a:pt x="108" y="90"/>
                </a:lnTo>
                <a:lnTo>
                  <a:pt x="96" y="96"/>
                </a:lnTo>
                <a:lnTo>
                  <a:pt x="90" y="96"/>
                </a:lnTo>
                <a:lnTo>
                  <a:pt x="78" y="102"/>
                </a:lnTo>
                <a:lnTo>
                  <a:pt x="66" y="102"/>
                </a:lnTo>
                <a:lnTo>
                  <a:pt x="54" y="102"/>
                </a:lnTo>
                <a:lnTo>
                  <a:pt x="42" y="108"/>
                </a:lnTo>
                <a:lnTo>
                  <a:pt x="30" y="108"/>
                </a:lnTo>
                <a:lnTo>
                  <a:pt x="24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75"/>
          <p:cNvSpPr>
            <a:spLocks/>
          </p:cNvSpPr>
          <p:nvPr/>
        </p:nvSpPr>
        <p:spPr bwMode="auto">
          <a:xfrm>
            <a:off x="1285875" y="3922713"/>
            <a:ext cx="1733550" cy="361950"/>
          </a:xfrm>
          <a:custGeom>
            <a:avLst/>
            <a:gdLst>
              <a:gd name="T0" fmla="*/ 5 w 182"/>
              <a:gd name="T1" fmla="*/ 21 h 38"/>
              <a:gd name="T2" fmla="*/ 13 w 182"/>
              <a:gd name="T3" fmla="*/ 22 h 38"/>
              <a:gd name="T4" fmla="*/ 20 w 182"/>
              <a:gd name="T5" fmla="*/ 24 h 38"/>
              <a:gd name="T6" fmla="*/ 28 w 182"/>
              <a:gd name="T7" fmla="*/ 26 h 38"/>
              <a:gd name="T8" fmla="*/ 35 w 182"/>
              <a:gd name="T9" fmla="*/ 28 h 38"/>
              <a:gd name="T10" fmla="*/ 42 w 182"/>
              <a:gd name="T11" fmla="*/ 29 h 38"/>
              <a:gd name="T12" fmla="*/ 50 w 182"/>
              <a:gd name="T13" fmla="*/ 29 h 38"/>
              <a:gd name="T14" fmla="*/ 57 w 182"/>
              <a:gd name="T15" fmla="*/ 32 h 38"/>
              <a:gd name="T16" fmla="*/ 64 w 182"/>
              <a:gd name="T17" fmla="*/ 36 h 38"/>
              <a:gd name="T18" fmla="*/ 72 w 182"/>
              <a:gd name="T19" fmla="*/ 38 h 38"/>
              <a:gd name="T20" fmla="*/ 79 w 182"/>
              <a:gd name="T21" fmla="*/ 37 h 38"/>
              <a:gd name="T22" fmla="*/ 87 w 182"/>
              <a:gd name="T23" fmla="*/ 33 h 38"/>
              <a:gd name="T24" fmla="*/ 94 w 182"/>
              <a:gd name="T25" fmla="*/ 30 h 38"/>
              <a:gd name="T26" fmla="*/ 101 w 182"/>
              <a:gd name="T27" fmla="*/ 30 h 38"/>
              <a:gd name="T28" fmla="*/ 109 w 182"/>
              <a:gd name="T29" fmla="*/ 30 h 38"/>
              <a:gd name="T30" fmla="*/ 116 w 182"/>
              <a:gd name="T31" fmla="*/ 28 h 38"/>
              <a:gd name="T32" fmla="*/ 123 w 182"/>
              <a:gd name="T33" fmla="*/ 26 h 38"/>
              <a:gd name="T34" fmla="*/ 131 w 182"/>
              <a:gd name="T35" fmla="*/ 23 h 38"/>
              <a:gd name="T36" fmla="*/ 138 w 182"/>
              <a:gd name="T37" fmla="*/ 22 h 38"/>
              <a:gd name="T38" fmla="*/ 146 w 182"/>
              <a:gd name="T39" fmla="*/ 21 h 38"/>
              <a:gd name="T40" fmla="*/ 153 w 182"/>
              <a:gd name="T41" fmla="*/ 21 h 38"/>
              <a:gd name="T42" fmla="*/ 160 w 182"/>
              <a:gd name="T43" fmla="*/ 20 h 38"/>
              <a:gd name="T44" fmla="*/ 168 w 182"/>
              <a:gd name="T45" fmla="*/ 20 h 38"/>
              <a:gd name="T46" fmla="*/ 175 w 182"/>
              <a:gd name="T47" fmla="*/ 20 h 38"/>
              <a:gd name="T48" fmla="*/ 182 w 182"/>
              <a:gd name="T49" fmla="*/ 20 h 38"/>
              <a:gd name="T50" fmla="*/ 177 w 182"/>
              <a:gd name="T51" fmla="*/ 19 h 38"/>
              <a:gd name="T52" fmla="*/ 170 w 182"/>
              <a:gd name="T53" fmla="*/ 19 h 38"/>
              <a:gd name="T54" fmla="*/ 162 w 182"/>
              <a:gd name="T55" fmla="*/ 19 h 38"/>
              <a:gd name="T56" fmla="*/ 155 w 182"/>
              <a:gd name="T57" fmla="*/ 18 h 38"/>
              <a:gd name="T58" fmla="*/ 147 w 182"/>
              <a:gd name="T59" fmla="*/ 18 h 38"/>
              <a:gd name="T60" fmla="*/ 140 w 182"/>
              <a:gd name="T61" fmla="*/ 18 h 38"/>
              <a:gd name="T62" fmla="*/ 133 w 182"/>
              <a:gd name="T63" fmla="*/ 16 h 38"/>
              <a:gd name="T64" fmla="*/ 125 w 182"/>
              <a:gd name="T65" fmla="*/ 14 h 38"/>
              <a:gd name="T66" fmla="*/ 118 w 182"/>
              <a:gd name="T67" fmla="*/ 11 h 38"/>
              <a:gd name="T68" fmla="*/ 111 w 182"/>
              <a:gd name="T69" fmla="*/ 9 h 38"/>
              <a:gd name="T70" fmla="*/ 103 w 182"/>
              <a:gd name="T71" fmla="*/ 9 h 38"/>
              <a:gd name="T72" fmla="*/ 96 w 182"/>
              <a:gd name="T73" fmla="*/ 9 h 38"/>
              <a:gd name="T74" fmla="*/ 88 w 182"/>
              <a:gd name="T75" fmla="*/ 7 h 38"/>
              <a:gd name="T76" fmla="*/ 81 w 182"/>
              <a:gd name="T77" fmla="*/ 3 h 38"/>
              <a:gd name="T78" fmla="*/ 74 w 182"/>
              <a:gd name="T79" fmla="*/ 0 h 38"/>
              <a:gd name="T80" fmla="*/ 66 w 182"/>
              <a:gd name="T81" fmla="*/ 2 h 38"/>
              <a:gd name="T82" fmla="*/ 59 w 182"/>
              <a:gd name="T83" fmla="*/ 6 h 38"/>
              <a:gd name="T84" fmla="*/ 52 w 182"/>
              <a:gd name="T85" fmla="*/ 9 h 38"/>
              <a:gd name="T86" fmla="*/ 44 w 182"/>
              <a:gd name="T87" fmla="*/ 10 h 38"/>
              <a:gd name="T88" fmla="*/ 37 w 182"/>
              <a:gd name="T89" fmla="*/ 11 h 38"/>
              <a:gd name="T90" fmla="*/ 29 w 182"/>
              <a:gd name="T91" fmla="*/ 12 h 38"/>
              <a:gd name="T92" fmla="*/ 22 w 182"/>
              <a:gd name="T93" fmla="*/ 14 h 38"/>
              <a:gd name="T94" fmla="*/ 15 w 182"/>
              <a:gd name="T95" fmla="*/ 16 h 38"/>
              <a:gd name="T96" fmla="*/ 7 w 182"/>
              <a:gd name="T97" fmla="*/ 18 h 38"/>
              <a:gd name="T98" fmla="*/ 0 w 182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2" h="38">
                <a:moveTo>
                  <a:pt x="0" y="21"/>
                </a:moveTo>
                <a:lnTo>
                  <a:pt x="2" y="21"/>
                </a:lnTo>
                <a:lnTo>
                  <a:pt x="4" y="21"/>
                </a:lnTo>
                <a:lnTo>
                  <a:pt x="5" y="21"/>
                </a:lnTo>
                <a:lnTo>
                  <a:pt x="7" y="21"/>
                </a:lnTo>
                <a:lnTo>
                  <a:pt x="9" y="21"/>
                </a:lnTo>
                <a:lnTo>
                  <a:pt x="11" y="22"/>
                </a:lnTo>
                <a:lnTo>
                  <a:pt x="13" y="22"/>
                </a:lnTo>
                <a:lnTo>
                  <a:pt x="15" y="22"/>
                </a:lnTo>
                <a:lnTo>
                  <a:pt x="16" y="23"/>
                </a:lnTo>
                <a:lnTo>
                  <a:pt x="18" y="23"/>
                </a:lnTo>
                <a:lnTo>
                  <a:pt x="20" y="24"/>
                </a:lnTo>
                <a:lnTo>
                  <a:pt x="22" y="25"/>
                </a:lnTo>
                <a:lnTo>
                  <a:pt x="24" y="25"/>
                </a:lnTo>
                <a:lnTo>
                  <a:pt x="26" y="26"/>
                </a:lnTo>
                <a:lnTo>
                  <a:pt x="28" y="26"/>
                </a:lnTo>
                <a:lnTo>
                  <a:pt x="29" y="27"/>
                </a:lnTo>
                <a:lnTo>
                  <a:pt x="31" y="27"/>
                </a:lnTo>
                <a:lnTo>
                  <a:pt x="33" y="28"/>
                </a:lnTo>
                <a:lnTo>
                  <a:pt x="35" y="28"/>
                </a:lnTo>
                <a:lnTo>
                  <a:pt x="37" y="28"/>
                </a:lnTo>
                <a:lnTo>
                  <a:pt x="39" y="28"/>
                </a:lnTo>
                <a:lnTo>
                  <a:pt x="40" y="28"/>
                </a:lnTo>
                <a:lnTo>
                  <a:pt x="42" y="29"/>
                </a:lnTo>
                <a:lnTo>
                  <a:pt x="44" y="29"/>
                </a:lnTo>
                <a:lnTo>
                  <a:pt x="46" y="29"/>
                </a:lnTo>
                <a:lnTo>
                  <a:pt x="48" y="29"/>
                </a:lnTo>
                <a:lnTo>
                  <a:pt x="50" y="29"/>
                </a:lnTo>
                <a:lnTo>
                  <a:pt x="52" y="29"/>
                </a:lnTo>
                <a:lnTo>
                  <a:pt x="53" y="30"/>
                </a:lnTo>
                <a:lnTo>
                  <a:pt x="55" y="31"/>
                </a:lnTo>
                <a:lnTo>
                  <a:pt x="57" y="32"/>
                </a:lnTo>
                <a:lnTo>
                  <a:pt x="59" y="33"/>
                </a:lnTo>
                <a:lnTo>
                  <a:pt x="61" y="34"/>
                </a:lnTo>
                <a:lnTo>
                  <a:pt x="63" y="35"/>
                </a:lnTo>
                <a:lnTo>
                  <a:pt x="64" y="36"/>
                </a:lnTo>
                <a:lnTo>
                  <a:pt x="66" y="37"/>
                </a:lnTo>
                <a:lnTo>
                  <a:pt x="68" y="38"/>
                </a:lnTo>
                <a:lnTo>
                  <a:pt x="70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7" y="38"/>
                </a:lnTo>
                <a:lnTo>
                  <a:pt x="79" y="37"/>
                </a:lnTo>
                <a:lnTo>
                  <a:pt x="81" y="36"/>
                </a:lnTo>
                <a:lnTo>
                  <a:pt x="83" y="35"/>
                </a:lnTo>
                <a:lnTo>
                  <a:pt x="85" y="34"/>
                </a:lnTo>
                <a:lnTo>
                  <a:pt x="87" y="33"/>
                </a:lnTo>
                <a:lnTo>
                  <a:pt x="88" y="32"/>
                </a:lnTo>
                <a:lnTo>
                  <a:pt x="90" y="31"/>
                </a:lnTo>
                <a:lnTo>
                  <a:pt x="92" y="31"/>
                </a:lnTo>
                <a:lnTo>
                  <a:pt x="94" y="30"/>
                </a:lnTo>
                <a:lnTo>
                  <a:pt x="96" y="30"/>
                </a:lnTo>
                <a:lnTo>
                  <a:pt x="98" y="30"/>
                </a:lnTo>
                <a:lnTo>
                  <a:pt x="99" y="30"/>
                </a:lnTo>
                <a:lnTo>
                  <a:pt x="101" y="30"/>
                </a:lnTo>
                <a:lnTo>
                  <a:pt x="103" y="30"/>
                </a:lnTo>
                <a:lnTo>
                  <a:pt x="105" y="30"/>
                </a:lnTo>
                <a:lnTo>
                  <a:pt x="107" y="30"/>
                </a:lnTo>
                <a:lnTo>
                  <a:pt x="109" y="30"/>
                </a:lnTo>
                <a:lnTo>
                  <a:pt x="111" y="30"/>
                </a:lnTo>
                <a:lnTo>
                  <a:pt x="112" y="29"/>
                </a:lnTo>
                <a:lnTo>
                  <a:pt x="114" y="29"/>
                </a:lnTo>
                <a:lnTo>
                  <a:pt x="116" y="28"/>
                </a:lnTo>
                <a:lnTo>
                  <a:pt x="118" y="28"/>
                </a:lnTo>
                <a:lnTo>
                  <a:pt x="120" y="27"/>
                </a:lnTo>
                <a:lnTo>
                  <a:pt x="122" y="26"/>
                </a:lnTo>
                <a:lnTo>
                  <a:pt x="123" y="26"/>
                </a:lnTo>
                <a:lnTo>
                  <a:pt x="125" y="25"/>
                </a:lnTo>
                <a:lnTo>
                  <a:pt x="127" y="24"/>
                </a:lnTo>
                <a:lnTo>
                  <a:pt x="129" y="24"/>
                </a:lnTo>
                <a:lnTo>
                  <a:pt x="131" y="23"/>
                </a:lnTo>
                <a:lnTo>
                  <a:pt x="133" y="22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40" y="21"/>
                </a:lnTo>
                <a:lnTo>
                  <a:pt x="142" y="21"/>
                </a:lnTo>
                <a:lnTo>
                  <a:pt x="144" y="21"/>
                </a:lnTo>
                <a:lnTo>
                  <a:pt x="146" y="21"/>
                </a:lnTo>
                <a:lnTo>
                  <a:pt x="147" y="21"/>
                </a:lnTo>
                <a:lnTo>
                  <a:pt x="149" y="21"/>
                </a:lnTo>
                <a:lnTo>
                  <a:pt x="151" y="21"/>
                </a:lnTo>
                <a:lnTo>
                  <a:pt x="153" y="21"/>
                </a:lnTo>
                <a:lnTo>
                  <a:pt x="155" y="20"/>
                </a:lnTo>
                <a:lnTo>
                  <a:pt x="157" y="20"/>
                </a:lnTo>
                <a:lnTo>
                  <a:pt x="159" y="20"/>
                </a:lnTo>
                <a:lnTo>
                  <a:pt x="160" y="20"/>
                </a:lnTo>
                <a:lnTo>
                  <a:pt x="162" y="20"/>
                </a:lnTo>
                <a:lnTo>
                  <a:pt x="164" y="20"/>
                </a:lnTo>
                <a:lnTo>
                  <a:pt x="166" y="20"/>
                </a:lnTo>
                <a:lnTo>
                  <a:pt x="168" y="20"/>
                </a:lnTo>
                <a:lnTo>
                  <a:pt x="170" y="20"/>
                </a:lnTo>
                <a:lnTo>
                  <a:pt x="171" y="20"/>
                </a:lnTo>
                <a:lnTo>
                  <a:pt x="173" y="20"/>
                </a:lnTo>
                <a:lnTo>
                  <a:pt x="175" y="20"/>
                </a:lnTo>
                <a:lnTo>
                  <a:pt x="177" y="20"/>
                </a:lnTo>
                <a:lnTo>
                  <a:pt x="179" y="20"/>
                </a:lnTo>
                <a:lnTo>
                  <a:pt x="181" y="20"/>
                </a:lnTo>
                <a:lnTo>
                  <a:pt x="182" y="20"/>
                </a:lnTo>
                <a:lnTo>
                  <a:pt x="182" y="19"/>
                </a:lnTo>
                <a:lnTo>
                  <a:pt x="181" y="19"/>
                </a:lnTo>
                <a:lnTo>
                  <a:pt x="179" y="19"/>
                </a:lnTo>
                <a:lnTo>
                  <a:pt x="177" y="19"/>
                </a:lnTo>
                <a:lnTo>
                  <a:pt x="175" y="19"/>
                </a:lnTo>
                <a:lnTo>
                  <a:pt x="173" y="19"/>
                </a:lnTo>
                <a:lnTo>
                  <a:pt x="171" y="19"/>
                </a:lnTo>
                <a:lnTo>
                  <a:pt x="170" y="19"/>
                </a:lnTo>
                <a:lnTo>
                  <a:pt x="168" y="19"/>
                </a:lnTo>
                <a:lnTo>
                  <a:pt x="166" y="19"/>
                </a:lnTo>
                <a:lnTo>
                  <a:pt x="164" y="19"/>
                </a:lnTo>
                <a:lnTo>
                  <a:pt x="162" y="19"/>
                </a:lnTo>
                <a:lnTo>
                  <a:pt x="160" y="19"/>
                </a:lnTo>
                <a:lnTo>
                  <a:pt x="159" y="19"/>
                </a:lnTo>
                <a:lnTo>
                  <a:pt x="157" y="18"/>
                </a:lnTo>
                <a:lnTo>
                  <a:pt x="155" y="18"/>
                </a:lnTo>
                <a:lnTo>
                  <a:pt x="153" y="18"/>
                </a:lnTo>
                <a:lnTo>
                  <a:pt x="151" y="18"/>
                </a:lnTo>
                <a:lnTo>
                  <a:pt x="149" y="18"/>
                </a:lnTo>
                <a:lnTo>
                  <a:pt x="147" y="18"/>
                </a:lnTo>
                <a:lnTo>
                  <a:pt x="146" y="18"/>
                </a:lnTo>
                <a:lnTo>
                  <a:pt x="144" y="18"/>
                </a:lnTo>
                <a:lnTo>
                  <a:pt x="142" y="18"/>
                </a:lnTo>
                <a:lnTo>
                  <a:pt x="140" y="18"/>
                </a:lnTo>
                <a:lnTo>
                  <a:pt x="138" y="17"/>
                </a:lnTo>
                <a:lnTo>
                  <a:pt x="136" y="17"/>
                </a:lnTo>
                <a:lnTo>
                  <a:pt x="135" y="17"/>
                </a:lnTo>
                <a:lnTo>
                  <a:pt x="133" y="16"/>
                </a:lnTo>
                <a:lnTo>
                  <a:pt x="131" y="16"/>
                </a:lnTo>
                <a:lnTo>
                  <a:pt x="129" y="15"/>
                </a:lnTo>
                <a:lnTo>
                  <a:pt x="127" y="15"/>
                </a:lnTo>
                <a:lnTo>
                  <a:pt x="125" y="14"/>
                </a:lnTo>
                <a:lnTo>
                  <a:pt x="123" y="13"/>
                </a:lnTo>
                <a:lnTo>
                  <a:pt x="122" y="12"/>
                </a:lnTo>
                <a:lnTo>
                  <a:pt x="120" y="12"/>
                </a:lnTo>
                <a:lnTo>
                  <a:pt x="118" y="11"/>
                </a:lnTo>
                <a:lnTo>
                  <a:pt x="116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7" y="9"/>
                </a:lnTo>
                <a:lnTo>
                  <a:pt x="105" y="9"/>
                </a:lnTo>
                <a:lnTo>
                  <a:pt x="103" y="9"/>
                </a:lnTo>
                <a:lnTo>
                  <a:pt x="101" y="9"/>
                </a:lnTo>
                <a:lnTo>
                  <a:pt x="99" y="9"/>
                </a:lnTo>
                <a:lnTo>
                  <a:pt x="98" y="9"/>
                </a:lnTo>
                <a:lnTo>
                  <a:pt x="96" y="9"/>
                </a:lnTo>
                <a:lnTo>
                  <a:pt x="94" y="8"/>
                </a:lnTo>
                <a:lnTo>
                  <a:pt x="92" y="8"/>
                </a:lnTo>
                <a:lnTo>
                  <a:pt x="90" y="7"/>
                </a:lnTo>
                <a:lnTo>
                  <a:pt x="88" y="7"/>
                </a:lnTo>
                <a:lnTo>
                  <a:pt x="87" y="6"/>
                </a:lnTo>
                <a:lnTo>
                  <a:pt x="85" y="5"/>
                </a:lnTo>
                <a:lnTo>
                  <a:pt x="83" y="4"/>
                </a:lnTo>
                <a:lnTo>
                  <a:pt x="81" y="3"/>
                </a:lnTo>
                <a:lnTo>
                  <a:pt x="79" y="2"/>
                </a:lnTo>
                <a:lnTo>
                  <a:pt x="77" y="1"/>
                </a:lnTo>
                <a:lnTo>
                  <a:pt x="76" y="1"/>
                </a:lnTo>
                <a:lnTo>
                  <a:pt x="74" y="0"/>
                </a:lnTo>
                <a:lnTo>
                  <a:pt x="72" y="0"/>
                </a:lnTo>
                <a:lnTo>
                  <a:pt x="70" y="1"/>
                </a:lnTo>
                <a:lnTo>
                  <a:pt x="68" y="1"/>
                </a:lnTo>
                <a:lnTo>
                  <a:pt x="66" y="2"/>
                </a:lnTo>
                <a:lnTo>
                  <a:pt x="64" y="3"/>
                </a:lnTo>
                <a:lnTo>
                  <a:pt x="63" y="4"/>
                </a:lnTo>
                <a:lnTo>
                  <a:pt x="61" y="5"/>
                </a:lnTo>
                <a:lnTo>
                  <a:pt x="59" y="6"/>
                </a:lnTo>
                <a:lnTo>
                  <a:pt x="57" y="7"/>
                </a:lnTo>
                <a:lnTo>
                  <a:pt x="55" y="8"/>
                </a:lnTo>
                <a:lnTo>
                  <a:pt x="53" y="9"/>
                </a:lnTo>
                <a:lnTo>
                  <a:pt x="52" y="9"/>
                </a:lnTo>
                <a:lnTo>
                  <a:pt x="50" y="10"/>
                </a:lnTo>
                <a:lnTo>
                  <a:pt x="48" y="10"/>
                </a:lnTo>
                <a:lnTo>
                  <a:pt x="46" y="10"/>
                </a:lnTo>
                <a:lnTo>
                  <a:pt x="44" y="10"/>
                </a:lnTo>
                <a:lnTo>
                  <a:pt x="42" y="10"/>
                </a:lnTo>
                <a:lnTo>
                  <a:pt x="40" y="10"/>
                </a:lnTo>
                <a:lnTo>
                  <a:pt x="39" y="10"/>
                </a:lnTo>
                <a:lnTo>
                  <a:pt x="37" y="11"/>
                </a:lnTo>
                <a:lnTo>
                  <a:pt x="35" y="11"/>
                </a:lnTo>
                <a:lnTo>
                  <a:pt x="33" y="11"/>
                </a:lnTo>
                <a:lnTo>
                  <a:pt x="31" y="11"/>
                </a:lnTo>
                <a:lnTo>
                  <a:pt x="29" y="12"/>
                </a:lnTo>
                <a:lnTo>
                  <a:pt x="28" y="12"/>
                </a:lnTo>
                <a:lnTo>
                  <a:pt x="26" y="13"/>
                </a:lnTo>
                <a:lnTo>
                  <a:pt x="24" y="14"/>
                </a:lnTo>
                <a:lnTo>
                  <a:pt x="22" y="14"/>
                </a:lnTo>
                <a:lnTo>
                  <a:pt x="20" y="15"/>
                </a:lnTo>
                <a:lnTo>
                  <a:pt x="18" y="15"/>
                </a:lnTo>
                <a:lnTo>
                  <a:pt x="16" y="16"/>
                </a:lnTo>
                <a:lnTo>
                  <a:pt x="15" y="16"/>
                </a:lnTo>
                <a:lnTo>
                  <a:pt x="13" y="17"/>
                </a:lnTo>
                <a:lnTo>
                  <a:pt x="11" y="17"/>
                </a:lnTo>
                <a:lnTo>
                  <a:pt x="9" y="17"/>
                </a:lnTo>
                <a:lnTo>
                  <a:pt x="7" y="18"/>
                </a:lnTo>
                <a:lnTo>
                  <a:pt x="5" y="18"/>
                </a:lnTo>
                <a:lnTo>
                  <a:pt x="4" y="18"/>
                </a:lnTo>
                <a:lnTo>
                  <a:pt x="2" y="18"/>
                </a:lnTo>
                <a:lnTo>
                  <a:pt x="0" y="18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Line 76"/>
          <p:cNvSpPr>
            <a:spLocks noChangeShapeType="1"/>
          </p:cNvSpPr>
          <p:nvPr/>
        </p:nvSpPr>
        <p:spPr bwMode="auto">
          <a:xfrm>
            <a:off x="1457325" y="4103688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5" name="Rectangle 77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6" name="Rectangle 78"/>
          <p:cNvSpPr>
            <a:spLocks noChangeArrowheads="1"/>
          </p:cNvSpPr>
          <p:nvPr/>
        </p:nvSpPr>
        <p:spPr bwMode="auto">
          <a:xfrm>
            <a:off x="1981200" y="4094163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Rectangle 79"/>
          <p:cNvSpPr>
            <a:spLocks noChangeArrowheads="1"/>
          </p:cNvSpPr>
          <p:nvPr/>
        </p:nvSpPr>
        <p:spPr bwMode="auto">
          <a:xfrm>
            <a:off x="1971675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Rectangle 80"/>
          <p:cNvSpPr>
            <a:spLocks noChangeArrowheads="1"/>
          </p:cNvSpPr>
          <p:nvPr/>
        </p:nvSpPr>
        <p:spPr bwMode="auto">
          <a:xfrm>
            <a:off x="1971675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Rectangle 81"/>
          <p:cNvSpPr>
            <a:spLocks noChangeArrowheads="1"/>
          </p:cNvSpPr>
          <p:nvPr/>
        </p:nvSpPr>
        <p:spPr bwMode="auto">
          <a:xfrm>
            <a:off x="1962150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Rectangle 82"/>
          <p:cNvSpPr>
            <a:spLocks noChangeArrowheads="1"/>
          </p:cNvSpPr>
          <p:nvPr/>
        </p:nvSpPr>
        <p:spPr bwMode="auto">
          <a:xfrm>
            <a:off x="1962150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Rectangle 83"/>
          <p:cNvSpPr>
            <a:spLocks noChangeArrowheads="1"/>
          </p:cNvSpPr>
          <p:nvPr/>
        </p:nvSpPr>
        <p:spPr bwMode="auto">
          <a:xfrm>
            <a:off x="1952625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Rectangle 84"/>
          <p:cNvSpPr>
            <a:spLocks noChangeArrowheads="1"/>
          </p:cNvSpPr>
          <p:nvPr/>
        </p:nvSpPr>
        <p:spPr bwMode="auto">
          <a:xfrm>
            <a:off x="1952625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Rectangle 85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Rectangle 86"/>
          <p:cNvSpPr>
            <a:spLocks noChangeArrowheads="1"/>
          </p:cNvSpPr>
          <p:nvPr/>
        </p:nvSpPr>
        <p:spPr bwMode="auto">
          <a:xfrm>
            <a:off x="1952625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Oval 87"/>
          <p:cNvSpPr>
            <a:spLocks noChangeArrowheads="1"/>
          </p:cNvSpPr>
          <p:nvPr/>
        </p:nvSpPr>
        <p:spPr bwMode="auto">
          <a:xfrm>
            <a:off x="1952625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Freeform 88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30 w 876"/>
              <a:gd name="T1" fmla="*/ 126 h 228"/>
              <a:gd name="T2" fmla="*/ 66 w 876"/>
              <a:gd name="T3" fmla="*/ 132 h 228"/>
              <a:gd name="T4" fmla="*/ 102 w 876"/>
              <a:gd name="T5" fmla="*/ 138 h 228"/>
              <a:gd name="T6" fmla="*/ 138 w 876"/>
              <a:gd name="T7" fmla="*/ 150 h 228"/>
              <a:gd name="T8" fmla="*/ 168 w 876"/>
              <a:gd name="T9" fmla="*/ 162 h 228"/>
              <a:gd name="T10" fmla="*/ 204 w 876"/>
              <a:gd name="T11" fmla="*/ 174 h 228"/>
              <a:gd name="T12" fmla="*/ 240 w 876"/>
              <a:gd name="T13" fmla="*/ 180 h 228"/>
              <a:gd name="T14" fmla="*/ 276 w 876"/>
              <a:gd name="T15" fmla="*/ 180 h 228"/>
              <a:gd name="T16" fmla="*/ 312 w 876"/>
              <a:gd name="T17" fmla="*/ 180 h 228"/>
              <a:gd name="T18" fmla="*/ 348 w 876"/>
              <a:gd name="T19" fmla="*/ 192 h 228"/>
              <a:gd name="T20" fmla="*/ 384 w 876"/>
              <a:gd name="T21" fmla="*/ 210 h 228"/>
              <a:gd name="T22" fmla="*/ 420 w 876"/>
              <a:gd name="T23" fmla="*/ 222 h 228"/>
              <a:gd name="T24" fmla="*/ 456 w 876"/>
              <a:gd name="T25" fmla="*/ 228 h 228"/>
              <a:gd name="T26" fmla="*/ 492 w 876"/>
              <a:gd name="T27" fmla="*/ 216 h 228"/>
              <a:gd name="T28" fmla="*/ 522 w 876"/>
              <a:gd name="T29" fmla="*/ 198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68 h 228"/>
              <a:gd name="T36" fmla="*/ 666 w 876"/>
              <a:gd name="T37" fmla="*/ 168 h 228"/>
              <a:gd name="T38" fmla="*/ 702 w 876"/>
              <a:gd name="T39" fmla="*/ 162 h 228"/>
              <a:gd name="T40" fmla="*/ 738 w 876"/>
              <a:gd name="T41" fmla="*/ 150 h 228"/>
              <a:gd name="T42" fmla="*/ 774 w 876"/>
              <a:gd name="T43" fmla="*/ 138 h 228"/>
              <a:gd name="T44" fmla="*/ 810 w 876"/>
              <a:gd name="T45" fmla="*/ 132 h 228"/>
              <a:gd name="T46" fmla="*/ 846 w 876"/>
              <a:gd name="T47" fmla="*/ 132 h 228"/>
              <a:gd name="T48" fmla="*/ 876 w 876"/>
              <a:gd name="T49" fmla="*/ 132 h 228"/>
              <a:gd name="T50" fmla="*/ 852 w 876"/>
              <a:gd name="T51" fmla="*/ 96 h 228"/>
              <a:gd name="T52" fmla="*/ 816 w 876"/>
              <a:gd name="T53" fmla="*/ 90 h 228"/>
              <a:gd name="T54" fmla="*/ 780 w 876"/>
              <a:gd name="T55" fmla="*/ 84 h 228"/>
              <a:gd name="T56" fmla="*/ 744 w 876"/>
              <a:gd name="T57" fmla="*/ 78 h 228"/>
              <a:gd name="T58" fmla="*/ 708 w 876"/>
              <a:gd name="T59" fmla="*/ 66 h 228"/>
              <a:gd name="T60" fmla="*/ 678 w 876"/>
              <a:gd name="T61" fmla="*/ 60 h 228"/>
              <a:gd name="T62" fmla="*/ 642 w 876"/>
              <a:gd name="T63" fmla="*/ 54 h 228"/>
              <a:gd name="T64" fmla="*/ 606 w 876"/>
              <a:gd name="T65" fmla="*/ 54 h 228"/>
              <a:gd name="T66" fmla="*/ 570 w 876"/>
              <a:gd name="T67" fmla="*/ 48 h 228"/>
              <a:gd name="T68" fmla="*/ 534 w 876"/>
              <a:gd name="T69" fmla="*/ 36 h 228"/>
              <a:gd name="T70" fmla="*/ 498 w 876"/>
              <a:gd name="T71" fmla="*/ 18 h 228"/>
              <a:gd name="T72" fmla="*/ 462 w 876"/>
              <a:gd name="T73" fmla="*/ 0 h 228"/>
              <a:gd name="T74" fmla="*/ 426 w 876"/>
              <a:gd name="T75" fmla="*/ 0 h 228"/>
              <a:gd name="T76" fmla="*/ 390 w 876"/>
              <a:gd name="T77" fmla="*/ 12 h 228"/>
              <a:gd name="T78" fmla="*/ 354 w 876"/>
              <a:gd name="T79" fmla="*/ 30 h 228"/>
              <a:gd name="T80" fmla="*/ 324 w 876"/>
              <a:gd name="T81" fmla="*/ 42 h 228"/>
              <a:gd name="T82" fmla="*/ 288 w 876"/>
              <a:gd name="T83" fmla="*/ 48 h 228"/>
              <a:gd name="T84" fmla="*/ 252 w 876"/>
              <a:gd name="T85" fmla="*/ 48 h 228"/>
              <a:gd name="T86" fmla="*/ 216 w 876"/>
              <a:gd name="T87" fmla="*/ 48 h 228"/>
              <a:gd name="T88" fmla="*/ 180 w 876"/>
              <a:gd name="T89" fmla="*/ 60 h 228"/>
              <a:gd name="T90" fmla="*/ 144 w 876"/>
              <a:gd name="T91" fmla="*/ 72 h 228"/>
              <a:gd name="T92" fmla="*/ 108 w 876"/>
              <a:gd name="T93" fmla="*/ 84 h 228"/>
              <a:gd name="T94" fmla="*/ 72 w 876"/>
              <a:gd name="T95" fmla="*/ 90 h 228"/>
              <a:gd name="T96" fmla="*/ 36 w 876"/>
              <a:gd name="T97" fmla="*/ 96 h 228"/>
              <a:gd name="T98" fmla="*/ 0 w 87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26"/>
                </a:moveTo>
                <a:lnTo>
                  <a:pt x="12" y="126"/>
                </a:lnTo>
                <a:lnTo>
                  <a:pt x="18" y="126"/>
                </a:lnTo>
                <a:lnTo>
                  <a:pt x="30" y="126"/>
                </a:lnTo>
                <a:lnTo>
                  <a:pt x="36" y="126"/>
                </a:lnTo>
                <a:lnTo>
                  <a:pt x="48" y="126"/>
                </a:lnTo>
                <a:lnTo>
                  <a:pt x="54" y="132"/>
                </a:lnTo>
                <a:lnTo>
                  <a:pt x="66" y="132"/>
                </a:lnTo>
                <a:lnTo>
                  <a:pt x="72" y="132"/>
                </a:lnTo>
                <a:lnTo>
                  <a:pt x="84" y="132"/>
                </a:lnTo>
                <a:lnTo>
                  <a:pt x="90" y="138"/>
                </a:lnTo>
                <a:lnTo>
                  <a:pt x="102" y="138"/>
                </a:lnTo>
                <a:lnTo>
                  <a:pt x="108" y="144"/>
                </a:lnTo>
                <a:lnTo>
                  <a:pt x="120" y="144"/>
                </a:lnTo>
                <a:lnTo>
                  <a:pt x="126" y="150"/>
                </a:lnTo>
                <a:lnTo>
                  <a:pt x="138" y="150"/>
                </a:lnTo>
                <a:lnTo>
                  <a:pt x="144" y="156"/>
                </a:lnTo>
                <a:lnTo>
                  <a:pt x="150" y="156"/>
                </a:lnTo>
                <a:lnTo>
                  <a:pt x="162" y="162"/>
                </a:lnTo>
                <a:lnTo>
                  <a:pt x="168" y="162"/>
                </a:lnTo>
                <a:lnTo>
                  <a:pt x="180" y="168"/>
                </a:lnTo>
                <a:lnTo>
                  <a:pt x="186" y="168"/>
                </a:lnTo>
                <a:lnTo>
                  <a:pt x="198" y="174"/>
                </a:lnTo>
                <a:lnTo>
                  <a:pt x="204" y="174"/>
                </a:lnTo>
                <a:lnTo>
                  <a:pt x="216" y="174"/>
                </a:lnTo>
                <a:lnTo>
                  <a:pt x="222" y="174"/>
                </a:lnTo>
                <a:lnTo>
                  <a:pt x="234" y="174"/>
                </a:lnTo>
                <a:lnTo>
                  <a:pt x="240" y="180"/>
                </a:lnTo>
                <a:lnTo>
                  <a:pt x="252" y="180"/>
                </a:lnTo>
                <a:lnTo>
                  <a:pt x="258" y="180"/>
                </a:lnTo>
                <a:lnTo>
                  <a:pt x="270" y="180"/>
                </a:lnTo>
                <a:lnTo>
                  <a:pt x="276" y="180"/>
                </a:lnTo>
                <a:lnTo>
                  <a:pt x="288" y="180"/>
                </a:lnTo>
                <a:lnTo>
                  <a:pt x="294" y="180"/>
                </a:lnTo>
                <a:lnTo>
                  <a:pt x="306" y="180"/>
                </a:lnTo>
                <a:lnTo>
                  <a:pt x="312" y="180"/>
                </a:lnTo>
                <a:lnTo>
                  <a:pt x="324" y="186"/>
                </a:lnTo>
                <a:lnTo>
                  <a:pt x="330" y="186"/>
                </a:lnTo>
                <a:lnTo>
                  <a:pt x="336" y="192"/>
                </a:lnTo>
                <a:lnTo>
                  <a:pt x="348" y="192"/>
                </a:lnTo>
                <a:lnTo>
                  <a:pt x="354" y="198"/>
                </a:lnTo>
                <a:lnTo>
                  <a:pt x="366" y="204"/>
                </a:lnTo>
                <a:lnTo>
                  <a:pt x="372" y="204"/>
                </a:lnTo>
                <a:lnTo>
                  <a:pt x="384" y="210"/>
                </a:lnTo>
                <a:lnTo>
                  <a:pt x="390" y="216"/>
                </a:lnTo>
                <a:lnTo>
                  <a:pt x="402" y="216"/>
                </a:lnTo>
                <a:lnTo>
                  <a:pt x="408" y="222"/>
                </a:lnTo>
                <a:lnTo>
                  <a:pt x="420" y="222"/>
                </a:lnTo>
                <a:lnTo>
                  <a:pt x="426" y="228"/>
                </a:lnTo>
                <a:lnTo>
                  <a:pt x="438" y="228"/>
                </a:lnTo>
                <a:lnTo>
                  <a:pt x="444" y="228"/>
                </a:lnTo>
                <a:lnTo>
                  <a:pt x="456" y="228"/>
                </a:lnTo>
                <a:lnTo>
                  <a:pt x="462" y="222"/>
                </a:lnTo>
                <a:lnTo>
                  <a:pt x="474" y="222"/>
                </a:lnTo>
                <a:lnTo>
                  <a:pt x="480" y="216"/>
                </a:lnTo>
                <a:lnTo>
                  <a:pt x="492" y="216"/>
                </a:lnTo>
                <a:lnTo>
                  <a:pt x="498" y="210"/>
                </a:lnTo>
                <a:lnTo>
                  <a:pt x="510" y="204"/>
                </a:lnTo>
                <a:lnTo>
                  <a:pt x="516" y="198"/>
                </a:lnTo>
                <a:lnTo>
                  <a:pt x="522" y="198"/>
                </a:lnTo>
                <a:lnTo>
                  <a:pt x="534" y="192"/>
                </a:lnTo>
                <a:lnTo>
                  <a:pt x="540" y="186"/>
                </a:lnTo>
                <a:lnTo>
                  <a:pt x="552" y="186"/>
                </a:lnTo>
                <a:lnTo>
                  <a:pt x="558" y="180"/>
                </a:lnTo>
                <a:lnTo>
                  <a:pt x="570" y="180"/>
                </a:lnTo>
                <a:lnTo>
                  <a:pt x="576" y="174"/>
                </a:lnTo>
                <a:lnTo>
                  <a:pt x="588" y="174"/>
                </a:lnTo>
                <a:lnTo>
                  <a:pt x="594" y="174"/>
                </a:lnTo>
                <a:lnTo>
                  <a:pt x="606" y="174"/>
                </a:lnTo>
                <a:lnTo>
                  <a:pt x="612" y="174"/>
                </a:lnTo>
                <a:lnTo>
                  <a:pt x="624" y="168"/>
                </a:lnTo>
                <a:lnTo>
                  <a:pt x="630" y="168"/>
                </a:lnTo>
                <a:lnTo>
                  <a:pt x="642" y="168"/>
                </a:lnTo>
                <a:lnTo>
                  <a:pt x="648" y="168"/>
                </a:lnTo>
                <a:lnTo>
                  <a:pt x="660" y="168"/>
                </a:lnTo>
                <a:lnTo>
                  <a:pt x="666" y="168"/>
                </a:lnTo>
                <a:lnTo>
                  <a:pt x="678" y="168"/>
                </a:lnTo>
                <a:lnTo>
                  <a:pt x="684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26" y="156"/>
                </a:lnTo>
                <a:lnTo>
                  <a:pt x="738" y="150"/>
                </a:lnTo>
                <a:lnTo>
                  <a:pt x="744" y="150"/>
                </a:lnTo>
                <a:lnTo>
                  <a:pt x="756" y="144"/>
                </a:lnTo>
                <a:lnTo>
                  <a:pt x="762" y="144"/>
                </a:lnTo>
                <a:lnTo>
                  <a:pt x="774" y="138"/>
                </a:lnTo>
                <a:lnTo>
                  <a:pt x="780" y="138"/>
                </a:lnTo>
                <a:lnTo>
                  <a:pt x="792" y="138"/>
                </a:lnTo>
                <a:lnTo>
                  <a:pt x="798" y="138"/>
                </a:lnTo>
                <a:lnTo>
                  <a:pt x="810" y="132"/>
                </a:lnTo>
                <a:lnTo>
                  <a:pt x="816" y="132"/>
                </a:lnTo>
                <a:lnTo>
                  <a:pt x="828" y="132"/>
                </a:lnTo>
                <a:lnTo>
                  <a:pt x="834" y="132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0" y="132"/>
                </a:lnTo>
                <a:lnTo>
                  <a:pt x="876" y="132"/>
                </a:lnTo>
                <a:lnTo>
                  <a:pt x="876" y="96"/>
                </a:lnTo>
                <a:lnTo>
                  <a:pt x="870" y="96"/>
                </a:lnTo>
                <a:lnTo>
                  <a:pt x="864" y="96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8" y="90"/>
                </a:lnTo>
                <a:lnTo>
                  <a:pt x="816" y="90"/>
                </a:lnTo>
                <a:lnTo>
                  <a:pt x="810" y="90"/>
                </a:lnTo>
                <a:lnTo>
                  <a:pt x="798" y="90"/>
                </a:lnTo>
                <a:lnTo>
                  <a:pt x="792" y="90"/>
                </a:lnTo>
                <a:lnTo>
                  <a:pt x="780" y="84"/>
                </a:lnTo>
                <a:lnTo>
                  <a:pt x="774" y="84"/>
                </a:lnTo>
                <a:lnTo>
                  <a:pt x="762" y="84"/>
                </a:lnTo>
                <a:lnTo>
                  <a:pt x="756" y="78"/>
                </a:lnTo>
                <a:lnTo>
                  <a:pt x="744" y="78"/>
                </a:lnTo>
                <a:lnTo>
                  <a:pt x="738" y="72"/>
                </a:lnTo>
                <a:lnTo>
                  <a:pt x="726" y="72"/>
                </a:lnTo>
                <a:lnTo>
                  <a:pt x="720" y="66"/>
                </a:lnTo>
                <a:lnTo>
                  <a:pt x="708" y="66"/>
                </a:lnTo>
                <a:lnTo>
                  <a:pt x="702" y="66"/>
                </a:lnTo>
                <a:lnTo>
                  <a:pt x="690" y="60"/>
                </a:lnTo>
                <a:lnTo>
                  <a:pt x="684" y="60"/>
                </a:lnTo>
                <a:lnTo>
                  <a:pt x="678" y="60"/>
                </a:lnTo>
                <a:lnTo>
                  <a:pt x="666" y="54"/>
                </a:lnTo>
                <a:lnTo>
                  <a:pt x="660" y="54"/>
                </a:lnTo>
                <a:lnTo>
                  <a:pt x="648" y="54"/>
                </a:lnTo>
                <a:lnTo>
                  <a:pt x="642" y="54"/>
                </a:lnTo>
                <a:lnTo>
                  <a:pt x="630" y="54"/>
                </a:lnTo>
                <a:lnTo>
                  <a:pt x="624" y="54"/>
                </a:lnTo>
                <a:lnTo>
                  <a:pt x="612" y="54"/>
                </a:lnTo>
                <a:lnTo>
                  <a:pt x="606" y="54"/>
                </a:lnTo>
                <a:lnTo>
                  <a:pt x="594" y="54"/>
                </a:lnTo>
                <a:lnTo>
                  <a:pt x="588" y="48"/>
                </a:lnTo>
                <a:lnTo>
                  <a:pt x="576" y="48"/>
                </a:lnTo>
                <a:lnTo>
                  <a:pt x="570" y="48"/>
                </a:lnTo>
                <a:lnTo>
                  <a:pt x="558" y="42"/>
                </a:lnTo>
                <a:lnTo>
                  <a:pt x="552" y="42"/>
                </a:lnTo>
                <a:lnTo>
                  <a:pt x="540" y="36"/>
                </a:lnTo>
                <a:lnTo>
                  <a:pt x="534" y="36"/>
                </a:lnTo>
                <a:lnTo>
                  <a:pt x="522" y="30"/>
                </a:lnTo>
                <a:lnTo>
                  <a:pt x="516" y="24"/>
                </a:lnTo>
                <a:lnTo>
                  <a:pt x="510" y="18"/>
                </a:lnTo>
                <a:lnTo>
                  <a:pt x="498" y="18"/>
                </a:lnTo>
                <a:lnTo>
                  <a:pt x="492" y="12"/>
                </a:lnTo>
                <a:lnTo>
                  <a:pt x="480" y="6"/>
                </a:lnTo>
                <a:lnTo>
                  <a:pt x="474" y="6"/>
                </a:lnTo>
                <a:lnTo>
                  <a:pt x="462" y="0"/>
                </a:lnTo>
                <a:lnTo>
                  <a:pt x="456" y="0"/>
                </a:lnTo>
                <a:lnTo>
                  <a:pt x="444" y="0"/>
                </a:lnTo>
                <a:lnTo>
                  <a:pt x="438" y="0"/>
                </a:lnTo>
                <a:lnTo>
                  <a:pt x="426" y="0"/>
                </a:lnTo>
                <a:lnTo>
                  <a:pt x="420" y="0"/>
                </a:lnTo>
                <a:lnTo>
                  <a:pt x="408" y="6"/>
                </a:lnTo>
                <a:lnTo>
                  <a:pt x="402" y="6"/>
                </a:lnTo>
                <a:lnTo>
                  <a:pt x="390" y="12"/>
                </a:lnTo>
                <a:lnTo>
                  <a:pt x="384" y="12"/>
                </a:lnTo>
                <a:lnTo>
                  <a:pt x="372" y="18"/>
                </a:lnTo>
                <a:lnTo>
                  <a:pt x="366" y="24"/>
                </a:lnTo>
                <a:lnTo>
                  <a:pt x="354" y="30"/>
                </a:lnTo>
                <a:lnTo>
                  <a:pt x="348" y="30"/>
                </a:lnTo>
                <a:lnTo>
                  <a:pt x="336" y="36"/>
                </a:lnTo>
                <a:lnTo>
                  <a:pt x="330" y="36"/>
                </a:lnTo>
                <a:lnTo>
                  <a:pt x="324" y="42"/>
                </a:lnTo>
                <a:lnTo>
                  <a:pt x="312" y="42"/>
                </a:lnTo>
                <a:lnTo>
                  <a:pt x="306" y="42"/>
                </a:lnTo>
                <a:lnTo>
                  <a:pt x="294" y="48"/>
                </a:lnTo>
                <a:lnTo>
                  <a:pt x="288" y="48"/>
                </a:lnTo>
                <a:lnTo>
                  <a:pt x="276" y="48"/>
                </a:lnTo>
                <a:lnTo>
                  <a:pt x="270" y="48"/>
                </a:lnTo>
                <a:lnTo>
                  <a:pt x="258" y="48"/>
                </a:lnTo>
                <a:lnTo>
                  <a:pt x="252" y="48"/>
                </a:lnTo>
                <a:lnTo>
                  <a:pt x="240" y="48"/>
                </a:lnTo>
                <a:lnTo>
                  <a:pt x="234" y="48"/>
                </a:lnTo>
                <a:lnTo>
                  <a:pt x="222" y="48"/>
                </a:lnTo>
                <a:lnTo>
                  <a:pt x="216" y="48"/>
                </a:lnTo>
                <a:lnTo>
                  <a:pt x="204" y="54"/>
                </a:lnTo>
                <a:lnTo>
                  <a:pt x="198" y="54"/>
                </a:lnTo>
                <a:lnTo>
                  <a:pt x="186" y="54"/>
                </a:lnTo>
                <a:lnTo>
                  <a:pt x="180" y="60"/>
                </a:lnTo>
                <a:lnTo>
                  <a:pt x="168" y="60"/>
                </a:lnTo>
                <a:lnTo>
                  <a:pt x="162" y="66"/>
                </a:lnTo>
                <a:lnTo>
                  <a:pt x="150" y="66"/>
                </a:lnTo>
                <a:lnTo>
                  <a:pt x="144" y="72"/>
                </a:lnTo>
                <a:lnTo>
                  <a:pt x="138" y="72"/>
                </a:lnTo>
                <a:lnTo>
                  <a:pt x="126" y="78"/>
                </a:lnTo>
                <a:lnTo>
                  <a:pt x="120" y="78"/>
                </a:lnTo>
                <a:lnTo>
                  <a:pt x="108" y="84"/>
                </a:lnTo>
                <a:lnTo>
                  <a:pt x="102" y="84"/>
                </a:lnTo>
                <a:lnTo>
                  <a:pt x="90" y="90"/>
                </a:lnTo>
                <a:lnTo>
                  <a:pt x="84" y="90"/>
                </a:lnTo>
                <a:lnTo>
                  <a:pt x="72" y="90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36" y="96"/>
                </a:lnTo>
                <a:lnTo>
                  <a:pt x="30" y="96"/>
                </a:lnTo>
                <a:lnTo>
                  <a:pt x="18" y="102"/>
                </a:lnTo>
                <a:lnTo>
                  <a:pt x="12" y="102"/>
                </a:lnTo>
                <a:lnTo>
                  <a:pt x="0" y="102"/>
                </a:lnTo>
                <a:lnTo>
                  <a:pt x="0" y="12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Freeform 89"/>
          <p:cNvSpPr>
            <a:spLocks/>
          </p:cNvSpPr>
          <p:nvPr/>
        </p:nvSpPr>
        <p:spPr bwMode="auto">
          <a:xfrm>
            <a:off x="1628775" y="3475038"/>
            <a:ext cx="1390650" cy="361950"/>
          </a:xfrm>
          <a:custGeom>
            <a:avLst/>
            <a:gdLst>
              <a:gd name="T0" fmla="*/ 5 w 146"/>
              <a:gd name="T1" fmla="*/ 21 h 38"/>
              <a:gd name="T2" fmla="*/ 11 w 146"/>
              <a:gd name="T3" fmla="*/ 22 h 38"/>
              <a:gd name="T4" fmla="*/ 17 w 146"/>
              <a:gd name="T5" fmla="*/ 23 h 38"/>
              <a:gd name="T6" fmla="*/ 23 w 146"/>
              <a:gd name="T7" fmla="*/ 25 h 38"/>
              <a:gd name="T8" fmla="*/ 28 w 146"/>
              <a:gd name="T9" fmla="*/ 27 h 38"/>
              <a:gd name="T10" fmla="*/ 34 w 146"/>
              <a:gd name="T11" fmla="*/ 29 h 38"/>
              <a:gd name="T12" fmla="*/ 40 w 146"/>
              <a:gd name="T13" fmla="*/ 30 h 38"/>
              <a:gd name="T14" fmla="*/ 46 w 146"/>
              <a:gd name="T15" fmla="*/ 30 h 38"/>
              <a:gd name="T16" fmla="*/ 52 w 146"/>
              <a:gd name="T17" fmla="*/ 30 h 38"/>
              <a:gd name="T18" fmla="*/ 58 w 146"/>
              <a:gd name="T19" fmla="*/ 32 h 38"/>
              <a:gd name="T20" fmla="*/ 64 w 146"/>
              <a:gd name="T21" fmla="*/ 35 h 38"/>
              <a:gd name="T22" fmla="*/ 70 w 146"/>
              <a:gd name="T23" fmla="*/ 37 h 38"/>
              <a:gd name="T24" fmla="*/ 76 w 146"/>
              <a:gd name="T25" fmla="*/ 38 h 38"/>
              <a:gd name="T26" fmla="*/ 82 w 146"/>
              <a:gd name="T27" fmla="*/ 36 h 38"/>
              <a:gd name="T28" fmla="*/ 87 w 146"/>
              <a:gd name="T29" fmla="*/ 33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8 h 38"/>
              <a:gd name="T36" fmla="*/ 111 w 146"/>
              <a:gd name="T37" fmla="*/ 28 h 38"/>
              <a:gd name="T38" fmla="*/ 117 w 146"/>
              <a:gd name="T39" fmla="*/ 27 h 38"/>
              <a:gd name="T40" fmla="*/ 123 w 146"/>
              <a:gd name="T41" fmla="*/ 25 h 38"/>
              <a:gd name="T42" fmla="*/ 129 w 146"/>
              <a:gd name="T43" fmla="*/ 23 h 38"/>
              <a:gd name="T44" fmla="*/ 135 w 146"/>
              <a:gd name="T45" fmla="*/ 22 h 38"/>
              <a:gd name="T46" fmla="*/ 141 w 146"/>
              <a:gd name="T47" fmla="*/ 22 h 38"/>
              <a:gd name="T48" fmla="*/ 146 w 146"/>
              <a:gd name="T49" fmla="*/ 22 h 38"/>
              <a:gd name="T50" fmla="*/ 142 w 146"/>
              <a:gd name="T51" fmla="*/ 16 h 38"/>
              <a:gd name="T52" fmla="*/ 136 w 146"/>
              <a:gd name="T53" fmla="*/ 15 h 38"/>
              <a:gd name="T54" fmla="*/ 130 w 146"/>
              <a:gd name="T55" fmla="*/ 14 h 38"/>
              <a:gd name="T56" fmla="*/ 124 w 146"/>
              <a:gd name="T57" fmla="*/ 13 h 38"/>
              <a:gd name="T58" fmla="*/ 118 w 146"/>
              <a:gd name="T59" fmla="*/ 11 h 38"/>
              <a:gd name="T60" fmla="*/ 113 w 146"/>
              <a:gd name="T61" fmla="*/ 10 h 38"/>
              <a:gd name="T62" fmla="*/ 107 w 146"/>
              <a:gd name="T63" fmla="*/ 9 h 38"/>
              <a:gd name="T64" fmla="*/ 101 w 146"/>
              <a:gd name="T65" fmla="*/ 9 h 38"/>
              <a:gd name="T66" fmla="*/ 95 w 146"/>
              <a:gd name="T67" fmla="*/ 8 h 38"/>
              <a:gd name="T68" fmla="*/ 89 w 146"/>
              <a:gd name="T69" fmla="*/ 6 h 38"/>
              <a:gd name="T70" fmla="*/ 83 w 146"/>
              <a:gd name="T71" fmla="*/ 3 h 38"/>
              <a:gd name="T72" fmla="*/ 77 w 146"/>
              <a:gd name="T73" fmla="*/ 0 h 38"/>
              <a:gd name="T74" fmla="*/ 71 w 146"/>
              <a:gd name="T75" fmla="*/ 0 h 38"/>
              <a:gd name="T76" fmla="*/ 65 w 146"/>
              <a:gd name="T77" fmla="*/ 2 h 38"/>
              <a:gd name="T78" fmla="*/ 59 w 146"/>
              <a:gd name="T79" fmla="*/ 5 h 38"/>
              <a:gd name="T80" fmla="*/ 54 w 146"/>
              <a:gd name="T81" fmla="*/ 7 h 38"/>
              <a:gd name="T82" fmla="*/ 48 w 146"/>
              <a:gd name="T83" fmla="*/ 8 h 38"/>
              <a:gd name="T84" fmla="*/ 42 w 146"/>
              <a:gd name="T85" fmla="*/ 8 h 38"/>
              <a:gd name="T86" fmla="*/ 36 w 146"/>
              <a:gd name="T87" fmla="*/ 8 h 38"/>
              <a:gd name="T88" fmla="*/ 30 w 146"/>
              <a:gd name="T89" fmla="*/ 10 h 38"/>
              <a:gd name="T90" fmla="*/ 24 w 146"/>
              <a:gd name="T91" fmla="*/ 12 h 38"/>
              <a:gd name="T92" fmla="*/ 18 w 146"/>
              <a:gd name="T93" fmla="*/ 14 h 38"/>
              <a:gd name="T94" fmla="*/ 12 w 146"/>
              <a:gd name="T95" fmla="*/ 15 h 38"/>
              <a:gd name="T96" fmla="*/ 6 w 146"/>
              <a:gd name="T97" fmla="*/ 16 h 38"/>
              <a:gd name="T98" fmla="*/ 0 w 146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1"/>
                </a:moveTo>
                <a:lnTo>
                  <a:pt x="2" y="21"/>
                </a:lnTo>
                <a:lnTo>
                  <a:pt x="3" y="21"/>
                </a:lnTo>
                <a:lnTo>
                  <a:pt x="5" y="21"/>
                </a:lnTo>
                <a:lnTo>
                  <a:pt x="6" y="21"/>
                </a:lnTo>
                <a:lnTo>
                  <a:pt x="8" y="21"/>
                </a:lnTo>
                <a:lnTo>
                  <a:pt x="9" y="22"/>
                </a:lnTo>
                <a:lnTo>
                  <a:pt x="11" y="22"/>
                </a:lnTo>
                <a:lnTo>
                  <a:pt x="12" y="22"/>
                </a:lnTo>
                <a:lnTo>
                  <a:pt x="14" y="22"/>
                </a:lnTo>
                <a:lnTo>
                  <a:pt x="15" y="23"/>
                </a:lnTo>
                <a:lnTo>
                  <a:pt x="17" y="23"/>
                </a:lnTo>
                <a:lnTo>
                  <a:pt x="18" y="24"/>
                </a:lnTo>
                <a:lnTo>
                  <a:pt x="20" y="24"/>
                </a:lnTo>
                <a:lnTo>
                  <a:pt x="21" y="25"/>
                </a:lnTo>
                <a:lnTo>
                  <a:pt x="23" y="25"/>
                </a:lnTo>
                <a:lnTo>
                  <a:pt x="24" y="26"/>
                </a:lnTo>
                <a:lnTo>
                  <a:pt x="25" y="26"/>
                </a:lnTo>
                <a:lnTo>
                  <a:pt x="27" y="27"/>
                </a:lnTo>
                <a:lnTo>
                  <a:pt x="28" y="27"/>
                </a:lnTo>
                <a:lnTo>
                  <a:pt x="30" y="28"/>
                </a:lnTo>
                <a:lnTo>
                  <a:pt x="31" y="28"/>
                </a:lnTo>
                <a:lnTo>
                  <a:pt x="33" y="29"/>
                </a:lnTo>
                <a:lnTo>
                  <a:pt x="34" y="29"/>
                </a:lnTo>
                <a:lnTo>
                  <a:pt x="36" y="29"/>
                </a:lnTo>
                <a:lnTo>
                  <a:pt x="37" y="29"/>
                </a:lnTo>
                <a:lnTo>
                  <a:pt x="39" y="29"/>
                </a:lnTo>
                <a:lnTo>
                  <a:pt x="40" y="30"/>
                </a:lnTo>
                <a:lnTo>
                  <a:pt x="42" y="30"/>
                </a:lnTo>
                <a:lnTo>
                  <a:pt x="43" y="30"/>
                </a:lnTo>
                <a:lnTo>
                  <a:pt x="45" y="30"/>
                </a:lnTo>
                <a:lnTo>
                  <a:pt x="46" y="30"/>
                </a:lnTo>
                <a:lnTo>
                  <a:pt x="48" y="30"/>
                </a:lnTo>
                <a:lnTo>
                  <a:pt x="49" y="30"/>
                </a:lnTo>
                <a:lnTo>
                  <a:pt x="51" y="30"/>
                </a:lnTo>
                <a:lnTo>
                  <a:pt x="52" y="30"/>
                </a:lnTo>
                <a:lnTo>
                  <a:pt x="54" y="31"/>
                </a:lnTo>
                <a:lnTo>
                  <a:pt x="55" y="31"/>
                </a:lnTo>
                <a:lnTo>
                  <a:pt x="56" y="32"/>
                </a:lnTo>
                <a:lnTo>
                  <a:pt x="58" y="32"/>
                </a:lnTo>
                <a:lnTo>
                  <a:pt x="59" y="33"/>
                </a:lnTo>
                <a:lnTo>
                  <a:pt x="61" y="34"/>
                </a:lnTo>
                <a:lnTo>
                  <a:pt x="62" y="34"/>
                </a:lnTo>
                <a:lnTo>
                  <a:pt x="64" y="35"/>
                </a:lnTo>
                <a:lnTo>
                  <a:pt x="65" y="36"/>
                </a:lnTo>
                <a:lnTo>
                  <a:pt x="67" y="36"/>
                </a:lnTo>
                <a:lnTo>
                  <a:pt x="68" y="37"/>
                </a:lnTo>
                <a:lnTo>
                  <a:pt x="70" y="37"/>
                </a:lnTo>
                <a:lnTo>
                  <a:pt x="71" y="38"/>
                </a:lnTo>
                <a:lnTo>
                  <a:pt x="73" y="38"/>
                </a:lnTo>
                <a:lnTo>
                  <a:pt x="74" y="38"/>
                </a:lnTo>
                <a:lnTo>
                  <a:pt x="76" y="38"/>
                </a:lnTo>
                <a:lnTo>
                  <a:pt x="77" y="37"/>
                </a:lnTo>
                <a:lnTo>
                  <a:pt x="79" y="37"/>
                </a:lnTo>
                <a:lnTo>
                  <a:pt x="80" y="36"/>
                </a:lnTo>
                <a:lnTo>
                  <a:pt x="82" y="36"/>
                </a:lnTo>
                <a:lnTo>
                  <a:pt x="83" y="35"/>
                </a:lnTo>
                <a:lnTo>
                  <a:pt x="85" y="34"/>
                </a:lnTo>
                <a:lnTo>
                  <a:pt x="86" y="33"/>
                </a:lnTo>
                <a:lnTo>
                  <a:pt x="87" y="33"/>
                </a:lnTo>
                <a:lnTo>
                  <a:pt x="89" y="32"/>
                </a:lnTo>
                <a:lnTo>
                  <a:pt x="90" y="31"/>
                </a:lnTo>
                <a:lnTo>
                  <a:pt x="92" y="31"/>
                </a:lnTo>
                <a:lnTo>
                  <a:pt x="93" y="30"/>
                </a:lnTo>
                <a:lnTo>
                  <a:pt x="95" y="30"/>
                </a:lnTo>
                <a:lnTo>
                  <a:pt x="96" y="29"/>
                </a:lnTo>
                <a:lnTo>
                  <a:pt x="98" y="29"/>
                </a:lnTo>
                <a:lnTo>
                  <a:pt x="99" y="29"/>
                </a:lnTo>
                <a:lnTo>
                  <a:pt x="101" y="29"/>
                </a:lnTo>
                <a:lnTo>
                  <a:pt x="102" y="29"/>
                </a:lnTo>
                <a:lnTo>
                  <a:pt x="104" y="28"/>
                </a:lnTo>
                <a:lnTo>
                  <a:pt x="105" y="28"/>
                </a:lnTo>
                <a:lnTo>
                  <a:pt x="107" y="28"/>
                </a:lnTo>
                <a:lnTo>
                  <a:pt x="108" y="28"/>
                </a:lnTo>
                <a:lnTo>
                  <a:pt x="110" y="28"/>
                </a:lnTo>
                <a:lnTo>
                  <a:pt x="111" y="28"/>
                </a:lnTo>
                <a:lnTo>
                  <a:pt x="113" y="28"/>
                </a:lnTo>
                <a:lnTo>
                  <a:pt x="114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1" y="26"/>
                </a:lnTo>
                <a:lnTo>
                  <a:pt x="123" y="25"/>
                </a:lnTo>
                <a:lnTo>
                  <a:pt x="124" y="25"/>
                </a:lnTo>
                <a:lnTo>
                  <a:pt x="126" y="24"/>
                </a:lnTo>
                <a:lnTo>
                  <a:pt x="127" y="24"/>
                </a:lnTo>
                <a:lnTo>
                  <a:pt x="129" y="23"/>
                </a:lnTo>
                <a:lnTo>
                  <a:pt x="130" y="23"/>
                </a:lnTo>
                <a:lnTo>
                  <a:pt x="132" y="23"/>
                </a:lnTo>
                <a:lnTo>
                  <a:pt x="133" y="23"/>
                </a:lnTo>
                <a:lnTo>
                  <a:pt x="135" y="22"/>
                </a:lnTo>
                <a:lnTo>
                  <a:pt x="136" y="22"/>
                </a:lnTo>
                <a:lnTo>
                  <a:pt x="138" y="22"/>
                </a:lnTo>
                <a:lnTo>
                  <a:pt x="139" y="22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5" y="22"/>
                </a:lnTo>
                <a:lnTo>
                  <a:pt x="146" y="22"/>
                </a:lnTo>
                <a:lnTo>
                  <a:pt x="146" y="16"/>
                </a:lnTo>
                <a:lnTo>
                  <a:pt x="145" y="16"/>
                </a:lnTo>
                <a:lnTo>
                  <a:pt x="144" y="16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8" y="15"/>
                </a:lnTo>
                <a:lnTo>
                  <a:pt x="136" y="15"/>
                </a:lnTo>
                <a:lnTo>
                  <a:pt x="135" y="15"/>
                </a:lnTo>
                <a:lnTo>
                  <a:pt x="133" y="15"/>
                </a:lnTo>
                <a:lnTo>
                  <a:pt x="132" y="15"/>
                </a:lnTo>
                <a:lnTo>
                  <a:pt x="130" y="14"/>
                </a:lnTo>
                <a:lnTo>
                  <a:pt x="129" y="14"/>
                </a:lnTo>
                <a:lnTo>
                  <a:pt x="127" y="14"/>
                </a:lnTo>
                <a:lnTo>
                  <a:pt x="126" y="13"/>
                </a:lnTo>
                <a:lnTo>
                  <a:pt x="124" y="13"/>
                </a:lnTo>
                <a:lnTo>
                  <a:pt x="123" y="12"/>
                </a:lnTo>
                <a:lnTo>
                  <a:pt x="121" y="12"/>
                </a:lnTo>
                <a:lnTo>
                  <a:pt x="120" y="11"/>
                </a:lnTo>
                <a:lnTo>
                  <a:pt x="118" y="11"/>
                </a:lnTo>
                <a:lnTo>
                  <a:pt x="117" y="11"/>
                </a:lnTo>
                <a:lnTo>
                  <a:pt x="115" y="10"/>
                </a:lnTo>
                <a:lnTo>
                  <a:pt x="114" y="10"/>
                </a:lnTo>
                <a:lnTo>
                  <a:pt x="113" y="10"/>
                </a:lnTo>
                <a:lnTo>
                  <a:pt x="111" y="9"/>
                </a:lnTo>
                <a:lnTo>
                  <a:pt x="110" y="9"/>
                </a:lnTo>
                <a:lnTo>
                  <a:pt x="108" y="9"/>
                </a:lnTo>
                <a:lnTo>
                  <a:pt x="107" y="9"/>
                </a:lnTo>
                <a:lnTo>
                  <a:pt x="105" y="9"/>
                </a:lnTo>
                <a:lnTo>
                  <a:pt x="104" y="9"/>
                </a:lnTo>
                <a:lnTo>
                  <a:pt x="102" y="9"/>
                </a:lnTo>
                <a:lnTo>
                  <a:pt x="101" y="9"/>
                </a:lnTo>
                <a:lnTo>
                  <a:pt x="99" y="9"/>
                </a:lnTo>
                <a:lnTo>
                  <a:pt x="98" y="8"/>
                </a:lnTo>
                <a:lnTo>
                  <a:pt x="96" y="8"/>
                </a:lnTo>
                <a:lnTo>
                  <a:pt x="95" y="8"/>
                </a:lnTo>
                <a:lnTo>
                  <a:pt x="93" y="7"/>
                </a:lnTo>
                <a:lnTo>
                  <a:pt x="92" y="7"/>
                </a:lnTo>
                <a:lnTo>
                  <a:pt x="90" y="6"/>
                </a:lnTo>
                <a:lnTo>
                  <a:pt x="89" y="6"/>
                </a:lnTo>
                <a:lnTo>
                  <a:pt x="87" y="5"/>
                </a:lnTo>
                <a:lnTo>
                  <a:pt x="86" y="4"/>
                </a:lnTo>
                <a:lnTo>
                  <a:pt x="85" y="3"/>
                </a:lnTo>
                <a:lnTo>
                  <a:pt x="83" y="3"/>
                </a:lnTo>
                <a:lnTo>
                  <a:pt x="82" y="2"/>
                </a:lnTo>
                <a:lnTo>
                  <a:pt x="80" y="1"/>
                </a:lnTo>
                <a:lnTo>
                  <a:pt x="79" y="1"/>
                </a:lnTo>
                <a:lnTo>
                  <a:pt x="77" y="0"/>
                </a:lnTo>
                <a:lnTo>
                  <a:pt x="76" y="0"/>
                </a:lnTo>
                <a:lnTo>
                  <a:pt x="74" y="0"/>
                </a:lnTo>
                <a:lnTo>
                  <a:pt x="73" y="0"/>
                </a:lnTo>
                <a:lnTo>
                  <a:pt x="71" y="0"/>
                </a:lnTo>
                <a:lnTo>
                  <a:pt x="70" y="0"/>
                </a:lnTo>
                <a:lnTo>
                  <a:pt x="68" y="1"/>
                </a:lnTo>
                <a:lnTo>
                  <a:pt x="67" y="1"/>
                </a:lnTo>
                <a:lnTo>
                  <a:pt x="65" y="2"/>
                </a:lnTo>
                <a:lnTo>
                  <a:pt x="64" y="2"/>
                </a:lnTo>
                <a:lnTo>
                  <a:pt x="62" y="3"/>
                </a:lnTo>
                <a:lnTo>
                  <a:pt x="61" y="4"/>
                </a:lnTo>
                <a:lnTo>
                  <a:pt x="59" y="5"/>
                </a:lnTo>
                <a:lnTo>
                  <a:pt x="58" y="5"/>
                </a:lnTo>
                <a:lnTo>
                  <a:pt x="56" y="6"/>
                </a:lnTo>
                <a:lnTo>
                  <a:pt x="55" y="6"/>
                </a:lnTo>
                <a:lnTo>
                  <a:pt x="54" y="7"/>
                </a:lnTo>
                <a:lnTo>
                  <a:pt x="52" y="7"/>
                </a:lnTo>
                <a:lnTo>
                  <a:pt x="51" y="7"/>
                </a:lnTo>
                <a:lnTo>
                  <a:pt x="49" y="8"/>
                </a:lnTo>
                <a:lnTo>
                  <a:pt x="48" y="8"/>
                </a:lnTo>
                <a:lnTo>
                  <a:pt x="46" y="8"/>
                </a:lnTo>
                <a:lnTo>
                  <a:pt x="45" y="8"/>
                </a:lnTo>
                <a:lnTo>
                  <a:pt x="43" y="8"/>
                </a:lnTo>
                <a:lnTo>
                  <a:pt x="42" y="8"/>
                </a:lnTo>
                <a:lnTo>
                  <a:pt x="40" y="8"/>
                </a:lnTo>
                <a:lnTo>
                  <a:pt x="39" y="8"/>
                </a:lnTo>
                <a:lnTo>
                  <a:pt x="37" y="8"/>
                </a:lnTo>
                <a:lnTo>
                  <a:pt x="36" y="8"/>
                </a:lnTo>
                <a:lnTo>
                  <a:pt x="34" y="9"/>
                </a:lnTo>
                <a:lnTo>
                  <a:pt x="33" y="9"/>
                </a:lnTo>
                <a:lnTo>
                  <a:pt x="31" y="9"/>
                </a:lnTo>
                <a:lnTo>
                  <a:pt x="30" y="10"/>
                </a:lnTo>
                <a:lnTo>
                  <a:pt x="28" y="10"/>
                </a:lnTo>
                <a:lnTo>
                  <a:pt x="27" y="11"/>
                </a:lnTo>
                <a:lnTo>
                  <a:pt x="25" y="11"/>
                </a:lnTo>
                <a:lnTo>
                  <a:pt x="24" y="12"/>
                </a:lnTo>
                <a:lnTo>
                  <a:pt x="23" y="12"/>
                </a:lnTo>
                <a:lnTo>
                  <a:pt x="21" y="13"/>
                </a:lnTo>
                <a:lnTo>
                  <a:pt x="20" y="13"/>
                </a:lnTo>
                <a:lnTo>
                  <a:pt x="18" y="14"/>
                </a:lnTo>
                <a:lnTo>
                  <a:pt x="17" y="14"/>
                </a:lnTo>
                <a:lnTo>
                  <a:pt x="15" y="15"/>
                </a:lnTo>
                <a:lnTo>
                  <a:pt x="14" y="15"/>
                </a:lnTo>
                <a:lnTo>
                  <a:pt x="12" y="15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6" y="16"/>
                </a:lnTo>
                <a:lnTo>
                  <a:pt x="5" y="16"/>
                </a:lnTo>
                <a:lnTo>
                  <a:pt x="3" y="17"/>
                </a:lnTo>
                <a:lnTo>
                  <a:pt x="2" y="17"/>
                </a:lnTo>
                <a:lnTo>
                  <a:pt x="0" y="17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90"/>
          <p:cNvSpPr>
            <a:spLocks noChangeShapeType="1"/>
          </p:cNvSpPr>
          <p:nvPr/>
        </p:nvSpPr>
        <p:spPr bwMode="auto">
          <a:xfrm>
            <a:off x="1628775" y="3656013"/>
            <a:ext cx="13906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Rectangle 91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Rectangle 92"/>
          <p:cNvSpPr>
            <a:spLocks noChangeArrowheads="1"/>
          </p:cNvSpPr>
          <p:nvPr/>
        </p:nvSpPr>
        <p:spPr bwMode="auto">
          <a:xfrm>
            <a:off x="1981200" y="3646488"/>
            <a:ext cx="6953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Rectangle 93"/>
          <p:cNvSpPr>
            <a:spLocks noChangeArrowheads="1"/>
          </p:cNvSpPr>
          <p:nvPr/>
        </p:nvSpPr>
        <p:spPr bwMode="auto">
          <a:xfrm>
            <a:off x="2314575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Rectangle 94"/>
          <p:cNvSpPr>
            <a:spLocks noChangeArrowheads="1"/>
          </p:cNvSpPr>
          <p:nvPr/>
        </p:nvSpPr>
        <p:spPr bwMode="auto">
          <a:xfrm>
            <a:off x="2314575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Rectangle 95"/>
          <p:cNvSpPr>
            <a:spLocks noChangeArrowheads="1"/>
          </p:cNvSpPr>
          <p:nvPr/>
        </p:nvSpPr>
        <p:spPr bwMode="auto">
          <a:xfrm>
            <a:off x="2305050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Rectangle 96"/>
          <p:cNvSpPr>
            <a:spLocks noChangeArrowheads="1"/>
          </p:cNvSpPr>
          <p:nvPr/>
        </p:nvSpPr>
        <p:spPr bwMode="auto">
          <a:xfrm>
            <a:off x="2305050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Rectangle 97"/>
          <p:cNvSpPr>
            <a:spLocks noChangeArrowheads="1"/>
          </p:cNvSpPr>
          <p:nvPr/>
        </p:nvSpPr>
        <p:spPr bwMode="auto">
          <a:xfrm>
            <a:off x="2295525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Rectangle 98"/>
          <p:cNvSpPr>
            <a:spLocks noChangeArrowheads="1"/>
          </p:cNvSpPr>
          <p:nvPr/>
        </p:nvSpPr>
        <p:spPr bwMode="auto">
          <a:xfrm>
            <a:off x="2295525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Rectangle 99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Rectangle 100"/>
          <p:cNvSpPr>
            <a:spLocks noChangeArrowheads="1"/>
          </p:cNvSpPr>
          <p:nvPr/>
        </p:nvSpPr>
        <p:spPr bwMode="auto">
          <a:xfrm>
            <a:off x="2295525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Oval 101"/>
          <p:cNvSpPr>
            <a:spLocks noChangeArrowheads="1"/>
          </p:cNvSpPr>
          <p:nvPr/>
        </p:nvSpPr>
        <p:spPr bwMode="auto">
          <a:xfrm>
            <a:off x="2295525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Freeform 102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24 w 876"/>
              <a:gd name="T1" fmla="*/ 138 h 228"/>
              <a:gd name="T2" fmla="*/ 60 w 876"/>
              <a:gd name="T3" fmla="*/ 150 h 228"/>
              <a:gd name="T4" fmla="*/ 96 w 876"/>
              <a:gd name="T5" fmla="*/ 168 h 228"/>
              <a:gd name="T6" fmla="*/ 132 w 876"/>
              <a:gd name="T7" fmla="*/ 186 h 228"/>
              <a:gd name="T8" fmla="*/ 168 w 876"/>
              <a:gd name="T9" fmla="*/ 210 h 228"/>
              <a:gd name="T10" fmla="*/ 204 w 876"/>
              <a:gd name="T11" fmla="*/ 228 h 228"/>
              <a:gd name="T12" fmla="*/ 240 w 876"/>
              <a:gd name="T13" fmla="*/ 228 h 228"/>
              <a:gd name="T14" fmla="*/ 276 w 876"/>
              <a:gd name="T15" fmla="*/ 222 h 228"/>
              <a:gd name="T16" fmla="*/ 312 w 876"/>
              <a:gd name="T17" fmla="*/ 210 h 228"/>
              <a:gd name="T18" fmla="*/ 342 w 876"/>
              <a:gd name="T19" fmla="*/ 204 h 228"/>
              <a:gd name="T20" fmla="*/ 378 w 876"/>
              <a:gd name="T21" fmla="*/ 204 h 228"/>
              <a:gd name="T22" fmla="*/ 414 w 876"/>
              <a:gd name="T23" fmla="*/ 210 h 228"/>
              <a:gd name="T24" fmla="*/ 450 w 876"/>
              <a:gd name="T25" fmla="*/ 210 h 228"/>
              <a:gd name="T26" fmla="*/ 486 w 876"/>
              <a:gd name="T27" fmla="*/ 198 h 228"/>
              <a:gd name="T28" fmla="*/ 522 w 876"/>
              <a:gd name="T29" fmla="*/ 186 h 228"/>
              <a:gd name="T30" fmla="*/ 558 w 876"/>
              <a:gd name="T31" fmla="*/ 180 h 228"/>
              <a:gd name="T32" fmla="*/ 594 w 876"/>
              <a:gd name="T33" fmla="*/ 174 h 228"/>
              <a:gd name="T34" fmla="*/ 630 w 876"/>
              <a:gd name="T35" fmla="*/ 174 h 228"/>
              <a:gd name="T36" fmla="*/ 666 w 876"/>
              <a:gd name="T37" fmla="*/ 174 h 228"/>
              <a:gd name="T38" fmla="*/ 696 w 876"/>
              <a:gd name="T39" fmla="*/ 168 h 228"/>
              <a:gd name="T40" fmla="*/ 732 w 876"/>
              <a:gd name="T41" fmla="*/ 156 h 228"/>
              <a:gd name="T42" fmla="*/ 768 w 876"/>
              <a:gd name="T43" fmla="*/ 144 h 228"/>
              <a:gd name="T44" fmla="*/ 804 w 876"/>
              <a:gd name="T45" fmla="*/ 132 h 228"/>
              <a:gd name="T46" fmla="*/ 840 w 876"/>
              <a:gd name="T47" fmla="*/ 126 h 228"/>
              <a:gd name="T48" fmla="*/ 876 w 876"/>
              <a:gd name="T49" fmla="*/ 126 h 228"/>
              <a:gd name="T50" fmla="*/ 852 w 876"/>
              <a:gd name="T51" fmla="*/ 102 h 228"/>
              <a:gd name="T52" fmla="*/ 816 w 876"/>
              <a:gd name="T53" fmla="*/ 96 h 228"/>
              <a:gd name="T54" fmla="*/ 780 w 876"/>
              <a:gd name="T55" fmla="*/ 90 h 228"/>
              <a:gd name="T56" fmla="*/ 744 w 876"/>
              <a:gd name="T57" fmla="*/ 78 h 228"/>
              <a:gd name="T58" fmla="*/ 708 w 876"/>
              <a:gd name="T59" fmla="*/ 66 h 228"/>
              <a:gd name="T60" fmla="*/ 672 w 876"/>
              <a:gd name="T61" fmla="*/ 54 h 228"/>
              <a:gd name="T62" fmla="*/ 636 w 876"/>
              <a:gd name="T63" fmla="*/ 54 h 228"/>
              <a:gd name="T64" fmla="*/ 600 w 876"/>
              <a:gd name="T65" fmla="*/ 54 h 228"/>
              <a:gd name="T66" fmla="*/ 564 w 876"/>
              <a:gd name="T67" fmla="*/ 48 h 228"/>
              <a:gd name="T68" fmla="*/ 528 w 876"/>
              <a:gd name="T69" fmla="*/ 42 h 228"/>
              <a:gd name="T70" fmla="*/ 498 w 876"/>
              <a:gd name="T71" fmla="*/ 30 h 228"/>
              <a:gd name="T72" fmla="*/ 462 w 876"/>
              <a:gd name="T73" fmla="*/ 18 h 228"/>
              <a:gd name="T74" fmla="*/ 426 w 876"/>
              <a:gd name="T75" fmla="*/ 18 h 228"/>
              <a:gd name="T76" fmla="*/ 390 w 876"/>
              <a:gd name="T77" fmla="*/ 18 h 228"/>
              <a:gd name="T78" fmla="*/ 354 w 876"/>
              <a:gd name="T79" fmla="*/ 24 h 228"/>
              <a:gd name="T80" fmla="*/ 318 w 876"/>
              <a:gd name="T81" fmla="*/ 24 h 228"/>
              <a:gd name="T82" fmla="*/ 282 w 876"/>
              <a:gd name="T83" fmla="*/ 12 h 228"/>
              <a:gd name="T84" fmla="*/ 246 w 876"/>
              <a:gd name="T85" fmla="*/ 0 h 228"/>
              <a:gd name="T86" fmla="*/ 210 w 876"/>
              <a:gd name="T87" fmla="*/ 0 h 228"/>
              <a:gd name="T88" fmla="*/ 174 w 876"/>
              <a:gd name="T89" fmla="*/ 12 h 228"/>
              <a:gd name="T90" fmla="*/ 144 w 876"/>
              <a:gd name="T91" fmla="*/ 36 h 228"/>
              <a:gd name="T92" fmla="*/ 108 w 876"/>
              <a:gd name="T93" fmla="*/ 60 h 228"/>
              <a:gd name="T94" fmla="*/ 72 w 876"/>
              <a:gd name="T95" fmla="*/ 78 h 228"/>
              <a:gd name="T96" fmla="*/ 36 w 876"/>
              <a:gd name="T97" fmla="*/ 84 h 228"/>
              <a:gd name="T98" fmla="*/ 0 w 87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6" h="228">
                <a:moveTo>
                  <a:pt x="0" y="138"/>
                </a:moveTo>
                <a:lnTo>
                  <a:pt x="6" y="138"/>
                </a:lnTo>
                <a:lnTo>
                  <a:pt x="18" y="138"/>
                </a:lnTo>
                <a:lnTo>
                  <a:pt x="24" y="138"/>
                </a:lnTo>
                <a:lnTo>
                  <a:pt x="36" y="144"/>
                </a:lnTo>
                <a:lnTo>
                  <a:pt x="42" y="144"/>
                </a:lnTo>
                <a:lnTo>
                  <a:pt x="54" y="144"/>
                </a:lnTo>
                <a:lnTo>
                  <a:pt x="60" y="150"/>
                </a:lnTo>
                <a:lnTo>
                  <a:pt x="72" y="150"/>
                </a:lnTo>
                <a:lnTo>
                  <a:pt x="78" y="156"/>
                </a:lnTo>
                <a:lnTo>
                  <a:pt x="90" y="162"/>
                </a:lnTo>
                <a:lnTo>
                  <a:pt x="96" y="168"/>
                </a:lnTo>
                <a:lnTo>
                  <a:pt x="108" y="168"/>
                </a:lnTo>
                <a:lnTo>
                  <a:pt x="114" y="174"/>
                </a:lnTo>
                <a:lnTo>
                  <a:pt x="126" y="180"/>
                </a:lnTo>
                <a:lnTo>
                  <a:pt x="132" y="186"/>
                </a:lnTo>
                <a:lnTo>
                  <a:pt x="144" y="192"/>
                </a:lnTo>
                <a:lnTo>
                  <a:pt x="150" y="198"/>
                </a:lnTo>
                <a:lnTo>
                  <a:pt x="156" y="204"/>
                </a:lnTo>
                <a:lnTo>
                  <a:pt x="168" y="210"/>
                </a:lnTo>
                <a:lnTo>
                  <a:pt x="174" y="216"/>
                </a:lnTo>
                <a:lnTo>
                  <a:pt x="186" y="222"/>
                </a:lnTo>
                <a:lnTo>
                  <a:pt x="192" y="222"/>
                </a:lnTo>
                <a:lnTo>
                  <a:pt x="204" y="228"/>
                </a:lnTo>
                <a:lnTo>
                  <a:pt x="210" y="228"/>
                </a:lnTo>
                <a:lnTo>
                  <a:pt x="222" y="228"/>
                </a:lnTo>
                <a:lnTo>
                  <a:pt x="228" y="228"/>
                </a:lnTo>
                <a:lnTo>
                  <a:pt x="240" y="228"/>
                </a:lnTo>
                <a:lnTo>
                  <a:pt x="246" y="228"/>
                </a:lnTo>
                <a:lnTo>
                  <a:pt x="258" y="222"/>
                </a:lnTo>
                <a:lnTo>
                  <a:pt x="264" y="222"/>
                </a:lnTo>
                <a:lnTo>
                  <a:pt x="276" y="222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12" y="210"/>
                </a:lnTo>
                <a:lnTo>
                  <a:pt x="318" y="210"/>
                </a:lnTo>
                <a:lnTo>
                  <a:pt x="330" y="204"/>
                </a:lnTo>
                <a:lnTo>
                  <a:pt x="336" y="204"/>
                </a:lnTo>
                <a:lnTo>
                  <a:pt x="342" y="204"/>
                </a:lnTo>
                <a:lnTo>
                  <a:pt x="354" y="204"/>
                </a:lnTo>
                <a:lnTo>
                  <a:pt x="360" y="204"/>
                </a:lnTo>
                <a:lnTo>
                  <a:pt x="372" y="204"/>
                </a:lnTo>
                <a:lnTo>
                  <a:pt x="378" y="204"/>
                </a:lnTo>
                <a:lnTo>
                  <a:pt x="390" y="210"/>
                </a:lnTo>
                <a:lnTo>
                  <a:pt x="396" y="210"/>
                </a:lnTo>
                <a:lnTo>
                  <a:pt x="408" y="210"/>
                </a:lnTo>
                <a:lnTo>
                  <a:pt x="414" y="210"/>
                </a:lnTo>
                <a:lnTo>
                  <a:pt x="426" y="210"/>
                </a:lnTo>
                <a:lnTo>
                  <a:pt x="432" y="210"/>
                </a:lnTo>
                <a:lnTo>
                  <a:pt x="444" y="210"/>
                </a:lnTo>
                <a:lnTo>
                  <a:pt x="450" y="210"/>
                </a:lnTo>
                <a:lnTo>
                  <a:pt x="462" y="210"/>
                </a:lnTo>
                <a:lnTo>
                  <a:pt x="468" y="204"/>
                </a:lnTo>
                <a:lnTo>
                  <a:pt x="480" y="204"/>
                </a:lnTo>
                <a:lnTo>
                  <a:pt x="486" y="198"/>
                </a:lnTo>
                <a:lnTo>
                  <a:pt x="498" y="198"/>
                </a:lnTo>
                <a:lnTo>
                  <a:pt x="504" y="192"/>
                </a:lnTo>
                <a:lnTo>
                  <a:pt x="516" y="192"/>
                </a:lnTo>
                <a:lnTo>
                  <a:pt x="522" y="186"/>
                </a:lnTo>
                <a:lnTo>
                  <a:pt x="528" y="186"/>
                </a:lnTo>
                <a:lnTo>
                  <a:pt x="540" y="180"/>
                </a:lnTo>
                <a:lnTo>
                  <a:pt x="546" y="180"/>
                </a:lnTo>
                <a:lnTo>
                  <a:pt x="558" y="180"/>
                </a:lnTo>
                <a:lnTo>
                  <a:pt x="564" y="180"/>
                </a:lnTo>
                <a:lnTo>
                  <a:pt x="576" y="174"/>
                </a:lnTo>
                <a:lnTo>
                  <a:pt x="582" y="174"/>
                </a:lnTo>
                <a:lnTo>
                  <a:pt x="594" y="174"/>
                </a:lnTo>
                <a:lnTo>
                  <a:pt x="600" y="174"/>
                </a:lnTo>
                <a:lnTo>
                  <a:pt x="612" y="174"/>
                </a:lnTo>
                <a:lnTo>
                  <a:pt x="618" y="174"/>
                </a:lnTo>
                <a:lnTo>
                  <a:pt x="630" y="174"/>
                </a:lnTo>
                <a:lnTo>
                  <a:pt x="636" y="174"/>
                </a:lnTo>
                <a:lnTo>
                  <a:pt x="648" y="174"/>
                </a:lnTo>
                <a:lnTo>
                  <a:pt x="654" y="174"/>
                </a:lnTo>
                <a:lnTo>
                  <a:pt x="666" y="174"/>
                </a:lnTo>
                <a:lnTo>
                  <a:pt x="672" y="174"/>
                </a:lnTo>
                <a:lnTo>
                  <a:pt x="684" y="168"/>
                </a:lnTo>
                <a:lnTo>
                  <a:pt x="690" y="168"/>
                </a:lnTo>
                <a:lnTo>
                  <a:pt x="696" y="168"/>
                </a:lnTo>
                <a:lnTo>
                  <a:pt x="708" y="162"/>
                </a:lnTo>
                <a:lnTo>
                  <a:pt x="714" y="162"/>
                </a:lnTo>
                <a:lnTo>
                  <a:pt x="726" y="156"/>
                </a:lnTo>
                <a:lnTo>
                  <a:pt x="732" y="156"/>
                </a:lnTo>
                <a:lnTo>
                  <a:pt x="744" y="150"/>
                </a:lnTo>
                <a:lnTo>
                  <a:pt x="750" y="150"/>
                </a:lnTo>
                <a:lnTo>
                  <a:pt x="762" y="144"/>
                </a:lnTo>
                <a:lnTo>
                  <a:pt x="768" y="144"/>
                </a:lnTo>
                <a:lnTo>
                  <a:pt x="780" y="138"/>
                </a:lnTo>
                <a:lnTo>
                  <a:pt x="786" y="138"/>
                </a:lnTo>
                <a:lnTo>
                  <a:pt x="798" y="138"/>
                </a:lnTo>
                <a:lnTo>
                  <a:pt x="804" y="132"/>
                </a:lnTo>
                <a:lnTo>
                  <a:pt x="816" y="132"/>
                </a:lnTo>
                <a:lnTo>
                  <a:pt x="822" y="132"/>
                </a:lnTo>
                <a:lnTo>
                  <a:pt x="834" y="132"/>
                </a:lnTo>
                <a:lnTo>
                  <a:pt x="840" y="126"/>
                </a:lnTo>
                <a:lnTo>
                  <a:pt x="852" y="126"/>
                </a:lnTo>
                <a:lnTo>
                  <a:pt x="858" y="126"/>
                </a:lnTo>
                <a:lnTo>
                  <a:pt x="870" y="126"/>
                </a:lnTo>
                <a:lnTo>
                  <a:pt x="876" y="126"/>
                </a:lnTo>
                <a:lnTo>
                  <a:pt x="876" y="102"/>
                </a:lnTo>
                <a:lnTo>
                  <a:pt x="870" y="102"/>
                </a:lnTo>
                <a:lnTo>
                  <a:pt x="858" y="102"/>
                </a:lnTo>
                <a:lnTo>
                  <a:pt x="852" y="102"/>
                </a:lnTo>
                <a:lnTo>
                  <a:pt x="840" y="102"/>
                </a:lnTo>
                <a:lnTo>
                  <a:pt x="834" y="102"/>
                </a:lnTo>
                <a:lnTo>
                  <a:pt x="822" y="96"/>
                </a:lnTo>
                <a:lnTo>
                  <a:pt x="816" y="96"/>
                </a:lnTo>
                <a:lnTo>
                  <a:pt x="804" y="96"/>
                </a:lnTo>
                <a:lnTo>
                  <a:pt x="798" y="96"/>
                </a:lnTo>
                <a:lnTo>
                  <a:pt x="786" y="90"/>
                </a:lnTo>
                <a:lnTo>
                  <a:pt x="780" y="90"/>
                </a:lnTo>
                <a:lnTo>
                  <a:pt x="768" y="84"/>
                </a:lnTo>
                <a:lnTo>
                  <a:pt x="762" y="84"/>
                </a:lnTo>
                <a:lnTo>
                  <a:pt x="750" y="78"/>
                </a:lnTo>
                <a:lnTo>
                  <a:pt x="744" y="78"/>
                </a:lnTo>
                <a:lnTo>
                  <a:pt x="732" y="72"/>
                </a:lnTo>
                <a:lnTo>
                  <a:pt x="726" y="72"/>
                </a:lnTo>
                <a:lnTo>
                  <a:pt x="714" y="66"/>
                </a:lnTo>
                <a:lnTo>
                  <a:pt x="708" y="66"/>
                </a:lnTo>
                <a:lnTo>
                  <a:pt x="696" y="60"/>
                </a:lnTo>
                <a:lnTo>
                  <a:pt x="690" y="60"/>
                </a:lnTo>
                <a:lnTo>
                  <a:pt x="684" y="60"/>
                </a:lnTo>
                <a:lnTo>
                  <a:pt x="672" y="54"/>
                </a:lnTo>
                <a:lnTo>
                  <a:pt x="666" y="54"/>
                </a:lnTo>
                <a:lnTo>
                  <a:pt x="654" y="54"/>
                </a:lnTo>
                <a:lnTo>
                  <a:pt x="648" y="54"/>
                </a:lnTo>
                <a:lnTo>
                  <a:pt x="636" y="54"/>
                </a:lnTo>
                <a:lnTo>
                  <a:pt x="630" y="54"/>
                </a:lnTo>
                <a:lnTo>
                  <a:pt x="618" y="54"/>
                </a:lnTo>
                <a:lnTo>
                  <a:pt x="612" y="54"/>
                </a:lnTo>
                <a:lnTo>
                  <a:pt x="600" y="54"/>
                </a:lnTo>
                <a:lnTo>
                  <a:pt x="594" y="54"/>
                </a:lnTo>
                <a:lnTo>
                  <a:pt x="582" y="54"/>
                </a:lnTo>
                <a:lnTo>
                  <a:pt x="576" y="54"/>
                </a:lnTo>
                <a:lnTo>
                  <a:pt x="564" y="48"/>
                </a:lnTo>
                <a:lnTo>
                  <a:pt x="558" y="48"/>
                </a:lnTo>
                <a:lnTo>
                  <a:pt x="546" y="48"/>
                </a:lnTo>
                <a:lnTo>
                  <a:pt x="540" y="48"/>
                </a:lnTo>
                <a:lnTo>
                  <a:pt x="528" y="42"/>
                </a:lnTo>
                <a:lnTo>
                  <a:pt x="522" y="42"/>
                </a:lnTo>
                <a:lnTo>
                  <a:pt x="516" y="36"/>
                </a:lnTo>
                <a:lnTo>
                  <a:pt x="504" y="36"/>
                </a:lnTo>
                <a:lnTo>
                  <a:pt x="498" y="30"/>
                </a:lnTo>
                <a:lnTo>
                  <a:pt x="486" y="30"/>
                </a:lnTo>
                <a:lnTo>
                  <a:pt x="480" y="24"/>
                </a:lnTo>
                <a:lnTo>
                  <a:pt x="468" y="24"/>
                </a:lnTo>
                <a:lnTo>
                  <a:pt x="462" y="18"/>
                </a:lnTo>
                <a:lnTo>
                  <a:pt x="450" y="18"/>
                </a:lnTo>
                <a:lnTo>
                  <a:pt x="444" y="18"/>
                </a:lnTo>
                <a:lnTo>
                  <a:pt x="432" y="18"/>
                </a:lnTo>
                <a:lnTo>
                  <a:pt x="426" y="18"/>
                </a:lnTo>
                <a:lnTo>
                  <a:pt x="414" y="18"/>
                </a:lnTo>
                <a:lnTo>
                  <a:pt x="408" y="18"/>
                </a:lnTo>
                <a:lnTo>
                  <a:pt x="396" y="18"/>
                </a:lnTo>
                <a:lnTo>
                  <a:pt x="390" y="18"/>
                </a:lnTo>
                <a:lnTo>
                  <a:pt x="378" y="24"/>
                </a:lnTo>
                <a:lnTo>
                  <a:pt x="372" y="24"/>
                </a:lnTo>
                <a:lnTo>
                  <a:pt x="360" y="24"/>
                </a:lnTo>
                <a:lnTo>
                  <a:pt x="354" y="24"/>
                </a:lnTo>
                <a:lnTo>
                  <a:pt x="342" y="24"/>
                </a:lnTo>
                <a:lnTo>
                  <a:pt x="336" y="24"/>
                </a:lnTo>
                <a:lnTo>
                  <a:pt x="330" y="24"/>
                </a:lnTo>
                <a:lnTo>
                  <a:pt x="318" y="24"/>
                </a:lnTo>
                <a:lnTo>
                  <a:pt x="312" y="18"/>
                </a:lnTo>
                <a:lnTo>
                  <a:pt x="300" y="18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64" y="6"/>
                </a:lnTo>
                <a:lnTo>
                  <a:pt x="258" y="6"/>
                </a:lnTo>
                <a:lnTo>
                  <a:pt x="246" y="0"/>
                </a:lnTo>
                <a:lnTo>
                  <a:pt x="240" y="0"/>
                </a:lnTo>
                <a:lnTo>
                  <a:pt x="228" y="0"/>
                </a:lnTo>
                <a:lnTo>
                  <a:pt x="222" y="0"/>
                </a:lnTo>
                <a:lnTo>
                  <a:pt x="210" y="0"/>
                </a:lnTo>
                <a:lnTo>
                  <a:pt x="204" y="6"/>
                </a:lnTo>
                <a:lnTo>
                  <a:pt x="192" y="6"/>
                </a:lnTo>
                <a:lnTo>
                  <a:pt x="186" y="12"/>
                </a:lnTo>
                <a:lnTo>
                  <a:pt x="174" y="12"/>
                </a:lnTo>
                <a:lnTo>
                  <a:pt x="168" y="18"/>
                </a:lnTo>
                <a:lnTo>
                  <a:pt x="156" y="24"/>
                </a:lnTo>
                <a:lnTo>
                  <a:pt x="150" y="30"/>
                </a:lnTo>
                <a:lnTo>
                  <a:pt x="144" y="36"/>
                </a:lnTo>
                <a:lnTo>
                  <a:pt x="132" y="42"/>
                </a:lnTo>
                <a:lnTo>
                  <a:pt x="126" y="48"/>
                </a:lnTo>
                <a:lnTo>
                  <a:pt x="114" y="54"/>
                </a:lnTo>
                <a:lnTo>
                  <a:pt x="108" y="60"/>
                </a:lnTo>
                <a:lnTo>
                  <a:pt x="96" y="66"/>
                </a:lnTo>
                <a:lnTo>
                  <a:pt x="90" y="66"/>
                </a:lnTo>
                <a:lnTo>
                  <a:pt x="78" y="72"/>
                </a:lnTo>
                <a:lnTo>
                  <a:pt x="72" y="78"/>
                </a:lnTo>
                <a:lnTo>
                  <a:pt x="60" y="78"/>
                </a:lnTo>
                <a:lnTo>
                  <a:pt x="54" y="84"/>
                </a:lnTo>
                <a:lnTo>
                  <a:pt x="42" y="84"/>
                </a:lnTo>
                <a:lnTo>
                  <a:pt x="36" y="84"/>
                </a:lnTo>
                <a:lnTo>
                  <a:pt x="24" y="90"/>
                </a:lnTo>
                <a:lnTo>
                  <a:pt x="18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Freeform 103"/>
          <p:cNvSpPr>
            <a:spLocks/>
          </p:cNvSpPr>
          <p:nvPr/>
        </p:nvSpPr>
        <p:spPr bwMode="auto">
          <a:xfrm>
            <a:off x="1981200" y="3017838"/>
            <a:ext cx="1390650" cy="361950"/>
          </a:xfrm>
          <a:custGeom>
            <a:avLst/>
            <a:gdLst>
              <a:gd name="T0" fmla="*/ 4 w 146"/>
              <a:gd name="T1" fmla="*/ 23 h 38"/>
              <a:gd name="T2" fmla="*/ 10 w 146"/>
              <a:gd name="T3" fmla="*/ 25 h 38"/>
              <a:gd name="T4" fmla="*/ 16 w 146"/>
              <a:gd name="T5" fmla="*/ 28 h 38"/>
              <a:gd name="T6" fmla="*/ 22 w 146"/>
              <a:gd name="T7" fmla="*/ 31 h 38"/>
              <a:gd name="T8" fmla="*/ 28 w 146"/>
              <a:gd name="T9" fmla="*/ 35 h 38"/>
              <a:gd name="T10" fmla="*/ 34 w 146"/>
              <a:gd name="T11" fmla="*/ 38 h 38"/>
              <a:gd name="T12" fmla="*/ 40 w 146"/>
              <a:gd name="T13" fmla="*/ 38 h 38"/>
              <a:gd name="T14" fmla="*/ 46 w 146"/>
              <a:gd name="T15" fmla="*/ 37 h 38"/>
              <a:gd name="T16" fmla="*/ 52 w 146"/>
              <a:gd name="T17" fmla="*/ 35 h 38"/>
              <a:gd name="T18" fmla="*/ 57 w 146"/>
              <a:gd name="T19" fmla="*/ 34 h 38"/>
              <a:gd name="T20" fmla="*/ 63 w 146"/>
              <a:gd name="T21" fmla="*/ 34 h 38"/>
              <a:gd name="T22" fmla="*/ 69 w 146"/>
              <a:gd name="T23" fmla="*/ 35 h 38"/>
              <a:gd name="T24" fmla="*/ 75 w 146"/>
              <a:gd name="T25" fmla="*/ 35 h 38"/>
              <a:gd name="T26" fmla="*/ 81 w 146"/>
              <a:gd name="T27" fmla="*/ 33 h 38"/>
              <a:gd name="T28" fmla="*/ 87 w 146"/>
              <a:gd name="T29" fmla="*/ 31 h 38"/>
              <a:gd name="T30" fmla="*/ 93 w 146"/>
              <a:gd name="T31" fmla="*/ 30 h 38"/>
              <a:gd name="T32" fmla="*/ 99 w 146"/>
              <a:gd name="T33" fmla="*/ 29 h 38"/>
              <a:gd name="T34" fmla="*/ 105 w 146"/>
              <a:gd name="T35" fmla="*/ 29 h 38"/>
              <a:gd name="T36" fmla="*/ 111 w 146"/>
              <a:gd name="T37" fmla="*/ 29 h 38"/>
              <a:gd name="T38" fmla="*/ 116 w 146"/>
              <a:gd name="T39" fmla="*/ 28 h 38"/>
              <a:gd name="T40" fmla="*/ 122 w 146"/>
              <a:gd name="T41" fmla="*/ 26 h 38"/>
              <a:gd name="T42" fmla="*/ 128 w 146"/>
              <a:gd name="T43" fmla="*/ 24 h 38"/>
              <a:gd name="T44" fmla="*/ 134 w 146"/>
              <a:gd name="T45" fmla="*/ 22 h 38"/>
              <a:gd name="T46" fmla="*/ 140 w 146"/>
              <a:gd name="T47" fmla="*/ 21 h 38"/>
              <a:gd name="T48" fmla="*/ 146 w 146"/>
              <a:gd name="T49" fmla="*/ 21 h 38"/>
              <a:gd name="T50" fmla="*/ 142 w 146"/>
              <a:gd name="T51" fmla="*/ 17 h 38"/>
              <a:gd name="T52" fmla="*/ 136 w 146"/>
              <a:gd name="T53" fmla="*/ 16 h 38"/>
              <a:gd name="T54" fmla="*/ 130 w 146"/>
              <a:gd name="T55" fmla="*/ 15 h 38"/>
              <a:gd name="T56" fmla="*/ 124 w 146"/>
              <a:gd name="T57" fmla="*/ 13 h 38"/>
              <a:gd name="T58" fmla="*/ 118 w 146"/>
              <a:gd name="T59" fmla="*/ 11 h 38"/>
              <a:gd name="T60" fmla="*/ 112 w 146"/>
              <a:gd name="T61" fmla="*/ 9 h 38"/>
              <a:gd name="T62" fmla="*/ 106 w 146"/>
              <a:gd name="T63" fmla="*/ 9 h 38"/>
              <a:gd name="T64" fmla="*/ 100 w 146"/>
              <a:gd name="T65" fmla="*/ 9 h 38"/>
              <a:gd name="T66" fmla="*/ 94 w 146"/>
              <a:gd name="T67" fmla="*/ 8 h 38"/>
              <a:gd name="T68" fmla="*/ 88 w 146"/>
              <a:gd name="T69" fmla="*/ 7 h 38"/>
              <a:gd name="T70" fmla="*/ 83 w 146"/>
              <a:gd name="T71" fmla="*/ 5 h 38"/>
              <a:gd name="T72" fmla="*/ 77 w 146"/>
              <a:gd name="T73" fmla="*/ 3 h 38"/>
              <a:gd name="T74" fmla="*/ 71 w 146"/>
              <a:gd name="T75" fmla="*/ 3 h 38"/>
              <a:gd name="T76" fmla="*/ 65 w 146"/>
              <a:gd name="T77" fmla="*/ 3 h 38"/>
              <a:gd name="T78" fmla="*/ 59 w 146"/>
              <a:gd name="T79" fmla="*/ 4 h 38"/>
              <a:gd name="T80" fmla="*/ 53 w 146"/>
              <a:gd name="T81" fmla="*/ 4 h 38"/>
              <a:gd name="T82" fmla="*/ 47 w 146"/>
              <a:gd name="T83" fmla="*/ 2 h 38"/>
              <a:gd name="T84" fmla="*/ 41 w 146"/>
              <a:gd name="T85" fmla="*/ 0 h 38"/>
              <a:gd name="T86" fmla="*/ 35 w 146"/>
              <a:gd name="T87" fmla="*/ 0 h 38"/>
              <a:gd name="T88" fmla="*/ 29 w 146"/>
              <a:gd name="T89" fmla="*/ 2 h 38"/>
              <a:gd name="T90" fmla="*/ 24 w 146"/>
              <a:gd name="T91" fmla="*/ 6 h 38"/>
              <a:gd name="T92" fmla="*/ 18 w 146"/>
              <a:gd name="T93" fmla="*/ 10 h 38"/>
              <a:gd name="T94" fmla="*/ 12 w 146"/>
              <a:gd name="T95" fmla="*/ 13 h 38"/>
              <a:gd name="T96" fmla="*/ 6 w 146"/>
              <a:gd name="T97" fmla="*/ 14 h 38"/>
              <a:gd name="T98" fmla="*/ 0 w 146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6" h="38">
                <a:moveTo>
                  <a:pt x="0" y="23"/>
                </a:moveTo>
                <a:lnTo>
                  <a:pt x="1" y="23"/>
                </a:lnTo>
                <a:lnTo>
                  <a:pt x="3" y="23"/>
                </a:lnTo>
                <a:lnTo>
                  <a:pt x="4" y="23"/>
                </a:lnTo>
                <a:lnTo>
                  <a:pt x="6" y="24"/>
                </a:lnTo>
                <a:lnTo>
                  <a:pt x="7" y="24"/>
                </a:lnTo>
                <a:lnTo>
                  <a:pt x="9" y="24"/>
                </a:lnTo>
                <a:lnTo>
                  <a:pt x="10" y="25"/>
                </a:lnTo>
                <a:lnTo>
                  <a:pt x="12" y="25"/>
                </a:lnTo>
                <a:lnTo>
                  <a:pt x="13" y="26"/>
                </a:lnTo>
                <a:lnTo>
                  <a:pt x="15" y="27"/>
                </a:lnTo>
                <a:lnTo>
                  <a:pt x="16" y="28"/>
                </a:lnTo>
                <a:lnTo>
                  <a:pt x="18" y="28"/>
                </a:lnTo>
                <a:lnTo>
                  <a:pt x="19" y="29"/>
                </a:lnTo>
                <a:lnTo>
                  <a:pt x="21" y="30"/>
                </a:lnTo>
                <a:lnTo>
                  <a:pt x="22" y="31"/>
                </a:lnTo>
                <a:lnTo>
                  <a:pt x="24" y="32"/>
                </a:lnTo>
                <a:lnTo>
                  <a:pt x="25" y="33"/>
                </a:lnTo>
                <a:lnTo>
                  <a:pt x="26" y="34"/>
                </a:lnTo>
                <a:lnTo>
                  <a:pt x="28" y="35"/>
                </a:lnTo>
                <a:lnTo>
                  <a:pt x="29" y="36"/>
                </a:lnTo>
                <a:lnTo>
                  <a:pt x="31" y="37"/>
                </a:lnTo>
                <a:lnTo>
                  <a:pt x="32" y="37"/>
                </a:lnTo>
                <a:lnTo>
                  <a:pt x="34" y="38"/>
                </a:lnTo>
                <a:lnTo>
                  <a:pt x="35" y="38"/>
                </a:lnTo>
                <a:lnTo>
                  <a:pt x="37" y="38"/>
                </a:lnTo>
                <a:lnTo>
                  <a:pt x="38" y="38"/>
                </a:lnTo>
                <a:lnTo>
                  <a:pt x="40" y="38"/>
                </a:lnTo>
                <a:lnTo>
                  <a:pt x="41" y="38"/>
                </a:lnTo>
                <a:lnTo>
                  <a:pt x="43" y="37"/>
                </a:lnTo>
                <a:lnTo>
                  <a:pt x="44" y="37"/>
                </a:lnTo>
                <a:lnTo>
                  <a:pt x="46" y="37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2" y="35"/>
                </a:lnTo>
                <a:lnTo>
                  <a:pt x="53" y="35"/>
                </a:lnTo>
                <a:lnTo>
                  <a:pt x="55" y="34"/>
                </a:lnTo>
                <a:lnTo>
                  <a:pt x="56" y="34"/>
                </a:lnTo>
                <a:lnTo>
                  <a:pt x="57" y="34"/>
                </a:lnTo>
                <a:lnTo>
                  <a:pt x="59" y="34"/>
                </a:lnTo>
                <a:lnTo>
                  <a:pt x="60" y="34"/>
                </a:lnTo>
                <a:lnTo>
                  <a:pt x="62" y="34"/>
                </a:lnTo>
                <a:lnTo>
                  <a:pt x="63" y="34"/>
                </a:lnTo>
                <a:lnTo>
                  <a:pt x="65" y="35"/>
                </a:lnTo>
                <a:lnTo>
                  <a:pt x="66" y="35"/>
                </a:lnTo>
                <a:lnTo>
                  <a:pt x="68" y="35"/>
                </a:lnTo>
                <a:lnTo>
                  <a:pt x="69" y="35"/>
                </a:lnTo>
                <a:lnTo>
                  <a:pt x="71" y="35"/>
                </a:lnTo>
                <a:lnTo>
                  <a:pt x="72" y="35"/>
                </a:lnTo>
                <a:lnTo>
                  <a:pt x="74" y="35"/>
                </a:lnTo>
                <a:lnTo>
                  <a:pt x="75" y="35"/>
                </a:lnTo>
                <a:lnTo>
                  <a:pt x="77" y="35"/>
                </a:lnTo>
                <a:lnTo>
                  <a:pt x="78" y="34"/>
                </a:lnTo>
                <a:lnTo>
                  <a:pt x="80" y="34"/>
                </a:lnTo>
                <a:lnTo>
                  <a:pt x="81" y="33"/>
                </a:lnTo>
                <a:lnTo>
                  <a:pt x="83" y="33"/>
                </a:lnTo>
                <a:lnTo>
                  <a:pt x="84" y="32"/>
                </a:lnTo>
                <a:lnTo>
                  <a:pt x="86" y="32"/>
                </a:lnTo>
                <a:lnTo>
                  <a:pt x="87" y="31"/>
                </a:lnTo>
                <a:lnTo>
                  <a:pt x="88" y="31"/>
                </a:lnTo>
                <a:lnTo>
                  <a:pt x="90" y="30"/>
                </a:lnTo>
                <a:lnTo>
                  <a:pt x="91" y="30"/>
                </a:lnTo>
                <a:lnTo>
                  <a:pt x="93" y="30"/>
                </a:lnTo>
                <a:lnTo>
                  <a:pt x="94" y="30"/>
                </a:lnTo>
                <a:lnTo>
                  <a:pt x="96" y="29"/>
                </a:lnTo>
                <a:lnTo>
                  <a:pt x="97" y="29"/>
                </a:lnTo>
                <a:lnTo>
                  <a:pt x="99" y="29"/>
                </a:lnTo>
                <a:lnTo>
                  <a:pt x="100" y="29"/>
                </a:lnTo>
                <a:lnTo>
                  <a:pt x="102" y="29"/>
                </a:lnTo>
                <a:lnTo>
                  <a:pt x="103" y="29"/>
                </a:lnTo>
                <a:lnTo>
                  <a:pt x="105" y="29"/>
                </a:lnTo>
                <a:lnTo>
                  <a:pt x="106" y="29"/>
                </a:lnTo>
                <a:lnTo>
                  <a:pt x="108" y="29"/>
                </a:lnTo>
                <a:lnTo>
                  <a:pt x="109" y="29"/>
                </a:lnTo>
                <a:lnTo>
                  <a:pt x="111" y="29"/>
                </a:lnTo>
                <a:lnTo>
                  <a:pt x="112" y="29"/>
                </a:lnTo>
                <a:lnTo>
                  <a:pt x="114" y="28"/>
                </a:lnTo>
                <a:lnTo>
                  <a:pt x="115" y="28"/>
                </a:lnTo>
                <a:lnTo>
                  <a:pt x="116" y="28"/>
                </a:lnTo>
                <a:lnTo>
                  <a:pt x="118" y="27"/>
                </a:lnTo>
                <a:lnTo>
                  <a:pt x="119" y="27"/>
                </a:lnTo>
                <a:lnTo>
                  <a:pt x="121" y="26"/>
                </a:lnTo>
                <a:lnTo>
                  <a:pt x="122" y="26"/>
                </a:lnTo>
                <a:lnTo>
                  <a:pt x="124" y="25"/>
                </a:lnTo>
                <a:lnTo>
                  <a:pt x="125" y="25"/>
                </a:lnTo>
                <a:lnTo>
                  <a:pt x="127" y="24"/>
                </a:lnTo>
                <a:lnTo>
                  <a:pt x="128" y="24"/>
                </a:lnTo>
                <a:lnTo>
                  <a:pt x="130" y="23"/>
                </a:lnTo>
                <a:lnTo>
                  <a:pt x="131" y="23"/>
                </a:lnTo>
                <a:lnTo>
                  <a:pt x="133" y="23"/>
                </a:lnTo>
                <a:lnTo>
                  <a:pt x="134" y="22"/>
                </a:lnTo>
                <a:lnTo>
                  <a:pt x="136" y="22"/>
                </a:lnTo>
                <a:lnTo>
                  <a:pt x="137" y="22"/>
                </a:lnTo>
                <a:lnTo>
                  <a:pt x="139" y="22"/>
                </a:lnTo>
                <a:lnTo>
                  <a:pt x="140" y="21"/>
                </a:lnTo>
                <a:lnTo>
                  <a:pt x="142" y="21"/>
                </a:lnTo>
                <a:lnTo>
                  <a:pt x="143" y="21"/>
                </a:lnTo>
                <a:lnTo>
                  <a:pt x="145" y="21"/>
                </a:lnTo>
                <a:lnTo>
                  <a:pt x="146" y="21"/>
                </a:lnTo>
                <a:lnTo>
                  <a:pt x="146" y="17"/>
                </a:lnTo>
                <a:lnTo>
                  <a:pt x="145" y="17"/>
                </a:lnTo>
                <a:lnTo>
                  <a:pt x="143" y="17"/>
                </a:lnTo>
                <a:lnTo>
                  <a:pt x="142" y="17"/>
                </a:lnTo>
                <a:lnTo>
                  <a:pt x="140" y="17"/>
                </a:lnTo>
                <a:lnTo>
                  <a:pt x="139" y="17"/>
                </a:lnTo>
                <a:lnTo>
                  <a:pt x="137" y="16"/>
                </a:lnTo>
                <a:lnTo>
                  <a:pt x="136" y="16"/>
                </a:lnTo>
                <a:lnTo>
                  <a:pt x="134" y="16"/>
                </a:lnTo>
                <a:lnTo>
                  <a:pt x="133" y="16"/>
                </a:lnTo>
                <a:lnTo>
                  <a:pt x="131" y="15"/>
                </a:lnTo>
                <a:lnTo>
                  <a:pt x="130" y="15"/>
                </a:lnTo>
                <a:lnTo>
                  <a:pt x="128" y="14"/>
                </a:lnTo>
                <a:lnTo>
                  <a:pt x="127" y="14"/>
                </a:lnTo>
                <a:lnTo>
                  <a:pt x="125" y="13"/>
                </a:lnTo>
                <a:lnTo>
                  <a:pt x="124" y="13"/>
                </a:lnTo>
                <a:lnTo>
                  <a:pt x="122" y="12"/>
                </a:lnTo>
                <a:lnTo>
                  <a:pt x="121" y="12"/>
                </a:lnTo>
                <a:lnTo>
                  <a:pt x="119" y="11"/>
                </a:lnTo>
                <a:lnTo>
                  <a:pt x="118" y="11"/>
                </a:lnTo>
                <a:lnTo>
                  <a:pt x="116" y="10"/>
                </a:lnTo>
                <a:lnTo>
                  <a:pt x="115" y="10"/>
                </a:lnTo>
                <a:lnTo>
                  <a:pt x="114" y="10"/>
                </a:lnTo>
                <a:lnTo>
                  <a:pt x="112" y="9"/>
                </a:lnTo>
                <a:lnTo>
                  <a:pt x="111" y="9"/>
                </a:lnTo>
                <a:lnTo>
                  <a:pt x="109" y="9"/>
                </a:lnTo>
                <a:lnTo>
                  <a:pt x="108" y="9"/>
                </a:lnTo>
                <a:lnTo>
                  <a:pt x="106" y="9"/>
                </a:lnTo>
                <a:lnTo>
                  <a:pt x="105" y="9"/>
                </a:lnTo>
                <a:lnTo>
                  <a:pt x="103" y="9"/>
                </a:lnTo>
                <a:lnTo>
                  <a:pt x="102" y="9"/>
                </a:lnTo>
                <a:lnTo>
                  <a:pt x="100" y="9"/>
                </a:lnTo>
                <a:lnTo>
                  <a:pt x="99" y="9"/>
                </a:lnTo>
                <a:lnTo>
                  <a:pt x="97" y="9"/>
                </a:lnTo>
                <a:lnTo>
                  <a:pt x="96" y="9"/>
                </a:lnTo>
                <a:lnTo>
                  <a:pt x="94" y="8"/>
                </a:lnTo>
                <a:lnTo>
                  <a:pt x="93" y="8"/>
                </a:lnTo>
                <a:lnTo>
                  <a:pt x="91" y="8"/>
                </a:lnTo>
                <a:lnTo>
                  <a:pt x="90" y="8"/>
                </a:lnTo>
                <a:lnTo>
                  <a:pt x="88" y="7"/>
                </a:lnTo>
                <a:lnTo>
                  <a:pt x="87" y="7"/>
                </a:lnTo>
                <a:lnTo>
                  <a:pt x="86" y="6"/>
                </a:lnTo>
                <a:lnTo>
                  <a:pt x="84" y="6"/>
                </a:lnTo>
                <a:lnTo>
                  <a:pt x="83" y="5"/>
                </a:lnTo>
                <a:lnTo>
                  <a:pt x="81" y="5"/>
                </a:lnTo>
                <a:lnTo>
                  <a:pt x="80" y="4"/>
                </a:lnTo>
                <a:lnTo>
                  <a:pt x="78" y="4"/>
                </a:lnTo>
                <a:lnTo>
                  <a:pt x="77" y="3"/>
                </a:lnTo>
                <a:lnTo>
                  <a:pt x="75" y="3"/>
                </a:lnTo>
                <a:lnTo>
                  <a:pt x="74" y="3"/>
                </a:lnTo>
                <a:lnTo>
                  <a:pt x="72" y="3"/>
                </a:lnTo>
                <a:lnTo>
                  <a:pt x="71" y="3"/>
                </a:lnTo>
                <a:lnTo>
                  <a:pt x="69" y="3"/>
                </a:lnTo>
                <a:lnTo>
                  <a:pt x="68" y="3"/>
                </a:lnTo>
                <a:lnTo>
                  <a:pt x="66" y="3"/>
                </a:lnTo>
                <a:lnTo>
                  <a:pt x="65" y="3"/>
                </a:lnTo>
                <a:lnTo>
                  <a:pt x="63" y="4"/>
                </a:lnTo>
                <a:lnTo>
                  <a:pt x="62" y="4"/>
                </a:lnTo>
                <a:lnTo>
                  <a:pt x="60" y="4"/>
                </a:lnTo>
                <a:lnTo>
                  <a:pt x="59" y="4"/>
                </a:lnTo>
                <a:lnTo>
                  <a:pt x="57" y="4"/>
                </a:lnTo>
                <a:lnTo>
                  <a:pt x="56" y="4"/>
                </a:lnTo>
                <a:lnTo>
                  <a:pt x="55" y="4"/>
                </a:lnTo>
                <a:lnTo>
                  <a:pt x="53" y="4"/>
                </a:lnTo>
                <a:lnTo>
                  <a:pt x="52" y="3"/>
                </a:lnTo>
                <a:lnTo>
                  <a:pt x="50" y="3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4" y="1"/>
                </a:lnTo>
                <a:lnTo>
                  <a:pt x="43" y="1"/>
                </a:lnTo>
                <a:lnTo>
                  <a:pt x="41" y="0"/>
                </a:lnTo>
                <a:lnTo>
                  <a:pt x="40" y="0"/>
                </a:lnTo>
                <a:lnTo>
                  <a:pt x="38" y="0"/>
                </a:lnTo>
                <a:lnTo>
                  <a:pt x="37" y="0"/>
                </a:lnTo>
                <a:lnTo>
                  <a:pt x="35" y="0"/>
                </a:lnTo>
                <a:lnTo>
                  <a:pt x="34" y="1"/>
                </a:lnTo>
                <a:lnTo>
                  <a:pt x="32" y="1"/>
                </a:lnTo>
                <a:lnTo>
                  <a:pt x="31" y="2"/>
                </a:lnTo>
                <a:lnTo>
                  <a:pt x="29" y="2"/>
                </a:lnTo>
                <a:lnTo>
                  <a:pt x="28" y="3"/>
                </a:lnTo>
                <a:lnTo>
                  <a:pt x="26" y="4"/>
                </a:lnTo>
                <a:lnTo>
                  <a:pt x="25" y="5"/>
                </a:lnTo>
                <a:lnTo>
                  <a:pt x="24" y="6"/>
                </a:lnTo>
                <a:lnTo>
                  <a:pt x="22" y="7"/>
                </a:lnTo>
                <a:lnTo>
                  <a:pt x="21" y="8"/>
                </a:lnTo>
                <a:lnTo>
                  <a:pt x="19" y="9"/>
                </a:lnTo>
                <a:lnTo>
                  <a:pt x="18" y="10"/>
                </a:lnTo>
                <a:lnTo>
                  <a:pt x="16" y="11"/>
                </a:lnTo>
                <a:lnTo>
                  <a:pt x="15" y="11"/>
                </a:lnTo>
                <a:lnTo>
                  <a:pt x="13" y="12"/>
                </a:lnTo>
                <a:lnTo>
                  <a:pt x="12" y="13"/>
                </a:lnTo>
                <a:lnTo>
                  <a:pt x="10" y="13"/>
                </a:lnTo>
                <a:lnTo>
                  <a:pt x="9" y="14"/>
                </a:lnTo>
                <a:lnTo>
                  <a:pt x="7" y="14"/>
                </a:lnTo>
                <a:lnTo>
                  <a:pt x="6" y="14"/>
                </a:lnTo>
                <a:lnTo>
                  <a:pt x="4" y="15"/>
                </a:lnTo>
                <a:lnTo>
                  <a:pt x="3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04"/>
          <p:cNvSpPr>
            <a:spLocks noChangeShapeType="1"/>
          </p:cNvSpPr>
          <p:nvPr/>
        </p:nvSpPr>
        <p:spPr bwMode="auto">
          <a:xfrm>
            <a:off x="1981200" y="31988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Rectangle 105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Rectangle 106"/>
          <p:cNvSpPr>
            <a:spLocks noChangeArrowheads="1"/>
          </p:cNvSpPr>
          <p:nvPr/>
        </p:nvSpPr>
        <p:spPr bwMode="auto">
          <a:xfrm>
            <a:off x="2324100" y="3189288"/>
            <a:ext cx="3524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Rectangle 107"/>
          <p:cNvSpPr>
            <a:spLocks noChangeArrowheads="1"/>
          </p:cNvSpPr>
          <p:nvPr/>
        </p:nvSpPr>
        <p:spPr bwMode="auto">
          <a:xfrm>
            <a:off x="266700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Rectangle 108"/>
          <p:cNvSpPr>
            <a:spLocks noChangeArrowheads="1"/>
          </p:cNvSpPr>
          <p:nvPr/>
        </p:nvSpPr>
        <p:spPr bwMode="auto">
          <a:xfrm>
            <a:off x="266700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Rectangle 109"/>
          <p:cNvSpPr>
            <a:spLocks noChangeArrowheads="1"/>
          </p:cNvSpPr>
          <p:nvPr/>
        </p:nvSpPr>
        <p:spPr bwMode="auto">
          <a:xfrm>
            <a:off x="265747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Rectangle 110"/>
          <p:cNvSpPr>
            <a:spLocks noChangeArrowheads="1"/>
          </p:cNvSpPr>
          <p:nvPr/>
        </p:nvSpPr>
        <p:spPr bwMode="auto">
          <a:xfrm>
            <a:off x="265747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Rectangle 111"/>
          <p:cNvSpPr>
            <a:spLocks noChangeArrowheads="1"/>
          </p:cNvSpPr>
          <p:nvPr/>
        </p:nvSpPr>
        <p:spPr bwMode="auto">
          <a:xfrm>
            <a:off x="264795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Rectangle 112"/>
          <p:cNvSpPr>
            <a:spLocks noChangeArrowheads="1"/>
          </p:cNvSpPr>
          <p:nvPr/>
        </p:nvSpPr>
        <p:spPr bwMode="auto">
          <a:xfrm>
            <a:off x="264795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Rectangle 113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Rectangle 114"/>
          <p:cNvSpPr>
            <a:spLocks noChangeArrowheads="1"/>
          </p:cNvSpPr>
          <p:nvPr/>
        </p:nvSpPr>
        <p:spPr bwMode="auto">
          <a:xfrm>
            <a:off x="264795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Oval 115"/>
          <p:cNvSpPr>
            <a:spLocks noChangeArrowheads="1"/>
          </p:cNvSpPr>
          <p:nvPr/>
        </p:nvSpPr>
        <p:spPr bwMode="auto">
          <a:xfrm>
            <a:off x="264795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Freeform 116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36 w 1098"/>
              <a:gd name="T1" fmla="*/ 162 h 228"/>
              <a:gd name="T2" fmla="*/ 78 w 1098"/>
              <a:gd name="T3" fmla="*/ 174 h 228"/>
              <a:gd name="T4" fmla="*/ 126 w 1098"/>
              <a:gd name="T5" fmla="*/ 192 h 228"/>
              <a:gd name="T6" fmla="*/ 168 w 1098"/>
              <a:gd name="T7" fmla="*/ 216 h 228"/>
              <a:gd name="T8" fmla="*/ 210 w 1098"/>
              <a:gd name="T9" fmla="*/ 228 h 228"/>
              <a:gd name="T10" fmla="*/ 258 w 1098"/>
              <a:gd name="T11" fmla="*/ 228 h 228"/>
              <a:gd name="T12" fmla="*/ 300 w 1098"/>
              <a:gd name="T13" fmla="*/ 228 h 228"/>
              <a:gd name="T14" fmla="*/ 348 w 1098"/>
              <a:gd name="T15" fmla="*/ 228 h 228"/>
              <a:gd name="T16" fmla="*/ 390 w 1098"/>
              <a:gd name="T17" fmla="*/ 228 h 228"/>
              <a:gd name="T18" fmla="*/ 432 w 1098"/>
              <a:gd name="T19" fmla="*/ 228 h 228"/>
              <a:gd name="T20" fmla="*/ 480 w 1098"/>
              <a:gd name="T21" fmla="*/ 222 h 228"/>
              <a:gd name="T22" fmla="*/ 522 w 1098"/>
              <a:gd name="T23" fmla="*/ 204 h 228"/>
              <a:gd name="T24" fmla="*/ 570 w 1098"/>
              <a:gd name="T25" fmla="*/ 186 h 228"/>
              <a:gd name="T26" fmla="*/ 612 w 1098"/>
              <a:gd name="T27" fmla="*/ 174 h 228"/>
              <a:gd name="T28" fmla="*/ 654 w 1098"/>
              <a:gd name="T29" fmla="*/ 168 h 228"/>
              <a:gd name="T30" fmla="*/ 702 w 1098"/>
              <a:gd name="T31" fmla="*/ 162 h 228"/>
              <a:gd name="T32" fmla="*/ 744 w 1098"/>
              <a:gd name="T33" fmla="*/ 150 h 228"/>
              <a:gd name="T34" fmla="*/ 786 w 1098"/>
              <a:gd name="T35" fmla="*/ 144 h 228"/>
              <a:gd name="T36" fmla="*/ 834 w 1098"/>
              <a:gd name="T37" fmla="*/ 138 h 228"/>
              <a:gd name="T38" fmla="*/ 876 w 1098"/>
              <a:gd name="T39" fmla="*/ 132 h 228"/>
              <a:gd name="T40" fmla="*/ 924 w 1098"/>
              <a:gd name="T41" fmla="*/ 132 h 228"/>
              <a:gd name="T42" fmla="*/ 966 w 1098"/>
              <a:gd name="T43" fmla="*/ 126 h 228"/>
              <a:gd name="T44" fmla="*/ 1008 w 1098"/>
              <a:gd name="T45" fmla="*/ 126 h 228"/>
              <a:gd name="T46" fmla="*/ 1056 w 1098"/>
              <a:gd name="T47" fmla="*/ 126 h 228"/>
              <a:gd name="T48" fmla="*/ 1098 w 1098"/>
              <a:gd name="T49" fmla="*/ 126 h 228"/>
              <a:gd name="T50" fmla="*/ 1068 w 1098"/>
              <a:gd name="T51" fmla="*/ 108 h 228"/>
              <a:gd name="T52" fmla="*/ 1020 w 1098"/>
              <a:gd name="T53" fmla="*/ 108 h 228"/>
              <a:gd name="T54" fmla="*/ 978 w 1098"/>
              <a:gd name="T55" fmla="*/ 108 h 228"/>
              <a:gd name="T56" fmla="*/ 930 w 1098"/>
              <a:gd name="T57" fmla="*/ 102 h 228"/>
              <a:gd name="T58" fmla="*/ 888 w 1098"/>
              <a:gd name="T59" fmla="*/ 102 h 228"/>
              <a:gd name="T60" fmla="*/ 846 w 1098"/>
              <a:gd name="T61" fmla="*/ 96 h 228"/>
              <a:gd name="T62" fmla="*/ 798 w 1098"/>
              <a:gd name="T63" fmla="*/ 90 h 228"/>
              <a:gd name="T64" fmla="*/ 756 w 1098"/>
              <a:gd name="T65" fmla="*/ 84 h 228"/>
              <a:gd name="T66" fmla="*/ 708 w 1098"/>
              <a:gd name="T67" fmla="*/ 78 h 228"/>
              <a:gd name="T68" fmla="*/ 666 w 1098"/>
              <a:gd name="T69" fmla="*/ 66 h 228"/>
              <a:gd name="T70" fmla="*/ 624 w 1098"/>
              <a:gd name="T71" fmla="*/ 60 h 228"/>
              <a:gd name="T72" fmla="*/ 576 w 1098"/>
              <a:gd name="T73" fmla="*/ 48 h 228"/>
              <a:gd name="T74" fmla="*/ 534 w 1098"/>
              <a:gd name="T75" fmla="*/ 30 h 228"/>
              <a:gd name="T76" fmla="*/ 492 w 1098"/>
              <a:gd name="T77" fmla="*/ 18 h 228"/>
              <a:gd name="T78" fmla="*/ 444 w 1098"/>
              <a:gd name="T79" fmla="*/ 6 h 228"/>
              <a:gd name="T80" fmla="*/ 402 w 1098"/>
              <a:gd name="T81" fmla="*/ 0 h 228"/>
              <a:gd name="T82" fmla="*/ 354 w 1098"/>
              <a:gd name="T83" fmla="*/ 6 h 228"/>
              <a:gd name="T84" fmla="*/ 312 w 1098"/>
              <a:gd name="T85" fmla="*/ 6 h 228"/>
              <a:gd name="T86" fmla="*/ 270 w 1098"/>
              <a:gd name="T87" fmla="*/ 6 h 228"/>
              <a:gd name="T88" fmla="*/ 222 w 1098"/>
              <a:gd name="T89" fmla="*/ 6 h 228"/>
              <a:gd name="T90" fmla="*/ 180 w 1098"/>
              <a:gd name="T91" fmla="*/ 18 h 228"/>
              <a:gd name="T92" fmla="*/ 138 w 1098"/>
              <a:gd name="T93" fmla="*/ 36 h 228"/>
              <a:gd name="T94" fmla="*/ 90 w 1098"/>
              <a:gd name="T95" fmla="*/ 54 h 228"/>
              <a:gd name="T96" fmla="*/ 48 w 1098"/>
              <a:gd name="T97" fmla="*/ 66 h 228"/>
              <a:gd name="T98" fmla="*/ 0 w 1098"/>
              <a:gd name="T99" fmla="*/ 7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228">
                <a:moveTo>
                  <a:pt x="0" y="156"/>
                </a:moveTo>
                <a:lnTo>
                  <a:pt x="12" y="156"/>
                </a:lnTo>
                <a:lnTo>
                  <a:pt x="24" y="156"/>
                </a:lnTo>
                <a:lnTo>
                  <a:pt x="36" y="162"/>
                </a:lnTo>
                <a:lnTo>
                  <a:pt x="48" y="162"/>
                </a:lnTo>
                <a:lnTo>
                  <a:pt x="60" y="168"/>
                </a:lnTo>
                <a:lnTo>
                  <a:pt x="72" y="168"/>
                </a:lnTo>
                <a:lnTo>
                  <a:pt x="78" y="174"/>
                </a:lnTo>
                <a:lnTo>
                  <a:pt x="90" y="180"/>
                </a:lnTo>
                <a:lnTo>
                  <a:pt x="102" y="186"/>
                </a:lnTo>
                <a:lnTo>
                  <a:pt x="114" y="186"/>
                </a:lnTo>
                <a:lnTo>
                  <a:pt x="126" y="192"/>
                </a:lnTo>
                <a:lnTo>
                  <a:pt x="138" y="198"/>
                </a:lnTo>
                <a:lnTo>
                  <a:pt x="144" y="204"/>
                </a:lnTo>
                <a:lnTo>
                  <a:pt x="156" y="210"/>
                </a:lnTo>
                <a:lnTo>
                  <a:pt x="168" y="216"/>
                </a:lnTo>
                <a:lnTo>
                  <a:pt x="180" y="216"/>
                </a:lnTo>
                <a:lnTo>
                  <a:pt x="192" y="222"/>
                </a:lnTo>
                <a:lnTo>
                  <a:pt x="204" y="222"/>
                </a:lnTo>
                <a:lnTo>
                  <a:pt x="210" y="228"/>
                </a:lnTo>
                <a:lnTo>
                  <a:pt x="222" y="228"/>
                </a:lnTo>
                <a:lnTo>
                  <a:pt x="234" y="228"/>
                </a:lnTo>
                <a:lnTo>
                  <a:pt x="246" y="228"/>
                </a:lnTo>
                <a:lnTo>
                  <a:pt x="258" y="228"/>
                </a:lnTo>
                <a:lnTo>
                  <a:pt x="270" y="228"/>
                </a:lnTo>
                <a:lnTo>
                  <a:pt x="282" y="228"/>
                </a:lnTo>
                <a:lnTo>
                  <a:pt x="288" y="228"/>
                </a:lnTo>
                <a:lnTo>
                  <a:pt x="300" y="228"/>
                </a:lnTo>
                <a:lnTo>
                  <a:pt x="312" y="228"/>
                </a:lnTo>
                <a:lnTo>
                  <a:pt x="324" y="228"/>
                </a:lnTo>
                <a:lnTo>
                  <a:pt x="336" y="228"/>
                </a:lnTo>
                <a:lnTo>
                  <a:pt x="348" y="228"/>
                </a:lnTo>
                <a:lnTo>
                  <a:pt x="354" y="228"/>
                </a:lnTo>
                <a:lnTo>
                  <a:pt x="366" y="228"/>
                </a:lnTo>
                <a:lnTo>
                  <a:pt x="378" y="228"/>
                </a:lnTo>
                <a:lnTo>
                  <a:pt x="390" y="228"/>
                </a:lnTo>
                <a:lnTo>
                  <a:pt x="402" y="228"/>
                </a:lnTo>
                <a:lnTo>
                  <a:pt x="414" y="228"/>
                </a:lnTo>
                <a:lnTo>
                  <a:pt x="426" y="228"/>
                </a:lnTo>
                <a:lnTo>
                  <a:pt x="432" y="228"/>
                </a:lnTo>
                <a:lnTo>
                  <a:pt x="444" y="228"/>
                </a:lnTo>
                <a:lnTo>
                  <a:pt x="456" y="228"/>
                </a:lnTo>
                <a:lnTo>
                  <a:pt x="468" y="222"/>
                </a:lnTo>
                <a:lnTo>
                  <a:pt x="480" y="222"/>
                </a:lnTo>
                <a:lnTo>
                  <a:pt x="492" y="216"/>
                </a:lnTo>
                <a:lnTo>
                  <a:pt x="498" y="216"/>
                </a:lnTo>
                <a:lnTo>
                  <a:pt x="510" y="210"/>
                </a:lnTo>
                <a:lnTo>
                  <a:pt x="522" y="204"/>
                </a:lnTo>
                <a:lnTo>
                  <a:pt x="534" y="198"/>
                </a:lnTo>
                <a:lnTo>
                  <a:pt x="546" y="198"/>
                </a:lnTo>
                <a:lnTo>
                  <a:pt x="558" y="192"/>
                </a:lnTo>
                <a:lnTo>
                  <a:pt x="570" y="186"/>
                </a:lnTo>
                <a:lnTo>
                  <a:pt x="576" y="186"/>
                </a:lnTo>
                <a:lnTo>
                  <a:pt x="588" y="180"/>
                </a:lnTo>
                <a:lnTo>
                  <a:pt x="600" y="180"/>
                </a:lnTo>
                <a:lnTo>
                  <a:pt x="612" y="174"/>
                </a:lnTo>
                <a:lnTo>
                  <a:pt x="624" y="174"/>
                </a:lnTo>
                <a:lnTo>
                  <a:pt x="636" y="174"/>
                </a:lnTo>
                <a:lnTo>
                  <a:pt x="642" y="168"/>
                </a:lnTo>
                <a:lnTo>
                  <a:pt x="654" y="168"/>
                </a:lnTo>
                <a:lnTo>
                  <a:pt x="666" y="168"/>
                </a:lnTo>
                <a:lnTo>
                  <a:pt x="678" y="162"/>
                </a:lnTo>
                <a:lnTo>
                  <a:pt x="690" y="162"/>
                </a:lnTo>
                <a:lnTo>
                  <a:pt x="702" y="162"/>
                </a:lnTo>
                <a:lnTo>
                  <a:pt x="708" y="156"/>
                </a:lnTo>
                <a:lnTo>
                  <a:pt x="720" y="156"/>
                </a:lnTo>
                <a:lnTo>
                  <a:pt x="732" y="150"/>
                </a:lnTo>
                <a:lnTo>
                  <a:pt x="744" y="150"/>
                </a:lnTo>
                <a:lnTo>
                  <a:pt x="756" y="150"/>
                </a:lnTo>
                <a:lnTo>
                  <a:pt x="768" y="144"/>
                </a:lnTo>
                <a:lnTo>
                  <a:pt x="780" y="144"/>
                </a:lnTo>
                <a:lnTo>
                  <a:pt x="786" y="144"/>
                </a:lnTo>
                <a:lnTo>
                  <a:pt x="798" y="138"/>
                </a:lnTo>
                <a:lnTo>
                  <a:pt x="810" y="138"/>
                </a:lnTo>
                <a:lnTo>
                  <a:pt x="822" y="138"/>
                </a:lnTo>
                <a:lnTo>
                  <a:pt x="834" y="138"/>
                </a:lnTo>
                <a:lnTo>
                  <a:pt x="846" y="132"/>
                </a:lnTo>
                <a:lnTo>
                  <a:pt x="852" y="132"/>
                </a:lnTo>
                <a:lnTo>
                  <a:pt x="864" y="132"/>
                </a:lnTo>
                <a:lnTo>
                  <a:pt x="876" y="132"/>
                </a:lnTo>
                <a:lnTo>
                  <a:pt x="888" y="132"/>
                </a:lnTo>
                <a:lnTo>
                  <a:pt x="900" y="132"/>
                </a:lnTo>
                <a:lnTo>
                  <a:pt x="912" y="132"/>
                </a:lnTo>
                <a:lnTo>
                  <a:pt x="924" y="132"/>
                </a:lnTo>
                <a:lnTo>
                  <a:pt x="930" y="126"/>
                </a:lnTo>
                <a:lnTo>
                  <a:pt x="942" y="126"/>
                </a:lnTo>
                <a:lnTo>
                  <a:pt x="954" y="126"/>
                </a:lnTo>
                <a:lnTo>
                  <a:pt x="966" y="126"/>
                </a:lnTo>
                <a:lnTo>
                  <a:pt x="978" y="126"/>
                </a:lnTo>
                <a:lnTo>
                  <a:pt x="990" y="126"/>
                </a:lnTo>
                <a:lnTo>
                  <a:pt x="996" y="126"/>
                </a:lnTo>
                <a:lnTo>
                  <a:pt x="1008" y="126"/>
                </a:lnTo>
                <a:lnTo>
                  <a:pt x="1020" y="126"/>
                </a:lnTo>
                <a:lnTo>
                  <a:pt x="1032" y="126"/>
                </a:lnTo>
                <a:lnTo>
                  <a:pt x="1044" y="126"/>
                </a:lnTo>
                <a:lnTo>
                  <a:pt x="1056" y="126"/>
                </a:lnTo>
                <a:lnTo>
                  <a:pt x="1068" y="126"/>
                </a:lnTo>
                <a:lnTo>
                  <a:pt x="1074" y="126"/>
                </a:lnTo>
                <a:lnTo>
                  <a:pt x="1086" y="126"/>
                </a:lnTo>
                <a:lnTo>
                  <a:pt x="1098" y="126"/>
                </a:lnTo>
                <a:lnTo>
                  <a:pt x="1098" y="108"/>
                </a:lnTo>
                <a:lnTo>
                  <a:pt x="1086" y="108"/>
                </a:lnTo>
                <a:lnTo>
                  <a:pt x="1074" y="108"/>
                </a:lnTo>
                <a:lnTo>
                  <a:pt x="1068" y="108"/>
                </a:lnTo>
                <a:lnTo>
                  <a:pt x="1056" y="108"/>
                </a:lnTo>
                <a:lnTo>
                  <a:pt x="1044" y="108"/>
                </a:lnTo>
                <a:lnTo>
                  <a:pt x="1032" y="108"/>
                </a:lnTo>
                <a:lnTo>
                  <a:pt x="1020" y="108"/>
                </a:lnTo>
                <a:lnTo>
                  <a:pt x="1008" y="108"/>
                </a:lnTo>
                <a:lnTo>
                  <a:pt x="996" y="108"/>
                </a:lnTo>
                <a:lnTo>
                  <a:pt x="990" y="108"/>
                </a:lnTo>
                <a:lnTo>
                  <a:pt x="978" y="108"/>
                </a:lnTo>
                <a:lnTo>
                  <a:pt x="966" y="108"/>
                </a:lnTo>
                <a:lnTo>
                  <a:pt x="954" y="108"/>
                </a:lnTo>
                <a:lnTo>
                  <a:pt x="942" y="102"/>
                </a:lnTo>
                <a:lnTo>
                  <a:pt x="930" y="102"/>
                </a:lnTo>
                <a:lnTo>
                  <a:pt x="924" y="102"/>
                </a:lnTo>
                <a:lnTo>
                  <a:pt x="912" y="102"/>
                </a:lnTo>
                <a:lnTo>
                  <a:pt x="900" y="102"/>
                </a:lnTo>
                <a:lnTo>
                  <a:pt x="888" y="102"/>
                </a:lnTo>
                <a:lnTo>
                  <a:pt x="876" y="102"/>
                </a:lnTo>
                <a:lnTo>
                  <a:pt x="864" y="102"/>
                </a:lnTo>
                <a:lnTo>
                  <a:pt x="852" y="96"/>
                </a:lnTo>
                <a:lnTo>
                  <a:pt x="846" y="96"/>
                </a:lnTo>
                <a:lnTo>
                  <a:pt x="834" y="96"/>
                </a:lnTo>
                <a:lnTo>
                  <a:pt x="822" y="96"/>
                </a:lnTo>
                <a:lnTo>
                  <a:pt x="810" y="96"/>
                </a:lnTo>
                <a:lnTo>
                  <a:pt x="798" y="90"/>
                </a:lnTo>
                <a:lnTo>
                  <a:pt x="786" y="90"/>
                </a:lnTo>
                <a:lnTo>
                  <a:pt x="780" y="90"/>
                </a:lnTo>
                <a:lnTo>
                  <a:pt x="768" y="90"/>
                </a:lnTo>
                <a:lnTo>
                  <a:pt x="756" y="84"/>
                </a:lnTo>
                <a:lnTo>
                  <a:pt x="744" y="84"/>
                </a:lnTo>
                <a:lnTo>
                  <a:pt x="732" y="78"/>
                </a:lnTo>
                <a:lnTo>
                  <a:pt x="720" y="78"/>
                </a:lnTo>
                <a:lnTo>
                  <a:pt x="708" y="78"/>
                </a:lnTo>
                <a:lnTo>
                  <a:pt x="702" y="72"/>
                </a:lnTo>
                <a:lnTo>
                  <a:pt x="690" y="72"/>
                </a:lnTo>
                <a:lnTo>
                  <a:pt x="678" y="72"/>
                </a:lnTo>
                <a:lnTo>
                  <a:pt x="666" y="66"/>
                </a:lnTo>
                <a:lnTo>
                  <a:pt x="654" y="66"/>
                </a:lnTo>
                <a:lnTo>
                  <a:pt x="642" y="66"/>
                </a:lnTo>
                <a:lnTo>
                  <a:pt x="636" y="60"/>
                </a:lnTo>
                <a:lnTo>
                  <a:pt x="624" y="60"/>
                </a:lnTo>
                <a:lnTo>
                  <a:pt x="612" y="60"/>
                </a:lnTo>
                <a:lnTo>
                  <a:pt x="600" y="54"/>
                </a:lnTo>
                <a:lnTo>
                  <a:pt x="588" y="54"/>
                </a:lnTo>
                <a:lnTo>
                  <a:pt x="576" y="48"/>
                </a:lnTo>
                <a:lnTo>
                  <a:pt x="570" y="42"/>
                </a:lnTo>
                <a:lnTo>
                  <a:pt x="558" y="42"/>
                </a:lnTo>
                <a:lnTo>
                  <a:pt x="546" y="36"/>
                </a:lnTo>
                <a:lnTo>
                  <a:pt x="534" y="30"/>
                </a:lnTo>
                <a:lnTo>
                  <a:pt x="522" y="30"/>
                </a:lnTo>
                <a:lnTo>
                  <a:pt x="510" y="24"/>
                </a:lnTo>
                <a:lnTo>
                  <a:pt x="498" y="18"/>
                </a:lnTo>
                <a:lnTo>
                  <a:pt x="492" y="18"/>
                </a:lnTo>
                <a:lnTo>
                  <a:pt x="480" y="12"/>
                </a:lnTo>
                <a:lnTo>
                  <a:pt x="468" y="6"/>
                </a:lnTo>
                <a:lnTo>
                  <a:pt x="456" y="6"/>
                </a:lnTo>
                <a:lnTo>
                  <a:pt x="444" y="6"/>
                </a:lnTo>
                <a:lnTo>
                  <a:pt x="432" y="0"/>
                </a:lnTo>
                <a:lnTo>
                  <a:pt x="426" y="0"/>
                </a:lnTo>
                <a:lnTo>
                  <a:pt x="414" y="0"/>
                </a:lnTo>
                <a:lnTo>
                  <a:pt x="402" y="0"/>
                </a:lnTo>
                <a:lnTo>
                  <a:pt x="390" y="0"/>
                </a:lnTo>
                <a:lnTo>
                  <a:pt x="378" y="6"/>
                </a:lnTo>
                <a:lnTo>
                  <a:pt x="366" y="6"/>
                </a:lnTo>
                <a:lnTo>
                  <a:pt x="354" y="6"/>
                </a:lnTo>
                <a:lnTo>
                  <a:pt x="348" y="6"/>
                </a:lnTo>
                <a:lnTo>
                  <a:pt x="336" y="6"/>
                </a:lnTo>
                <a:lnTo>
                  <a:pt x="324" y="6"/>
                </a:lnTo>
                <a:lnTo>
                  <a:pt x="312" y="6"/>
                </a:lnTo>
                <a:lnTo>
                  <a:pt x="300" y="6"/>
                </a:lnTo>
                <a:lnTo>
                  <a:pt x="288" y="6"/>
                </a:lnTo>
                <a:lnTo>
                  <a:pt x="282" y="6"/>
                </a:lnTo>
                <a:lnTo>
                  <a:pt x="270" y="6"/>
                </a:lnTo>
                <a:lnTo>
                  <a:pt x="258" y="0"/>
                </a:lnTo>
                <a:lnTo>
                  <a:pt x="246" y="0"/>
                </a:lnTo>
                <a:lnTo>
                  <a:pt x="234" y="6"/>
                </a:lnTo>
                <a:lnTo>
                  <a:pt x="222" y="6"/>
                </a:lnTo>
                <a:lnTo>
                  <a:pt x="210" y="6"/>
                </a:lnTo>
                <a:lnTo>
                  <a:pt x="204" y="6"/>
                </a:lnTo>
                <a:lnTo>
                  <a:pt x="192" y="12"/>
                </a:lnTo>
                <a:lnTo>
                  <a:pt x="180" y="18"/>
                </a:lnTo>
                <a:lnTo>
                  <a:pt x="168" y="18"/>
                </a:lnTo>
                <a:lnTo>
                  <a:pt x="156" y="24"/>
                </a:lnTo>
                <a:lnTo>
                  <a:pt x="144" y="30"/>
                </a:lnTo>
                <a:lnTo>
                  <a:pt x="138" y="36"/>
                </a:lnTo>
                <a:lnTo>
                  <a:pt x="126" y="42"/>
                </a:lnTo>
                <a:lnTo>
                  <a:pt x="114" y="42"/>
                </a:lnTo>
                <a:lnTo>
                  <a:pt x="102" y="48"/>
                </a:lnTo>
                <a:lnTo>
                  <a:pt x="90" y="54"/>
                </a:lnTo>
                <a:lnTo>
                  <a:pt x="78" y="60"/>
                </a:lnTo>
                <a:lnTo>
                  <a:pt x="72" y="60"/>
                </a:lnTo>
                <a:lnTo>
                  <a:pt x="60" y="66"/>
                </a:lnTo>
                <a:lnTo>
                  <a:pt x="48" y="66"/>
                </a:lnTo>
                <a:lnTo>
                  <a:pt x="36" y="72"/>
                </a:lnTo>
                <a:lnTo>
                  <a:pt x="24" y="72"/>
                </a:lnTo>
                <a:lnTo>
                  <a:pt x="12" y="78"/>
                </a:lnTo>
                <a:lnTo>
                  <a:pt x="0" y="78"/>
                </a:lnTo>
                <a:lnTo>
                  <a:pt x="0" y="15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Freeform 117"/>
          <p:cNvSpPr>
            <a:spLocks/>
          </p:cNvSpPr>
          <p:nvPr/>
        </p:nvSpPr>
        <p:spPr bwMode="auto">
          <a:xfrm>
            <a:off x="2324100" y="2560638"/>
            <a:ext cx="1743075" cy="361950"/>
          </a:xfrm>
          <a:custGeom>
            <a:avLst/>
            <a:gdLst>
              <a:gd name="T0" fmla="*/ 6 w 183"/>
              <a:gd name="T1" fmla="*/ 27 h 38"/>
              <a:gd name="T2" fmla="*/ 13 w 183"/>
              <a:gd name="T3" fmla="*/ 29 h 38"/>
              <a:gd name="T4" fmla="*/ 21 w 183"/>
              <a:gd name="T5" fmla="*/ 32 h 38"/>
              <a:gd name="T6" fmla="*/ 28 w 183"/>
              <a:gd name="T7" fmla="*/ 36 h 38"/>
              <a:gd name="T8" fmla="*/ 35 w 183"/>
              <a:gd name="T9" fmla="*/ 38 h 38"/>
              <a:gd name="T10" fmla="*/ 43 w 183"/>
              <a:gd name="T11" fmla="*/ 38 h 38"/>
              <a:gd name="T12" fmla="*/ 50 w 183"/>
              <a:gd name="T13" fmla="*/ 38 h 38"/>
              <a:gd name="T14" fmla="*/ 58 w 183"/>
              <a:gd name="T15" fmla="*/ 38 h 38"/>
              <a:gd name="T16" fmla="*/ 65 w 183"/>
              <a:gd name="T17" fmla="*/ 38 h 38"/>
              <a:gd name="T18" fmla="*/ 72 w 183"/>
              <a:gd name="T19" fmla="*/ 38 h 38"/>
              <a:gd name="T20" fmla="*/ 80 w 183"/>
              <a:gd name="T21" fmla="*/ 37 h 38"/>
              <a:gd name="T22" fmla="*/ 87 w 183"/>
              <a:gd name="T23" fmla="*/ 34 h 38"/>
              <a:gd name="T24" fmla="*/ 95 w 183"/>
              <a:gd name="T25" fmla="*/ 31 h 38"/>
              <a:gd name="T26" fmla="*/ 102 w 183"/>
              <a:gd name="T27" fmla="*/ 29 h 38"/>
              <a:gd name="T28" fmla="*/ 109 w 183"/>
              <a:gd name="T29" fmla="*/ 28 h 38"/>
              <a:gd name="T30" fmla="*/ 117 w 183"/>
              <a:gd name="T31" fmla="*/ 27 h 38"/>
              <a:gd name="T32" fmla="*/ 124 w 183"/>
              <a:gd name="T33" fmla="*/ 25 h 38"/>
              <a:gd name="T34" fmla="*/ 131 w 183"/>
              <a:gd name="T35" fmla="*/ 24 h 38"/>
              <a:gd name="T36" fmla="*/ 139 w 183"/>
              <a:gd name="T37" fmla="*/ 23 h 38"/>
              <a:gd name="T38" fmla="*/ 146 w 183"/>
              <a:gd name="T39" fmla="*/ 22 h 38"/>
              <a:gd name="T40" fmla="*/ 154 w 183"/>
              <a:gd name="T41" fmla="*/ 22 h 38"/>
              <a:gd name="T42" fmla="*/ 161 w 183"/>
              <a:gd name="T43" fmla="*/ 21 h 38"/>
              <a:gd name="T44" fmla="*/ 168 w 183"/>
              <a:gd name="T45" fmla="*/ 21 h 38"/>
              <a:gd name="T46" fmla="*/ 176 w 183"/>
              <a:gd name="T47" fmla="*/ 21 h 38"/>
              <a:gd name="T48" fmla="*/ 183 w 183"/>
              <a:gd name="T49" fmla="*/ 21 h 38"/>
              <a:gd name="T50" fmla="*/ 178 w 183"/>
              <a:gd name="T51" fmla="*/ 18 h 38"/>
              <a:gd name="T52" fmla="*/ 170 w 183"/>
              <a:gd name="T53" fmla="*/ 18 h 38"/>
              <a:gd name="T54" fmla="*/ 163 w 183"/>
              <a:gd name="T55" fmla="*/ 18 h 38"/>
              <a:gd name="T56" fmla="*/ 155 w 183"/>
              <a:gd name="T57" fmla="*/ 17 h 38"/>
              <a:gd name="T58" fmla="*/ 148 w 183"/>
              <a:gd name="T59" fmla="*/ 17 h 38"/>
              <a:gd name="T60" fmla="*/ 141 w 183"/>
              <a:gd name="T61" fmla="*/ 16 h 38"/>
              <a:gd name="T62" fmla="*/ 133 w 183"/>
              <a:gd name="T63" fmla="*/ 15 h 38"/>
              <a:gd name="T64" fmla="*/ 126 w 183"/>
              <a:gd name="T65" fmla="*/ 14 h 38"/>
              <a:gd name="T66" fmla="*/ 118 w 183"/>
              <a:gd name="T67" fmla="*/ 13 h 38"/>
              <a:gd name="T68" fmla="*/ 111 w 183"/>
              <a:gd name="T69" fmla="*/ 11 h 38"/>
              <a:gd name="T70" fmla="*/ 104 w 183"/>
              <a:gd name="T71" fmla="*/ 10 h 38"/>
              <a:gd name="T72" fmla="*/ 96 w 183"/>
              <a:gd name="T73" fmla="*/ 8 h 38"/>
              <a:gd name="T74" fmla="*/ 89 w 183"/>
              <a:gd name="T75" fmla="*/ 5 h 38"/>
              <a:gd name="T76" fmla="*/ 82 w 183"/>
              <a:gd name="T77" fmla="*/ 3 h 38"/>
              <a:gd name="T78" fmla="*/ 74 w 183"/>
              <a:gd name="T79" fmla="*/ 1 h 38"/>
              <a:gd name="T80" fmla="*/ 67 w 183"/>
              <a:gd name="T81" fmla="*/ 0 h 38"/>
              <a:gd name="T82" fmla="*/ 59 w 183"/>
              <a:gd name="T83" fmla="*/ 1 h 38"/>
              <a:gd name="T84" fmla="*/ 52 w 183"/>
              <a:gd name="T85" fmla="*/ 1 h 38"/>
              <a:gd name="T86" fmla="*/ 45 w 183"/>
              <a:gd name="T87" fmla="*/ 1 h 38"/>
              <a:gd name="T88" fmla="*/ 37 w 183"/>
              <a:gd name="T89" fmla="*/ 1 h 38"/>
              <a:gd name="T90" fmla="*/ 30 w 183"/>
              <a:gd name="T91" fmla="*/ 3 h 38"/>
              <a:gd name="T92" fmla="*/ 23 w 183"/>
              <a:gd name="T93" fmla="*/ 6 h 38"/>
              <a:gd name="T94" fmla="*/ 15 w 183"/>
              <a:gd name="T95" fmla="*/ 9 h 38"/>
              <a:gd name="T96" fmla="*/ 8 w 183"/>
              <a:gd name="T97" fmla="*/ 11 h 38"/>
              <a:gd name="T98" fmla="*/ 0 w 183"/>
              <a:gd name="T99" fmla="*/ 13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83" h="38">
                <a:moveTo>
                  <a:pt x="0" y="26"/>
                </a:moveTo>
                <a:lnTo>
                  <a:pt x="2" y="26"/>
                </a:lnTo>
                <a:lnTo>
                  <a:pt x="4" y="26"/>
                </a:lnTo>
                <a:lnTo>
                  <a:pt x="6" y="27"/>
                </a:lnTo>
                <a:lnTo>
                  <a:pt x="8" y="27"/>
                </a:lnTo>
                <a:lnTo>
                  <a:pt x="10" y="28"/>
                </a:lnTo>
                <a:lnTo>
                  <a:pt x="12" y="28"/>
                </a:lnTo>
                <a:lnTo>
                  <a:pt x="13" y="29"/>
                </a:lnTo>
                <a:lnTo>
                  <a:pt x="15" y="30"/>
                </a:lnTo>
                <a:lnTo>
                  <a:pt x="17" y="31"/>
                </a:lnTo>
                <a:lnTo>
                  <a:pt x="19" y="31"/>
                </a:lnTo>
                <a:lnTo>
                  <a:pt x="21" y="32"/>
                </a:lnTo>
                <a:lnTo>
                  <a:pt x="23" y="33"/>
                </a:lnTo>
                <a:lnTo>
                  <a:pt x="24" y="34"/>
                </a:lnTo>
                <a:lnTo>
                  <a:pt x="26" y="35"/>
                </a:lnTo>
                <a:lnTo>
                  <a:pt x="28" y="36"/>
                </a:lnTo>
                <a:lnTo>
                  <a:pt x="30" y="36"/>
                </a:lnTo>
                <a:lnTo>
                  <a:pt x="32" y="37"/>
                </a:lnTo>
                <a:lnTo>
                  <a:pt x="34" y="37"/>
                </a:lnTo>
                <a:lnTo>
                  <a:pt x="35" y="38"/>
                </a:lnTo>
                <a:lnTo>
                  <a:pt x="37" y="38"/>
                </a:lnTo>
                <a:lnTo>
                  <a:pt x="39" y="38"/>
                </a:lnTo>
                <a:lnTo>
                  <a:pt x="41" y="38"/>
                </a:lnTo>
                <a:lnTo>
                  <a:pt x="43" y="38"/>
                </a:lnTo>
                <a:lnTo>
                  <a:pt x="45" y="38"/>
                </a:lnTo>
                <a:lnTo>
                  <a:pt x="47" y="38"/>
                </a:lnTo>
                <a:lnTo>
                  <a:pt x="48" y="38"/>
                </a:lnTo>
                <a:lnTo>
                  <a:pt x="50" y="38"/>
                </a:lnTo>
                <a:lnTo>
                  <a:pt x="52" y="38"/>
                </a:lnTo>
                <a:lnTo>
                  <a:pt x="54" y="38"/>
                </a:lnTo>
                <a:lnTo>
                  <a:pt x="56" y="38"/>
                </a:lnTo>
                <a:lnTo>
                  <a:pt x="58" y="38"/>
                </a:lnTo>
                <a:lnTo>
                  <a:pt x="59" y="38"/>
                </a:lnTo>
                <a:lnTo>
                  <a:pt x="61" y="38"/>
                </a:lnTo>
                <a:lnTo>
                  <a:pt x="63" y="38"/>
                </a:lnTo>
                <a:lnTo>
                  <a:pt x="65" y="38"/>
                </a:lnTo>
                <a:lnTo>
                  <a:pt x="67" y="38"/>
                </a:lnTo>
                <a:lnTo>
                  <a:pt x="69" y="38"/>
                </a:lnTo>
                <a:lnTo>
                  <a:pt x="71" y="38"/>
                </a:lnTo>
                <a:lnTo>
                  <a:pt x="72" y="38"/>
                </a:lnTo>
                <a:lnTo>
                  <a:pt x="74" y="38"/>
                </a:lnTo>
                <a:lnTo>
                  <a:pt x="76" y="38"/>
                </a:lnTo>
                <a:lnTo>
                  <a:pt x="78" y="37"/>
                </a:lnTo>
                <a:lnTo>
                  <a:pt x="80" y="37"/>
                </a:lnTo>
                <a:lnTo>
                  <a:pt x="82" y="36"/>
                </a:lnTo>
                <a:lnTo>
                  <a:pt x="83" y="36"/>
                </a:lnTo>
                <a:lnTo>
                  <a:pt x="85" y="35"/>
                </a:lnTo>
                <a:lnTo>
                  <a:pt x="87" y="34"/>
                </a:lnTo>
                <a:lnTo>
                  <a:pt x="89" y="33"/>
                </a:lnTo>
                <a:lnTo>
                  <a:pt x="91" y="33"/>
                </a:lnTo>
                <a:lnTo>
                  <a:pt x="93" y="32"/>
                </a:lnTo>
                <a:lnTo>
                  <a:pt x="95" y="31"/>
                </a:lnTo>
                <a:lnTo>
                  <a:pt x="96" y="31"/>
                </a:lnTo>
                <a:lnTo>
                  <a:pt x="98" y="30"/>
                </a:lnTo>
                <a:lnTo>
                  <a:pt x="100" y="30"/>
                </a:lnTo>
                <a:lnTo>
                  <a:pt x="102" y="29"/>
                </a:lnTo>
                <a:lnTo>
                  <a:pt x="104" y="29"/>
                </a:lnTo>
                <a:lnTo>
                  <a:pt x="106" y="29"/>
                </a:lnTo>
                <a:lnTo>
                  <a:pt x="107" y="28"/>
                </a:lnTo>
                <a:lnTo>
                  <a:pt x="109" y="28"/>
                </a:lnTo>
                <a:lnTo>
                  <a:pt x="111" y="28"/>
                </a:lnTo>
                <a:lnTo>
                  <a:pt x="113" y="27"/>
                </a:lnTo>
                <a:lnTo>
                  <a:pt x="115" y="27"/>
                </a:lnTo>
                <a:lnTo>
                  <a:pt x="117" y="27"/>
                </a:lnTo>
                <a:lnTo>
                  <a:pt x="118" y="26"/>
                </a:lnTo>
                <a:lnTo>
                  <a:pt x="120" y="26"/>
                </a:lnTo>
                <a:lnTo>
                  <a:pt x="122" y="25"/>
                </a:lnTo>
                <a:lnTo>
                  <a:pt x="124" y="25"/>
                </a:lnTo>
                <a:lnTo>
                  <a:pt x="126" y="25"/>
                </a:lnTo>
                <a:lnTo>
                  <a:pt x="128" y="24"/>
                </a:lnTo>
                <a:lnTo>
                  <a:pt x="130" y="24"/>
                </a:lnTo>
                <a:lnTo>
                  <a:pt x="131" y="24"/>
                </a:lnTo>
                <a:lnTo>
                  <a:pt x="133" y="23"/>
                </a:lnTo>
                <a:lnTo>
                  <a:pt x="135" y="23"/>
                </a:lnTo>
                <a:lnTo>
                  <a:pt x="137" y="23"/>
                </a:lnTo>
                <a:lnTo>
                  <a:pt x="139" y="23"/>
                </a:lnTo>
                <a:lnTo>
                  <a:pt x="141" y="22"/>
                </a:lnTo>
                <a:lnTo>
                  <a:pt x="142" y="22"/>
                </a:lnTo>
                <a:lnTo>
                  <a:pt x="144" y="22"/>
                </a:lnTo>
                <a:lnTo>
                  <a:pt x="146" y="22"/>
                </a:lnTo>
                <a:lnTo>
                  <a:pt x="148" y="22"/>
                </a:lnTo>
                <a:lnTo>
                  <a:pt x="150" y="22"/>
                </a:lnTo>
                <a:lnTo>
                  <a:pt x="152" y="22"/>
                </a:lnTo>
                <a:lnTo>
                  <a:pt x="154" y="22"/>
                </a:lnTo>
                <a:lnTo>
                  <a:pt x="155" y="21"/>
                </a:lnTo>
                <a:lnTo>
                  <a:pt x="157" y="21"/>
                </a:lnTo>
                <a:lnTo>
                  <a:pt x="159" y="21"/>
                </a:lnTo>
                <a:lnTo>
                  <a:pt x="161" y="21"/>
                </a:lnTo>
                <a:lnTo>
                  <a:pt x="163" y="21"/>
                </a:lnTo>
                <a:lnTo>
                  <a:pt x="165" y="21"/>
                </a:lnTo>
                <a:lnTo>
                  <a:pt x="166" y="21"/>
                </a:lnTo>
                <a:lnTo>
                  <a:pt x="168" y="21"/>
                </a:lnTo>
                <a:lnTo>
                  <a:pt x="170" y="21"/>
                </a:lnTo>
                <a:lnTo>
                  <a:pt x="172" y="21"/>
                </a:lnTo>
                <a:lnTo>
                  <a:pt x="174" y="21"/>
                </a:lnTo>
                <a:lnTo>
                  <a:pt x="176" y="21"/>
                </a:lnTo>
                <a:lnTo>
                  <a:pt x="178" y="21"/>
                </a:lnTo>
                <a:lnTo>
                  <a:pt x="179" y="21"/>
                </a:lnTo>
                <a:lnTo>
                  <a:pt x="181" y="21"/>
                </a:lnTo>
                <a:lnTo>
                  <a:pt x="183" y="21"/>
                </a:lnTo>
                <a:lnTo>
                  <a:pt x="183" y="18"/>
                </a:lnTo>
                <a:lnTo>
                  <a:pt x="181" y="18"/>
                </a:lnTo>
                <a:lnTo>
                  <a:pt x="179" y="18"/>
                </a:lnTo>
                <a:lnTo>
                  <a:pt x="178" y="18"/>
                </a:lnTo>
                <a:lnTo>
                  <a:pt x="176" y="18"/>
                </a:lnTo>
                <a:lnTo>
                  <a:pt x="174" y="18"/>
                </a:lnTo>
                <a:lnTo>
                  <a:pt x="172" y="18"/>
                </a:lnTo>
                <a:lnTo>
                  <a:pt x="170" y="18"/>
                </a:lnTo>
                <a:lnTo>
                  <a:pt x="168" y="18"/>
                </a:lnTo>
                <a:lnTo>
                  <a:pt x="166" y="18"/>
                </a:lnTo>
                <a:lnTo>
                  <a:pt x="165" y="18"/>
                </a:lnTo>
                <a:lnTo>
                  <a:pt x="163" y="18"/>
                </a:lnTo>
                <a:lnTo>
                  <a:pt x="161" y="18"/>
                </a:lnTo>
                <a:lnTo>
                  <a:pt x="159" y="18"/>
                </a:lnTo>
                <a:lnTo>
                  <a:pt x="157" y="17"/>
                </a:lnTo>
                <a:lnTo>
                  <a:pt x="155" y="17"/>
                </a:lnTo>
                <a:lnTo>
                  <a:pt x="154" y="17"/>
                </a:lnTo>
                <a:lnTo>
                  <a:pt x="152" y="17"/>
                </a:lnTo>
                <a:lnTo>
                  <a:pt x="150" y="17"/>
                </a:lnTo>
                <a:lnTo>
                  <a:pt x="148" y="17"/>
                </a:lnTo>
                <a:lnTo>
                  <a:pt x="146" y="17"/>
                </a:lnTo>
                <a:lnTo>
                  <a:pt x="144" y="17"/>
                </a:lnTo>
                <a:lnTo>
                  <a:pt x="142" y="16"/>
                </a:lnTo>
                <a:lnTo>
                  <a:pt x="141" y="16"/>
                </a:lnTo>
                <a:lnTo>
                  <a:pt x="139" y="16"/>
                </a:lnTo>
                <a:lnTo>
                  <a:pt x="137" y="16"/>
                </a:lnTo>
                <a:lnTo>
                  <a:pt x="135" y="16"/>
                </a:lnTo>
                <a:lnTo>
                  <a:pt x="133" y="15"/>
                </a:lnTo>
                <a:lnTo>
                  <a:pt x="131" y="15"/>
                </a:lnTo>
                <a:lnTo>
                  <a:pt x="130" y="15"/>
                </a:lnTo>
                <a:lnTo>
                  <a:pt x="128" y="15"/>
                </a:lnTo>
                <a:lnTo>
                  <a:pt x="126" y="14"/>
                </a:lnTo>
                <a:lnTo>
                  <a:pt x="124" y="14"/>
                </a:lnTo>
                <a:lnTo>
                  <a:pt x="122" y="13"/>
                </a:lnTo>
                <a:lnTo>
                  <a:pt x="120" y="13"/>
                </a:lnTo>
                <a:lnTo>
                  <a:pt x="118" y="13"/>
                </a:lnTo>
                <a:lnTo>
                  <a:pt x="117" y="12"/>
                </a:lnTo>
                <a:lnTo>
                  <a:pt x="115" y="12"/>
                </a:lnTo>
                <a:lnTo>
                  <a:pt x="113" y="12"/>
                </a:lnTo>
                <a:lnTo>
                  <a:pt x="111" y="11"/>
                </a:lnTo>
                <a:lnTo>
                  <a:pt x="109" y="11"/>
                </a:lnTo>
                <a:lnTo>
                  <a:pt x="107" y="11"/>
                </a:lnTo>
                <a:lnTo>
                  <a:pt x="106" y="10"/>
                </a:lnTo>
                <a:lnTo>
                  <a:pt x="104" y="10"/>
                </a:lnTo>
                <a:lnTo>
                  <a:pt x="102" y="10"/>
                </a:lnTo>
                <a:lnTo>
                  <a:pt x="100" y="9"/>
                </a:lnTo>
                <a:lnTo>
                  <a:pt x="98" y="9"/>
                </a:lnTo>
                <a:lnTo>
                  <a:pt x="96" y="8"/>
                </a:lnTo>
                <a:lnTo>
                  <a:pt x="95" y="7"/>
                </a:lnTo>
                <a:lnTo>
                  <a:pt x="93" y="7"/>
                </a:lnTo>
                <a:lnTo>
                  <a:pt x="91" y="6"/>
                </a:lnTo>
                <a:lnTo>
                  <a:pt x="89" y="5"/>
                </a:lnTo>
                <a:lnTo>
                  <a:pt x="87" y="5"/>
                </a:lnTo>
                <a:lnTo>
                  <a:pt x="85" y="4"/>
                </a:lnTo>
                <a:lnTo>
                  <a:pt x="83" y="3"/>
                </a:lnTo>
                <a:lnTo>
                  <a:pt x="82" y="3"/>
                </a:lnTo>
                <a:lnTo>
                  <a:pt x="80" y="2"/>
                </a:lnTo>
                <a:lnTo>
                  <a:pt x="78" y="1"/>
                </a:lnTo>
                <a:lnTo>
                  <a:pt x="76" y="1"/>
                </a:lnTo>
                <a:lnTo>
                  <a:pt x="74" y="1"/>
                </a:lnTo>
                <a:lnTo>
                  <a:pt x="72" y="0"/>
                </a:lnTo>
                <a:lnTo>
                  <a:pt x="71" y="0"/>
                </a:lnTo>
                <a:lnTo>
                  <a:pt x="69" y="0"/>
                </a:lnTo>
                <a:lnTo>
                  <a:pt x="67" y="0"/>
                </a:lnTo>
                <a:lnTo>
                  <a:pt x="65" y="0"/>
                </a:lnTo>
                <a:lnTo>
                  <a:pt x="63" y="1"/>
                </a:lnTo>
                <a:lnTo>
                  <a:pt x="61" y="1"/>
                </a:lnTo>
                <a:lnTo>
                  <a:pt x="59" y="1"/>
                </a:lnTo>
                <a:lnTo>
                  <a:pt x="58" y="1"/>
                </a:lnTo>
                <a:lnTo>
                  <a:pt x="56" y="1"/>
                </a:lnTo>
                <a:lnTo>
                  <a:pt x="54" y="1"/>
                </a:lnTo>
                <a:lnTo>
                  <a:pt x="52" y="1"/>
                </a:lnTo>
                <a:lnTo>
                  <a:pt x="50" y="1"/>
                </a:lnTo>
                <a:lnTo>
                  <a:pt x="48" y="1"/>
                </a:lnTo>
                <a:lnTo>
                  <a:pt x="47" y="1"/>
                </a:lnTo>
                <a:lnTo>
                  <a:pt x="45" y="1"/>
                </a:lnTo>
                <a:lnTo>
                  <a:pt x="43" y="0"/>
                </a:lnTo>
                <a:lnTo>
                  <a:pt x="41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2"/>
                </a:lnTo>
                <a:lnTo>
                  <a:pt x="30" y="3"/>
                </a:lnTo>
                <a:lnTo>
                  <a:pt x="28" y="3"/>
                </a:lnTo>
                <a:lnTo>
                  <a:pt x="26" y="4"/>
                </a:lnTo>
                <a:lnTo>
                  <a:pt x="24" y="5"/>
                </a:lnTo>
                <a:lnTo>
                  <a:pt x="23" y="6"/>
                </a:lnTo>
                <a:lnTo>
                  <a:pt x="21" y="7"/>
                </a:lnTo>
                <a:lnTo>
                  <a:pt x="19" y="7"/>
                </a:lnTo>
                <a:lnTo>
                  <a:pt x="17" y="8"/>
                </a:lnTo>
                <a:lnTo>
                  <a:pt x="15" y="9"/>
                </a:lnTo>
                <a:lnTo>
                  <a:pt x="13" y="10"/>
                </a:lnTo>
                <a:lnTo>
                  <a:pt x="12" y="10"/>
                </a:lnTo>
                <a:lnTo>
                  <a:pt x="10" y="11"/>
                </a:lnTo>
                <a:lnTo>
                  <a:pt x="8" y="11"/>
                </a:lnTo>
                <a:lnTo>
                  <a:pt x="6" y="12"/>
                </a:lnTo>
                <a:lnTo>
                  <a:pt x="4" y="12"/>
                </a:lnTo>
                <a:lnTo>
                  <a:pt x="2" y="13"/>
                </a:lnTo>
                <a:lnTo>
                  <a:pt x="0" y="13"/>
                </a:lnTo>
                <a:lnTo>
                  <a:pt x="0" y="2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Line 118"/>
          <p:cNvSpPr>
            <a:spLocks noChangeShapeType="1"/>
          </p:cNvSpPr>
          <p:nvPr/>
        </p:nvSpPr>
        <p:spPr bwMode="auto">
          <a:xfrm>
            <a:off x="2324100" y="2741613"/>
            <a:ext cx="12192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19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8" name="Rectangle 120"/>
          <p:cNvSpPr>
            <a:spLocks noChangeArrowheads="1"/>
          </p:cNvSpPr>
          <p:nvPr/>
        </p:nvSpPr>
        <p:spPr bwMode="auto">
          <a:xfrm>
            <a:off x="2676525" y="2732088"/>
            <a:ext cx="34290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9" name="Rectangle 121"/>
          <p:cNvSpPr>
            <a:spLocks noChangeArrowheads="1"/>
          </p:cNvSpPr>
          <p:nvPr/>
        </p:nvSpPr>
        <p:spPr bwMode="auto">
          <a:xfrm>
            <a:off x="3009900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0" name="Rectangle 122"/>
          <p:cNvSpPr>
            <a:spLocks noChangeArrowheads="1"/>
          </p:cNvSpPr>
          <p:nvPr/>
        </p:nvSpPr>
        <p:spPr bwMode="auto">
          <a:xfrm>
            <a:off x="3009900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1" name="Rectangle 123"/>
          <p:cNvSpPr>
            <a:spLocks noChangeArrowheads="1"/>
          </p:cNvSpPr>
          <p:nvPr/>
        </p:nvSpPr>
        <p:spPr bwMode="auto">
          <a:xfrm>
            <a:off x="3000375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2" name="Rectangle 124"/>
          <p:cNvSpPr>
            <a:spLocks noChangeArrowheads="1"/>
          </p:cNvSpPr>
          <p:nvPr/>
        </p:nvSpPr>
        <p:spPr bwMode="auto">
          <a:xfrm>
            <a:off x="3000375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3" name="Rectangle 125"/>
          <p:cNvSpPr>
            <a:spLocks noChangeArrowheads="1"/>
          </p:cNvSpPr>
          <p:nvPr/>
        </p:nvSpPr>
        <p:spPr bwMode="auto">
          <a:xfrm>
            <a:off x="2990850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4" name="Rectangle 126"/>
          <p:cNvSpPr>
            <a:spLocks noChangeArrowheads="1"/>
          </p:cNvSpPr>
          <p:nvPr/>
        </p:nvSpPr>
        <p:spPr bwMode="auto">
          <a:xfrm>
            <a:off x="2990850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5" name="Rectangle 127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6" name="Rectangle 128"/>
          <p:cNvSpPr>
            <a:spLocks noChangeArrowheads="1"/>
          </p:cNvSpPr>
          <p:nvPr/>
        </p:nvSpPr>
        <p:spPr bwMode="auto">
          <a:xfrm>
            <a:off x="2990850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7" name="Oval 129"/>
          <p:cNvSpPr>
            <a:spLocks noChangeArrowheads="1"/>
          </p:cNvSpPr>
          <p:nvPr/>
        </p:nvSpPr>
        <p:spPr bwMode="auto">
          <a:xfrm>
            <a:off x="2990850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8" name="Rectangle 130"/>
          <p:cNvSpPr>
            <a:spLocks noChangeArrowheads="1"/>
          </p:cNvSpPr>
          <p:nvPr/>
        </p:nvSpPr>
        <p:spPr bwMode="auto">
          <a:xfrm>
            <a:off x="1309688" y="1893888"/>
            <a:ext cx="24012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99" name="Line 131"/>
          <p:cNvSpPr>
            <a:spLocks noChangeShapeType="1"/>
          </p:cNvSpPr>
          <p:nvPr/>
        </p:nvSpPr>
        <p:spPr bwMode="auto">
          <a:xfrm>
            <a:off x="5334000" y="5827713"/>
            <a:ext cx="300990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0" name="Line 132"/>
          <p:cNvSpPr>
            <a:spLocks noChangeShapeType="1"/>
          </p:cNvSpPr>
          <p:nvPr/>
        </p:nvSpPr>
        <p:spPr bwMode="auto">
          <a:xfrm>
            <a:off x="53340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1" name="Line 133"/>
          <p:cNvSpPr>
            <a:spLocks noChangeShapeType="1"/>
          </p:cNvSpPr>
          <p:nvPr/>
        </p:nvSpPr>
        <p:spPr bwMode="auto">
          <a:xfrm>
            <a:off x="593407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2" name="Line 134"/>
          <p:cNvSpPr>
            <a:spLocks noChangeShapeType="1"/>
          </p:cNvSpPr>
          <p:nvPr/>
        </p:nvSpPr>
        <p:spPr bwMode="auto">
          <a:xfrm>
            <a:off x="653415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3" name="Line 135"/>
          <p:cNvSpPr>
            <a:spLocks noChangeShapeType="1"/>
          </p:cNvSpPr>
          <p:nvPr/>
        </p:nvSpPr>
        <p:spPr bwMode="auto">
          <a:xfrm>
            <a:off x="71342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4" name="Line 136"/>
          <p:cNvSpPr>
            <a:spLocks noChangeShapeType="1"/>
          </p:cNvSpPr>
          <p:nvPr/>
        </p:nvSpPr>
        <p:spPr bwMode="auto">
          <a:xfrm>
            <a:off x="7743825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5" name="Line 137"/>
          <p:cNvSpPr>
            <a:spLocks noChangeShapeType="1"/>
          </p:cNvSpPr>
          <p:nvPr/>
        </p:nvSpPr>
        <p:spPr bwMode="auto">
          <a:xfrm>
            <a:off x="8343900" y="5827713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6" name="Rectangle 138"/>
          <p:cNvSpPr>
            <a:spLocks noChangeArrowheads="1"/>
          </p:cNvSpPr>
          <p:nvPr/>
        </p:nvSpPr>
        <p:spPr bwMode="auto">
          <a:xfrm>
            <a:off x="5233988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7" name="Rectangle 139"/>
          <p:cNvSpPr>
            <a:spLocks noChangeArrowheads="1"/>
          </p:cNvSpPr>
          <p:nvPr/>
        </p:nvSpPr>
        <p:spPr bwMode="auto">
          <a:xfrm>
            <a:off x="5834063" y="59801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8" name="Rectangle 140"/>
          <p:cNvSpPr>
            <a:spLocks noChangeArrowheads="1"/>
          </p:cNvSpPr>
          <p:nvPr/>
        </p:nvSpPr>
        <p:spPr bwMode="auto">
          <a:xfrm>
            <a:off x="638175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09" name="Rectangle 141"/>
          <p:cNvSpPr>
            <a:spLocks noChangeArrowheads="1"/>
          </p:cNvSpPr>
          <p:nvPr/>
        </p:nvSpPr>
        <p:spPr bwMode="auto">
          <a:xfrm>
            <a:off x="69818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0" name="Rectangle 142"/>
          <p:cNvSpPr>
            <a:spLocks noChangeArrowheads="1"/>
          </p:cNvSpPr>
          <p:nvPr/>
        </p:nvSpPr>
        <p:spPr bwMode="auto">
          <a:xfrm>
            <a:off x="7591425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1" name="Rectangle 143"/>
          <p:cNvSpPr>
            <a:spLocks noChangeArrowheads="1"/>
          </p:cNvSpPr>
          <p:nvPr/>
        </p:nvSpPr>
        <p:spPr bwMode="auto">
          <a:xfrm>
            <a:off x="8191500" y="59801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12" name="Line 144"/>
          <p:cNvSpPr>
            <a:spLocks noChangeShapeType="1"/>
          </p:cNvSpPr>
          <p:nvPr/>
        </p:nvSpPr>
        <p:spPr bwMode="auto">
          <a:xfrm flipV="1">
            <a:off x="5324475" y="2741613"/>
            <a:ext cx="0" cy="2724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3" name="Line 145"/>
          <p:cNvSpPr>
            <a:spLocks noChangeShapeType="1"/>
          </p:cNvSpPr>
          <p:nvPr/>
        </p:nvSpPr>
        <p:spPr bwMode="auto">
          <a:xfrm flipH="1">
            <a:off x="5238750" y="546576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4" name="Line 146"/>
          <p:cNvSpPr>
            <a:spLocks noChangeShapeType="1"/>
          </p:cNvSpPr>
          <p:nvPr/>
        </p:nvSpPr>
        <p:spPr bwMode="auto">
          <a:xfrm flipH="1">
            <a:off x="5238750" y="50180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5" name="Line 147"/>
          <p:cNvSpPr>
            <a:spLocks noChangeShapeType="1"/>
          </p:cNvSpPr>
          <p:nvPr/>
        </p:nvSpPr>
        <p:spPr bwMode="auto">
          <a:xfrm flipH="1">
            <a:off x="5238750" y="45608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6" name="Line 148"/>
          <p:cNvSpPr>
            <a:spLocks noChangeShapeType="1"/>
          </p:cNvSpPr>
          <p:nvPr/>
        </p:nvSpPr>
        <p:spPr bwMode="auto">
          <a:xfrm flipH="1">
            <a:off x="5238750" y="4103688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7" name="Line 149"/>
          <p:cNvSpPr>
            <a:spLocks noChangeShapeType="1"/>
          </p:cNvSpPr>
          <p:nvPr/>
        </p:nvSpPr>
        <p:spPr bwMode="auto">
          <a:xfrm flipH="1">
            <a:off x="5238750" y="36560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8" name="Line 150"/>
          <p:cNvSpPr>
            <a:spLocks noChangeShapeType="1"/>
          </p:cNvSpPr>
          <p:nvPr/>
        </p:nvSpPr>
        <p:spPr bwMode="auto">
          <a:xfrm flipH="1">
            <a:off x="5238750" y="31988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9" name="Line 151"/>
          <p:cNvSpPr>
            <a:spLocks noChangeShapeType="1"/>
          </p:cNvSpPr>
          <p:nvPr/>
        </p:nvSpPr>
        <p:spPr bwMode="auto">
          <a:xfrm flipH="1">
            <a:off x="5238750" y="2741613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0" name="Rectangle 152"/>
          <p:cNvSpPr>
            <a:spLocks noChangeArrowheads="1"/>
          </p:cNvSpPr>
          <p:nvPr/>
        </p:nvSpPr>
        <p:spPr bwMode="auto">
          <a:xfrm rot="16200000">
            <a:off x="4910138" y="5335588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1" name="Rectangle 153"/>
          <p:cNvSpPr>
            <a:spLocks noChangeArrowheads="1"/>
          </p:cNvSpPr>
          <p:nvPr/>
        </p:nvSpPr>
        <p:spPr bwMode="auto">
          <a:xfrm rot="16200000">
            <a:off x="4910138" y="48879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2" name="Rectangle 154"/>
          <p:cNvSpPr>
            <a:spLocks noChangeArrowheads="1"/>
          </p:cNvSpPr>
          <p:nvPr/>
        </p:nvSpPr>
        <p:spPr bwMode="auto">
          <a:xfrm rot="16200000">
            <a:off x="4910138" y="443071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3" name="Rectangle 155"/>
          <p:cNvSpPr>
            <a:spLocks noChangeArrowheads="1"/>
          </p:cNvSpPr>
          <p:nvPr/>
        </p:nvSpPr>
        <p:spPr bwMode="auto">
          <a:xfrm rot="16200000">
            <a:off x="4852988" y="3973513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4" name="Rectangle 156"/>
          <p:cNvSpPr>
            <a:spLocks noChangeArrowheads="1"/>
          </p:cNvSpPr>
          <p:nvPr/>
        </p:nvSpPr>
        <p:spPr bwMode="auto">
          <a:xfrm rot="16200000">
            <a:off x="4852988" y="3068638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25" name="Rectangle 157"/>
          <p:cNvSpPr>
            <a:spLocks noChangeArrowheads="1"/>
          </p:cNvSpPr>
          <p:nvPr/>
        </p:nvSpPr>
        <p:spPr bwMode="auto">
          <a:xfrm>
            <a:off x="5324475" y="2389188"/>
            <a:ext cx="3381375" cy="34385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6" name="Freeform 158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6 w 78"/>
              <a:gd name="T1" fmla="*/ 132 h 228"/>
              <a:gd name="T2" fmla="*/ 6 w 78"/>
              <a:gd name="T3" fmla="*/ 126 h 228"/>
              <a:gd name="T4" fmla="*/ 12 w 78"/>
              <a:gd name="T5" fmla="*/ 126 h 228"/>
              <a:gd name="T6" fmla="*/ 12 w 78"/>
              <a:gd name="T7" fmla="*/ 126 h 228"/>
              <a:gd name="T8" fmla="*/ 18 w 78"/>
              <a:gd name="T9" fmla="*/ 120 h 228"/>
              <a:gd name="T10" fmla="*/ 18 w 78"/>
              <a:gd name="T11" fmla="*/ 120 h 228"/>
              <a:gd name="T12" fmla="*/ 24 w 78"/>
              <a:gd name="T13" fmla="*/ 120 h 228"/>
              <a:gd name="T14" fmla="*/ 24 w 78"/>
              <a:gd name="T15" fmla="*/ 120 h 228"/>
              <a:gd name="T16" fmla="*/ 30 w 78"/>
              <a:gd name="T17" fmla="*/ 114 h 228"/>
              <a:gd name="T18" fmla="*/ 30 w 78"/>
              <a:gd name="T19" fmla="*/ 114 h 228"/>
              <a:gd name="T20" fmla="*/ 36 w 78"/>
              <a:gd name="T21" fmla="*/ 114 h 228"/>
              <a:gd name="T22" fmla="*/ 36 w 78"/>
              <a:gd name="T23" fmla="*/ 114 h 228"/>
              <a:gd name="T24" fmla="*/ 42 w 78"/>
              <a:gd name="T25" fmla="*/ 114 h 228"/>
              <a:gd name="T26" fmla="*/ 42 w 78"/>
              <a:gd name="T27" fmla="*/ 114 h 228"/>
              <a:gd name="T28" fmla="*/ 48 w 78"/>
              <a:gd name="T29" fmla="*/ 120 h 228"/>
              <a:gd name="T30" fmla="*/ 48 w 78"/>
              <a:gd name="T31" fmla="*/ 120 h 228"/>
              <a:gd name="T32" fmla="*/ 54 w 78"/>
              <a:gd name="T33" fmla="*/ 120 h 228"/>
              <a:gd name="T34" fmla="*/ 54 w 78"/>
              <a:gd name="T35" fmla="*/ 126 h 228"/>
              <a:gd name="T36" fmla="*/ 60 w 78"/>
              <a:gd name="T37" fmla="*/ 138 h 228"/>
              <a:gd name="T38" fmla="*/ 60 w 78"/>
              <a:gd name="T39" fmla="*/ 150 h 228"/>
              <a:gd name="T40" fmla="*/ 66 w 78"/>
              <a:gd name="T41" fmla="*/ 168 h 228"/>
              <a:gd name="T42" fmla="*/ 66 w 78"/>
              <a:gd name="T43" fmla="*/ 192 h 228"/>
              <a:gd name="T44" fmla="*/ 72 w 78"/>
              <a:gd name="T45" fmla="*/ 210 h 228"/>
              <a:gd name="T46" fmla="*/ 72 w 78"/>
              <a:gd name="T47" fmla="*/ 228 h 228"/>
              <a:gd name="T48" fmla="*/ 78 w 78"/>
              <a:gd name="T49" fmla="*/ 228 h 228"/>
              <a:gd name="T50" fmla="*/ 78 w 78"/>
              <a:gd name="T51" fmla="*/ 6 h 228"/>
              <a:gd name="T52" fmla="*/ 72 w 78"/>
              <a:gd name="T53" fmla="*/ 18 h 228"/>
              <a:gd name="T54" fmla="*/ 72 w 78"/>
              <a:gd name="T55" fmla="*/ 36 h 228"/>
              <a:gd name="T56" fmla="*/ 66 w 78"/>
              <a:gd name="T57" fmla="*/ 54 h 228"/>
              <a:gd name="T58" fmla="*/ 66 w 78"/>
              <a:gd name="T59" fmla="*/ 78 h 228"/>
              <a:gd name="T60" fmla="*/ 60 w 78"/>
              <a:gd name="T61" fmla="*/ 90 h 228"/>
              <a:gd name="T62" fmla="*/ 60 w 78"/>
              <a:gd name="T63" fmla="*/ 102 h 228"/>
              <a:gd name="T64" fmla="*/ 54 w 78"/>
              <a:gd name="T65" fmla="*/ 108 h 228"/>
              <a:gd name="T66" fmla="*/ 54 w 78"/>
              <a:gd name="T67" fmla="*/ 114 h 228"/>
              <a:gd name="T68" fmla="*/ 48 w 78"/>
              <a:gd name="T69" fmla="*/ 114 h 228"/>
              <a:gd name="T70" fmla="*/ 48 w 78"/>
              <a:gd name="T71" fmla="*/ 114 h 228"/>
              <a:gd name="T72" fmla="*/ 42 w 78"/>
              <a:gd name="T73" fmla="*/ 114 h 228"/>
              <a:gd name="T74" fmla="*/ 36 w 78"/>
              <a:gd name="T75" fmla="*/ 114 h 228"/>
              <a:gd name="T76" fmla="*/ 36 w 78"/>
              <a:gd name="T77" fmla="*/ 114 h 228"/>
              <a:gd name="T78" fmla="*/ 30 w 78"/>
              <a:gd name="T79" fmla="*/ 114 h 228"/>
              <a:gd name="T80" fmla="*/ 30 w 78"/>
              <a:gd name="T81" fmla="*/ 114 h 228"/>
              <a:gd name="T82" fmla="*/ 24 w 78"/>
              <a:gd name="T83" fmla="*/ 114 h 228"/>
              <a:gd name="T84" fmla="*/ 24 w 78"/>
              <a:gd name="T85" fmla="*/ 114 h 228"/>
              <a:gd name="T86" fmla="*/ 18 w 78"/>
              <a:gd name="T87" fmla="*/ 114 h 228"/>
              <a:gd name="T88" fmla="*/ 18 w 78"/>
              <a:gd name="T89" fmla="*/ 114 h 228"/>
              <a:gd name="T90" fmla="*/ 12 w 78"/>
              <a:gd name="T91" fmla="*/ 108 h 228"/>
              <a:gd name="T92" fmla="*/ 12 w 78"/>
              <a:gd name="T93" fmla="*/ 108 h 228"/>
              <a:gd name="T94" fmla="*/ 6 w 78"/>
              <a:gd name="T95" fmla="*/ 102 h 228"/>
              <a:gd name="T96" fmla="*/ 6 w 78"/>
              <a:gd name="T97" fmla="*/ 102 h 228"/>
              <a:gd name="T98" fmla="*/ 0 w 78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8" h="228">
                <a:moveTo>
                  <a:pt x="0" y="132"/>
                </a:moveTo>
                <a:lnTo>
                  <a:pt x="0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32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24" y="120"/>
                </a:lnTo>
                <a:lnTo>
                  <a:pt x="30" y="120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8" y="114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48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0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54" y="126"/>
                </a:lnTo>
                <a:lnTo>
                  <a:pt x="60" y="132"/>
                </a:lnTo>
                <a:lnTo>
                  <a:pt x="60" y="132"/>
                </a:lnTo>
                <a:lnTo>
                  <a:pt x="60" y="138"/>
                </a:lnTo>
                <a:lnTo>
                  <a:pt x="60" y="138"/>
                </a:lnTo>
                <a:lnTo>
                  <a:pt x="60" y="144"/>
                </a:lnTo>
                <a:lnTo>
                  <a:pt x="60" y="144"/>
                </a:lnTo>
                <a:lnTo>
                  <a:pt x="60" y="150"/>
                </a:lnTo>
                <a:lnTo>
                  <a:pt x="60" y="150"/>
                </a:lnTo>
                <a:lnTo>
                  <a:pt x="66" y="156"/>
                </a:lnTo>
                <a:lnTo>
                  <a:pt x="66" y="162"/>
                </a:lnTo>
                <a:lnTo>
                  <a:pt x="66" y="168"/>
                </a:lnTo>
                <a:lnTo>
                  <a:pt x="66" y="168"/>
                </a:lnTo>
                <a:lnTo>
                  <a:pt x="66" y="174"/>
                </a:lnTo>
                <a:lnTo>
                  <a:pt x="66" y="180"/>
                </a:lnTo>
                <a:lnTo>
                  <a:pt x="66" y="186"/>
                </a:lnTo>
                <a:lnTo>
                  <a:pt x="66" y="192"/>
                </a:lnTo>
                <a:lnTo>
                  <a:pt x="72" y="198"/>
                </a:lnTo>
                <a:lnTo>
                  <a:pt x="72" y="204"/>
                </a:lnTo>
                <a:lnTo>
                  <a:pt x="72" y="204"/>
                </a:lnTo>
                <a:lnTo>
                  <a:pt x="72" y="210"/>
                </a:lnTo>
                <a:lnTo>
                  <a:pt x="72" y="216"/>
                </a:lnTo>
                <a:lnTo>
                  <a:pt x="72" y="222"/>
                </a:lnTo>
                <a:lnTo>
                  <a:pt x="72" y="222"/>
                </a:lnTo>
                <a:lnTo>
                  <a:pt x="72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228"/>
                </a:lnTo>
                <a:lnTo>
                  <a:pt x="78" y="0"/>
                </a:lnTo>
                <a:lnTo>
                  <a:pt x="78" y="0"/>
                </a:lnTo>
                <a:lnTo>
                  <a:pt x="78" y="6"/>
                </a:lnTo>
                <a:lnTo>
                  <a:pt x="78" y="6"/>
                </a:lnTo>
                <a:lnTo>
                  <a:pt x="72" y="6"/>
                </a:lnTo>
                <a:lnTo>
                  <a:pt x="72" y="12"/>
                </a:lnTo>
                <a:lnTo>
                  <a:pt x="72" y="12"/>
                </a:lnTo>
                <a:lnTo>
                  <a:pt x="72" y="18"/>
                </a:lnTo>
                <a:lnTo>
                  <a:pt x="72" y="24"/>
                </a:lnTo>
                <a:lnTo>
                  <a:pt x="72" y="24"/>
                </a:lnTo>
                <a:lnTo>
                  <a:pt x="72" y="30"/>
                </a:lnTo>
                <a:lnTo>
                  <a:pt x="72" y="36"/>
                </a:lnTo>
                <a:lnTo>
                  <a:pt x="66" y="42"/>
                </a:lnTo>
                <a:lnTo>
                  <a:pt x="66" y="48"/>
                </a:lnTo>
                <a:lnTo>
                  <a:pt x="66" y="54"/>
                </a:lnTo>
                <a:lnTo>
                  <a:pt x="66" y="54"/>
                </a:lnTo>
                <a:lnTo>
                  <a:pt x="66" y="60"/>
                </a:lnTo>
                <a:lnTo>
                  <a:pt x="66" y="66"/>
                </a:lnTo>
                <a:lnTo>
                  <a:pt x="66" y="72"/>
                </a:lnTo>
                <a:lnTo>
                  <a:pt x="66" y="78"/>
                </a:lnTo>
                <a:lnTo>
                  <a:pt x="60" y="78"/>
                </a:lnTo>
                <a:lnTo>
                  <a:pt x="60" y="84"/>
                </a:lnTo>
                <a:lnTo>
                  <a:pt x="60" y="90"/>
                </a:lnTo>
                <a:lnTo>
                  <a:pt x="60" y="90"/>
                </a:lnTo>
                <a:lnTo>
                  <a:pt x="60" y="96"/>
                </a:lnTo>
                <a:lnTo>
                  <a:pt x="60" y="96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08"/>
                </a:lnTo>
                <a:lnTo>
                  <a:pt x="54" y="114"/>
                </a:lnTo>
                <a:lnTo>
                  <a:pt x="54" y="114"/>
                </a:lnTo>
                <a:lnTo>
                  <a:pt x="54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8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42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6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30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24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14"/>
                </a:lnTo>
                <a:lnTo>
                  <a:pt x="18" y="108"/>
                </a:lnTo>
                <a:lnTo>
                  <a:pt x="18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12" y="108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6" y="102"/>
                </a:lnTo>
                <a:lnTo>
                  <a:pt x="0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7" name="Freeform 159"/>
          <p:cNvSpPr>
            <a:spLocks/>
          </p:cNvSpPr>
          <p:nvPr/>
        </p:nvSpPr>
        <p:spPr bwMode="auto">
          <a:xfrm>
            <a:off x="5448300" y="5284788"/>
            <a:ext cx="123825" cy="361950"/>
          </a:xfrm>
          <a:custGeom>
            <a:avLst/>
            <a:gdLst>
              <a:gd name="T0" fmla="*/ 1 w 13"/>
              <a:gd name="T1" fmla="*/ 22 h 38"/>
              <a:gd name="T2" fmla="*/ 1 w 13"/>
              <a:gd name="T3" fmla="*/ 21 h 38"/>
              <a:gd name="T4" fmla="*/ 2 w 13"/>
              <a:gd name="T5" fmla="*/ 21 h 38"/>
              <a:gd name="T6" fmla="*/ 2 w 13"/>
              <a:gd name="T7" fmla="*/ 21 h 38"/>
              <a:gd name="T8" fmla="*/ 3 w 13"/>
              <a:gd name="T9" fmla="*/ 20 h 38"/>
              <a:gd name="T10" fmla="*/ 3 w 13"/>
              <a:gd name="T11" fmla="*/ 20 h 38"/>
              <a:gd name="T12" fmla="*/ 4 w 13"/>
              <a:gd name="T13" fmla="*/ 20 h 38"/>
              <a:gd name="T14" fmla="*/ 4 w 13"/>
              <a:gd name="T15" fmla="*/ 20 h 38"/>
              <a:gd name="T16" fmla="*/ 5 w 13"/>
              <a:gd name="T17" fmla="*/ 19 h 38"/>
              <a:gd name="T18" fmla="*/ 5 w 13"/>
              <a:gd name="T19" fmla="*/ 19 h 38"/>
              <a:gd name="T20" fmla="*/ 6 w 13"/>
              <a:gd name="T21" fmla="*/ 19 h 38"/>
              <a:gd name="T22" fmla="*/ 6 w 13"/>
              <a:gd name="T23" fmla="*/ 19 h 38"/>
              <a:gd name="T24" fmla="*/ 7 w 13"/>
              <a:gd name="T25" fmla="*/ 19 h 38"/>
              <a:gd name="T26" fmla="*/ 7 w 13"/>
              <a:gd name="T27" fmla="*/ 19 h 38"/>
              <a:gd name="T28" fmla="*/ 8 w 13"/>
              <a:gd name="T29" fmla="*/ 20 h 38"/>
              <a:gd name="T30" fmla="*/ 8 w 13"/>
              <a:gd name="T31" fmla="*/ 20 h 38"/>
              <a:gd name="T32" fmla="*/ 9 w 13"/>
              <a:gd name="T33" fmla="*/ 20 h 38"/>
              <a:gd name="T34" fmla="*/ 9 w 13"/>
              <a:gd name="T35" fmla="*/ 21 h 38"/>
              <a:gd name="T36" fmla="*/ 10 w 13"/>
              <a:gd name="T37" fmla="*/ 23 h 38"/>
              <a:gd name="T38" fmla="*/ 10 w 13"/>
              <a:gd name="T39" fmla="*/ 25 h 38"/>
              <a:gd name="T40" fmla="*/ 11 w 13"/>
              <a:gd name="T41" fmla="*/ 28 h 38"/>
              <a:gd name="T42" fmla="*/ 11 w 13"/>
              <a:gd name="T43" fmla="*/ 32 h 38"/>
              <a:gd name="T44" fmla="*/ 12 w 13"/>
              <a:gd name="T45" fmla="*/ 35 h 38"/>
              <a:gd name="T46" fmla="*/ 12 w 13"/>
              <a:gd name="T47" fmla="*/ 38 h 38"/>
              <a:gd name="T48" fmla="*/ 13 w 13"/>
              <a:gd name="T49" fmla="*/ 38 h 38"/>
              <a:gd name="T50" fmla="*/ 13 w 13"/>
              <a:gd name="T51" fmla="*/ 1 h 38"/>
              <a:gd name="T52" fmla="*/ 12 w 13"/>
              <a:gd name="T53" fmla="*/ 3 h 38"/>
              <a:gd name="T54" fmla="*/ 12 w 13"/>
              <a:gd name="T55" fmla="*/ 6 h 38"/>
              <a:gd name="T56" fmla="*/ 11 w 13"/>
              <a:gd name="T57" fmla="*/ 9 h 38"/>
              <a:gd name="T58" fmla="*/ 11 w 13"/>
              <a:gd name="T59" fmla="*/ 13 h 38"/>
              <a:gd name="T60" fmla="*/ 10 w 13"/>
              <a:gd name="T61" fmla="*/ 15 h 38"/>
              <a:gd name="T62" fmla="*/ 10 w 13"/>
              <a:gd name="T63" fmla="*/ 17 h 38"/>
              <a:gd name="T64" fmla="*/ 9 w 13"/>
              <a:gd name="T65" fmla="*/ 18 h 38"/>
              <a:gd name="T66" fmla="*/ 9 w 13"/>
              <a:gd name="T67" fmla="*/ 19 h 38"/>
              <a:gd name="T68" fmla="*/ 8 w 13"/>
              <a:gd name="T69" fmla="*/ 19 h 38"/>
              <a:gd name="T70" fmla="*/ 8 w 13"/>
              <a:gd name="T71" fmla="*/ 19 h 38"/>
              <a:gd name="T72" fmla="*/ 7 w 13"/>
              <a:gd name="T73" fmla="*/ 19 h 38"/>
              <a:gd name="T74" fmla="*/ 6 w 13"/>
              <a:gd name="T75" fmla="*/ 19 h 38"/>
              <a:gd name="T76" fmla="*/ 6 w 13"/>
              <a:gd name="T77" fmla="*/ 19 h 38"/>
              <a:gd name="T78" fmla="*/ 5 w 13"/>
              <a:gd name="T79" fmla="*/ 19 h 38"/>
              <a:gd name="T80" fmla="*/ 5 w 13"/>
              <a:gd name="T81" fmla="*/ 19 h 38"/>
              <a:gd name="T82" fmla="*/ 4 w 13"/>
              <a:gd name="T83" fmla="*/ 19 h 38"/>
              <a:gd name="T84" fmla="*/ 4 w 13"/>
              <a:gd name="T85" fmla="*/ 19 h 38"/>
              <a:gd name="T86" fmla="*/ 3 w 13"/>
              <a:gd name="T87" fmla="*/ 19 h 38"/>
              <a:gd name="T88" fmla="*/ 3 w 13"/>
              <a:gd name="T89" fmla="*/ 19 h 38"/>
              <a:gd name="T90" fmla="*/ 2 w 13"/>
              <a:gd name="T91" fmla="*/ 18 h 38"/>
              <a:gd name="T92" fmla="*/ 2 w 13"/>
              <a:gd name="T93" fmla="*/ 18 h 38"/>
              <a:gd name="T94" fmla="*/ 1 w 13"/>
              <a:gd name="T95" fmla="*/ 17 h 38"/>
              <a:gd name="T96" fmla="*/ 1 w 13"/>
              <a:gd name="T97" fmla="*/ 17 h 38"/>
              <a:gd name="T98" fmla="*/ 0 w 13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" h="38">
                <a:moveTo>
                  <a:pt x="0" y="22"/>
                </a:moveTo>
                <a:lnTo>
                  <a:pt x="0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2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3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4" y="20"/>
                </a:lnTo>
                <a:lnTo>
                  <a:pt x="5" y="20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8" y="19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8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0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9" y="21"/>
                </a:lnTo>
                <a:lnTo>
                  <a:pt x="10" y="22"/>
                </a:lnTo>
                <a:lnTo>
                  <a:pt x="10" y="22"/>
                </a:lnTo>
                <a:lnTo>
                  <a:pt x="10" y="23"/>
                </a:lnTo>
                <a:lnTo>
                  <a:pt x="10" y="23"/>
                </a:lnTo>
                <a:lnTo>
                  <a:pt x="10" y="24"/>
                </a:lnTo>
                <a:lnTo>
                  <a:pt x="10" y="24"/>
                </a:lnTo>
                <a:lnTo>
                  <a:pt x="10" y="25"/>
                </a:lnTo>
                <a:lnTo>
                  <a:pt x="10" y="25"/>
                </a:lnTo>
                <a:lnTo>
                  <a:pt x="11" y="26"/>
                </a:lnTo>
                <a:lnTo>
                  <a:pt x="11" y="27"/>
                </a:lnTo>
                <a:lnTo>
                  <a:pt x="11" y="28"/>
                </a:lnTo>
                <a:lnTo>
                  <a:pt x="11" y="28"/>
                </a:lnTo>
                <a:lnTo>
                  <a:pt x="11" y="29"/>
                </a:lnTo>
                <a:lnTo>
                  <a:pt x="11" y="30"/>
                </a:lnTo>
                <a:lnTo>
                  <a:pt x="11" y="31"/>
                </a:lnTo>
                <a:lnTo>
                  <a:pt x="11" y="32"/>
                </a:lnTo>
                <a:lnTo>
                  <a:pt x="12" y="33"/>
                </a:lnTo>
                <a:lnTo>
                  <a:pt x="12" y="34"/>
                </a:lnTo>
                <a:lnTo>
                  <a:pt x="12" y="34"/>
                </a:lnTo>
                <a:lnTo>
                  <a:pt x="12" y="35"/>
                </a:lnTo>
                <a:lnTo>
                  <a:pt x="12" y="36"/>
                </a:lnTo>
                <a:lnTo>
                  <a:pt x="12" y="37"/>
                </a:lnTo>
                <a:lnTo>
                  <a:pt x="12" y="37"/>
                </a:lnTo>
                <a:lnTo>
                  <a:pt x="12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38"/>
                </a:lnTo>
                <a:lnTo>
                  <a:pt x="13" y="0"/>
                </a:lnTo>
                <a:lnTo>
                  <a:pt x="13" y="0"/>
                </a:lnTo>
                <a:lnTo>
                  <a:pt x="13" y="1"/>
                </a:lnTo>
                <a:lnTo>
                  <a:pt x="13" y="1"/>
                </a:lnTo>
                <a:lnTo>
                  <a:pt x="12" y="1"/>
                </a:lnTo>
                <a:lnTo>
                  <a:pt x="12" y="2"/>
                </a:lnTo>
                <a:lnTo>
                  <a:pt x="12" y="2"/>
                </a:lnTo>
                <a:lnTo>
                  <a:pt x="12" y="3"/>
                </a:lnTo>
                <a:lnTo>
                  <a:pt x="12" y="4"/>
                </a:lnTo>
                <a:lnTo>
                  <a:pt x="12" y="4"/>
                </a:lnTo>
                <a:lnTo>
                  <a:pt x="12" y="5"/>
                </a:lnTo>
                <a:lnTo>
                  <a:pt x="12" y="6"/>
                </a:lnTo>
                <a:lnTo>
                  <a:pt x="11" y="7"/>
                </a:lnTo>
                <a:lnTo>
                  <a:pt x="11" y="8"/>
                </a:lnTo>
                <a:lnTo>
                  <a:pt x="11" y="9"/>
                </a:lnTo>
                <a:lnTo>
                  <a:pt x="11" y="9"/>
                </a:lnTo>
                <a:lnTo>
                  <a:pt x="11" y="10"/>
                </a:lnTo>
                <a:lnTo>
                  <a:pt x="11" y="11"/>
                </a:lnTo>
                <a:lnTo>
                  <a:pt x="11" y="12"/>
                </a:lnTo>
                <a:lnTo>
                  <a:pt x="11" y="13"/>
                </a:lnTo>
                <a:lnTo>
                  <a:pt x="10" y="13"/>
                </a:lnTo>
                <a:lnTo>
                  <a:pt x="10" y="14"/>
                </a:lnTo>
                <a:lnTo>
                  <a:pt x="10" y="15"/>
                </a:lnTo>
                <a:lnTo>
                  <a:pt x="10" y="15"/>
                </a:lnTo>
                <a:lnTo>
                  <a:pt x="10" y="16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8"/>
                </a:lnTo>
                <a:lnTo>
                  <a:pt x="9" y="19"/>
                </a:lnTo>
                <a:lnTo>
                  <a:pt x="9" y="19"/>
                </a:lnTo>
                <a:lnTo>
                  <a:pt x="9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8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7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6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5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4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9"/>
                </a:lnTo>
                <a:lnTo>
                  <a:pt x="3" y="18"/>
                </a:lnTo>
                <a:lnTo>
                  <a:pt x="3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2" y="18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1" y="17"/>
                </a:lnTo>
                <a:lnTo>
                  <a:pt x="0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8" name="Line 160"/>
          <p:cNvSpPr>
            <a:spLocks noChangeShapeType="1"/>
          </p:cNvSpPr>
          <p:nvPr/>
        </p:nvSpPr>
        <p:spPr bwMode="auto">
          <a:xfrm>
            <a:off x="5572125" y="5465763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9" name="Rectangle 161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0" name="Rectangle 162"/>
          <p:cNvSpPr>
            <a:spLocks noChangeArrowheads="1"/>
          </p:cNvSpPr>
          <p:nvPr/>
        </p:nvSpPr>
        <p:spPr bwMode="auto">
          <a:xfrm>
            <a:off x="5572125" y="5456238"/>
            <a:ext cx="1588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1" name="Rectangle 163"/>
          <p:cNvSpPr>
            <a:spLocks noChangeArrowheads="1"/>
          </p:cNvSpPr>
          <p:nvPr/>
        </p:nvSpPr>
        <p:spPr bwMode="auto">
          <a:xfrm>
            <a:off x="5562600" y="5437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2" name="Rectangle 164"/>
          <p:cNvSpPr>
            <a:spLocks noChangeArrowheads="1"/>
          </p:cNvSpPr>
          <p:nvPr/>
        </p:nvSpPr>
        <p:spPr bwMode="auto">
          <a:xfrm>
            <a:off x="5562600" y="54943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3" name="Rectangle 165"/>
          <p:cNvSpPr>
            <a:spLocks noChangeArrowheads="1"/>
          </p:cNvSpPr>
          <p:nvPr/>
        </p:nvSpPr>
        <p:spPr bwMode="auto">
          <a:xfrm>
            <a:off x="5553075" y="54467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4" name="Rectangle 166"/>
          <p:cNvSpPr>
            <a:spLocks noChangeArrowheads="1"/>
          </p:cNvSpPr>
          <p:nvPr/>
        </p:nvSpPr>
        <p:spPr bwMode="auto">
          <a:xfrm>
            <a:off x="5553075" y="548481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5" name="Rectangle 167"/>
          <p:cNvSpPr>
            <a:spLocks noChangeArrowheads="1"/>
          </p:cNvSpPr>
          <p:nvPr/>
        </p:nvSpPr>
        <p:spPr bwMode="auto">
          <a:xfrm>
            <a:off x="5543550" y="54562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6" name="Rectangle 168"/>
          <p:cNvSpPr>
            <a:spLocks noChangeArrowheads="1"/>
          </p:cNvSpPr>
          <p:nvPr/>
        </p:nvSpPr>
        <p:spPr bwMode="auto">
          <a:xfrm>
            <a:off x="5543550" y="5475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7" name="Rectangle 169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8" name="Rectangle 170"/>
          <p:cNvSpPr>
            <a:spLocks noChangeArrowheads="1"/>
          </p:cNvSpPr>
          <p:nvPr/>
        </p:nvSpPr>
        <p:spPr bwMode="auto">
          <a:xfrm>
            <a:off x="5543550" y="54657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9" name="Oval 171"/>
          <p:cNvSpPr>
            <a:spLocks noChangeArrowheads="1"/>
          </p:cNvSpPr>
          <p:nvPr/>
        </p:nvSpPr>
        <p:spPr bwMode="auto">
          <a:xfrm>
            <a:off x="5543550" y="543718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0" name="Freeform 172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6 w 150"/>
              <a:gd name="T1" fmla="*/ 126 h 228"/>
              <a:gd name="T2" fmla="*/ 12 w 150"/>
              <a:gd name="T3" fmla="*/ 126 h 228"/>
              <a:gd name="T4" fmla="*/ 18 w 150"/>
              <a:gd name="T5" fmla="*/ 126 h 228"/>
              <a:gd name="T6" fmla="*/ 24 w 150"/>
              <a:gd name="T7" fmla="*/ 126 h 228"/>
              <a:gd name="T8" fmla="*/ 30 w 150"/>
              <a:gd name="T9" fmla="*/ 126 h 228"/>
              <a:gd name="T10" fmla="*/ 36 w 150"/>
              <a:gd name="T11" fmla="*/ 126 h 228"/>
              <a:gd name="T12" fmla="*/ 42 w 150"/>
              <a:gd name="T13" fmla="*/ 138 h 228"/>
              <a:gd name="T14" fmla="*/ 48 w 150"/>
              <a:gd name="T15" fmla="*/ 150 h 228"/>
              <a:gd name="T16" fmla="*/ 54 w 150"/>
              <a:gd name="T17" fmla="*/ 162 h 228"/>
              <a:gd name="T18" fmla="*/ 60 w 150"/>
              <a:gd name="T19" fmla="*/ 180 h 228"/>
              <a:gd name="T20" fmla="*/ 66 w 150"/>
              <a:gd name="T21" fmla="*/ 198 h 228"/>
              <a:gd name="T22" fmla="*/ 72 w 150"/>
              <a:gd name="T23" fmla="*/ 204 h 228"/>
              <a:gd name="T24" fmla="*/ 78 w 150"/>
              <a:gd name="T25" fmla="*/ 204 h 228"/>
              <a:gd name="T26" fmla="*/ 84 w 150"/>
              <a:gd name="T27" fmla="*/ 198 h 228"/>
              <a:gd name="T28" fmla="*/ 90 w 150"/>
              <a:gd name="T29" fmla="*/ 186 h 228"/>
              <a:gd name="T30" fmla="*/ 96 w 150"/>
              <a:gd name="T31" fmla="*/ 168 h 228"/>
              <a:gd name="T32" fmla="*/ 102 w 150"/>
              <a:gd name="T33" fmla="*/ 156 h 228"/>
              <a:gd name="T34" fmla="*/ 108 w 150"/>
              <a:gd name="T35" fmla="*/ 150 h 228"/>
              <a:gd name="T36" fmla="*/ 114 w 150"/>
              <a:gd name="T37" fmla="*/ 150 h 228"/>
              <a:gd name="T38" fmla="*/ 120 w 150"/>
              <a:gd name="T39" fmla="*/ 156 h 228"/>
              <a:gd name="T40" fmla="*/ 126 w 150"/>
              <a:gd name="T41" fmla="*/ 168 h 228"/>
              <a:gd name="T42" fmla="*/ 132 w 150"/>
              <a:gd name="T43" fmla="*/ 186 h 228"/>
              <a:gd name="T44" fmla="*/ 138 w 150"/>
              <a:gd name="T45" fmla="*/ 210 h 228"/>
              <a:gd name="T46" fmla="*/ 144 w 150"/>
              <a:gd name="T47" fmla="*/ 222 h 228"/>
              <a:gd name="T48" fmla="*/ 150 w 150"/>
              <a:gd name="T49" fmla="*/ 228 h 228"/>
              <a:gd name="T50" fmla="*/ 150 w 150"/>
              <a:gd name="T51" fmla="*/ 0 h 228"/>
              <a:gd name="T52" fmla="*/ 144 w 150"/>
              <a:gd name="T53" fmla="*/ 12 h 228"/>
              <a:gd name="T54" fmla="*/ 132 w 150"/>
              <a:gd name="T55" fmla="*/ 30 h 228"/>
              <a:gd name="T56" fmla="*/ 126 w 150"/>
              <a:gd name="T57" fmla="*/ 48 h 228"/>
              <a:gd name="T58" fmla="*/ 120 w 150"/>
              <a:gd name="T59" fmla="*/ 66 h 228"/>
              <a:gd name="T60" fmla="*/ 114 w 150"/>
              <a:gd name="T61" fmla="*/ 78 h 228"/>
              <a:gd name="T62" fmla="*/ 108 w 150"/>
              <a:gd name="T63" fmla="*/ 78 h 228"/>
              <a:gd name="T64" fmla="*/ 102 w 150"/>
              <a:gd name="T65" fmla="*/ 72 h 228"/>
              <a:gd name="T66" fmla="*/ 96 w 150"/>
              <a:gd name="T67" fmla="*/ 60 h 228"/>
              <a:gd name="T68" fmla="*/ 90 w 150"/>
              <a:gd name="T69" fmla="*/ 42 h 228"/>
              <a:gd name="T70" fmla="*/ 84 w 150"/>
              <a:gd name="T71" fmla="*/ 30 h 228"/>
              <a:gd name="T72" fmla="*/ 78 w 150"/>
              <a:gd name="T73" fmla="*/ 18 h 228"/>
              <a:gd name="T74" fmla="*/ 72 w 150"/>
              <a:gd name="T75" fmla="*/ 18 h 228"/>
              <a:gd name="T76" fmla="*/ 66 w 150"/>
              <a:gd name="T77" fmla="*/ 24 h 228"/>
              <a:gd name="T78" fmla="*/ 60 w 150"/>
              <a:gd name="T79" fmla="*/ 42 h 228"/>
              <a:gd name="T80" fmla="*/ 54 w 150"/>
              <a:gd name="T81" fmla="*/ 54 h 228"/>
              <a:gd name="T82" fmla="*/ 48 w 150"/>
              <a:gd name="T83" fmla="*/ 72 h 228"/>
              <a:gd name="T84" fmla="*/ 42 w 150"/>
              <a:gd name="T85" fmla="*/ 84 h 228"/>
              <a:gd name="T86" fmla="*/ 36 w 150"/>
              <a:gd name="T87" fmla="*/ 96 h 228"/>
              <a:gd name="T88" fmla="*/ 30 w 150"/>
              <a:gd name="T89" fmla="*/ 102 h 228"/>
              <a:gd name="T90" fmla="*/ 24 w 150"/>
              <a:gd name="T91" fmla="*/ 102 h 228"/>
              <a:gd name="T92" fmla="*/ 18 w 150"/>
              <a:gd name="T93" fmla="*/ 102 h 228"/>
              <a:gd name="T94" fmla="*/ 12 w 150"/>
              <a:gd name="T95" fmla="*/ 96 h 228"/>
              <a:gd name="T96" fmla="*/ 6 w 150"/>
              <a:gd name="T97" fmla="*/ 96 h 228"/>
              <a:gd name="T98" fmla="*/ 0 w 150"/>
              <a:gd name="T99" fmla="*/ 9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50" h="228">
                <a:moveTo>
                  <a:pt x="0" y="126"/>
                </a:moveTo>
                <a:lnTo>
                  <a:pt x="0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6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2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18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24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0" y="126"/>
                </a:lnTo>
                <a:lnTo>
                  <a:pt x="36" y="126"/>
                </a:lnTo>
                <a:lnTo>
                  <a:pt x="36" y="126"/>
                </a:lnTo>
                <a:lnTo>
                  <a:pt x="36" y="132"/>
                </a:lnTo>
                <a:lnTo>
                  <a:pt x="36" y="132"/>
                </a:lnTo>
                <a:lnTo>
                  <a:pt x="42" y="132"/>
                </a:lnTo>
                <a:lnTo>
                  <a:pt x="42" y="138"/>
                </a:lnTo>
                <a:lnTo>
                  <a:pt x="42" y="138"/>
                </a:lnTo>
                <a:lnTo>
                  <a:pt x="42" y="144"/>
                </a:lnTo>
                <a:lnTo>
                  <a:pt x="48" y="144"/>
                </a:lnTo>
                <a:lnTo>
                  <a:pt x="48" y="150"/>
                </a:lnTo>
                <a:lnTo>
                  <a:pt x="48" y="150"/>
                </a:lnTo>
                <a:lnTo>
                  <a:pt x="48" y="156"/>
                </a:lnTo>
                <a:lnTo>
                  <a:pt x="54" y="162"/>
                </a:lnTo>
                <a:lnTo>
                  <a:pt x="54" y="162"/>
                </a:lnTo>
                <a:lnTo>
                  <a:pt x="54" y="168"/>
                </a:lnTo>
                <a:lnTo>
                  <a:pt x="54" y="174"/>
                </a:lnTo>
                <a:lnTo>
                  <a:pt x="60" y="174"/>
                </a:lnTo>
                <a:lnTo>
                  <a:pt x="60" y="180"/>
                </a:lnTo>
                <a:lnTo>
                  <a:pt x="60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66" y="198"/>
                </a:lnTo>
                <a:lnTo>
                  <a:pt x="66" y="204"/>
                </a:lnTo>
                <a:lnTo>
                  <a:pt x="72" y="204"/>
                </a:lnTo>
                <a:lnTo>
                  <a:pt x="72" y="204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84" y="198"/>
                </a:lnTo>
                <a:lnTo>
                  <a:pt x="84" y="198"/>
                </a:lnTo>
                <a:lnTo>
                  <a:pt x="90" y="192"/>
                </a:lnTo>
                <a:lnTo>
                  <a:pt x="90" y="192"/>
                </a:lnTo>
                <a:lnTo>
                  <a:pt x="90" y="186"/>
                </a:lnTo>
                <a:lnTo>
                  <a:pt x="90" y="180"/>
                </a:lnTo>
                <a:lnTo>
                  <a:pt x="96" y="180"/>
                </a:lnTo>
                <a:lnTo>
                  <a:pt x="96" y="174"/>
                </a:lnTo>
                <a:lnTo>
                  <a:pt x="96" y="168"/>
                </a:lnTo>
                <a:lnTo>
                  <a:pt x="96" y="168"/>
                </a:lnTo>
                <a:lnTo>
                  <a:pt x="102" y="162"/>
                </a:lnTo>
                <a:lnTo>
                  <a:pt x="102" y="162"/>
                </a:lnTo>
                <a:lnTo>
                  <a:pt x="102" y="156"/>
                </a:lnTo>
                <a:lnTo>
                  <a:pt x="102" y="156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08" y="150"/>
                </a:lnTo>
                <a:lnTo>
                  <a:pt x="114" y="144"/>
                </a:lnTo>
                <a:lnTo>
                  <a:pt x="114" y="144"/>
                </a:lnTo>
                <a:lnTo>
                  <a:pt x="114" y="150"/>
                </a:lnTo>
                <a:lnTo>
                  <a:pt x="114" y="150"/>
                </a:lnTo>
                <a:lnTo>
                  <a:pt x="120" y="150"/>
                </a:lnTo>
                <a:lnTo>
                  <a:pt x="120" y="150"/>
                </a:lnTo>
                <a:lnTo>
                  <a:pt x="120" y="156"/>
                </a:lnTo>
                <a:lnTo>
                  <a:pt x="120" y="156"/>
                </a:lnTo>
                <a:lnTo>
                  <a:pt x="126" y="162"/>
                </a:lnTo>
                <a:lnTo>
                  <a:pt x="126" y="168"/>
                </a:lnTo>
                <a:lnTo>
                  <a:pt x="126" y="168"/>
                </a:lnTo>
                <a:lnTo>
                  <a:pt x="126" y="174"/>
                </a:lnTo>
                <a:lnTo>
                  <a:pt x="132" y="180"/>
                </a:lnTo>
                <a:lnTo>
                  <a:pt x="132" y="186"/>
                </a:lnTo>
                <a:lnTo>
                  <a:pt x="132" y="186"/>
                </a:lnTo>
                <a:lnTo>
                  <a:pt x="132" y="192"/>
                </a:lnTo>
                <a:lnTo>
                  <a:pt x="138" y="198"/>
                </a:lnTo>
                <a:lnTo>
                  <a:pt x="138" y="204"/>
                </a:lnTo>
                <a:lnTo>
                  <a:pt x="138" y="210"/>
                </a:lnTo>
                <a:lnTo>
                  <a:pt x="144" y="210"/>
                </a:lnTo>
                <a:lnTo>
                  <a:pt x="144" y="216"/>
                </a:lnTo>
                <a:lnTo>
                  <a:pt x="144" y="216"/>
                </a:lnTo>
                <a:lnTo>
                  <a:pt x="144" y="222"/>
                </a:lnTo>
                <a:lnTo>
                  <a:pt x="150" y="222"/>
                </a:lnTo>
                <a:lnTo>
                  <a:pt x="150" y="228"/>
                </a:lnTo>
                <a:lnTo>
                  <a:pt x="150" y="228"/>
                </a:lnTo>
                <a:lnTo>
                  <a:pt x="150" y="228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50" y="0"/>
                </a:lnTo>
                <a:lnTo>
                  <a:pt x="144" y="6"/>
                </a:lnTo>
                <a:lnTo>
                  <a:pt x="144" y="6"/>
                </a:lnTo>
                <a:lnTo>
                  <a:pt x="144" y="12"/>
                </a:lnTo>
                <a:lnTo>
                  <a:pt x="144" y="12"/>
                </a:lnTo>
                <a:lnTo>
                  <a:pt x="138" y="18"/>
                </a:lnTo>
                <a:lnTo>
                  <a:pt x="138" y="24"/>
                </a:lnTo>
                <a:lnTo>
                  <a:pt x="138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26" y="48"/>
                </a:lnTo>
                <a:lnTo>
                  <a:pt x="126" y="54"/>
                </a:lnTo>
                <a:lnTo>
                  <a:pt x="126" y="60"/>
                </a:lnTo>
                <a:lnTo>
                  <a:pt x="126" y="66"/>
                </a:lnTo>
                <a:lnTo>
                  <a:pt x="120" y="66"/>
                </a:lnTo>
                <a:lnTo>
                  <a:pt x="120" y="72"/>
                </a:lnTo>
                <a:lnTo>
                  <a:pt x="120" y="72"/>
                </a:lnTo>
                <a:lnTo>
                  <a:pt x="120" y="72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14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8"/>
                </a:lnTo>
                <a:lnTo>
                  <a:pt x="108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0"/>
                </a:lnTo>
                <a:lnTo>
                  <a:pt x="96" y="60"/>
                </a:lnTo>
                <a:lnTo>
                  <a:pt x="96" y="54"/>
                </a:lnTo>
                <a:lnTo>
                  <a:pt x="96" y="48"/>
                </a:lnTo>
                <a:lnTo>
                  <a:pt x="96" y="48"/>
                </a:lnTo>
                <a:lnTo>
                  <a:pt x="90" y="42"/>
                </a:lnTo>
                <a:lnTo>
                  <a:pt x="90" y="42"/>
                </a:lnTo>
                <a:lnTo>
                  <a:pt x="90" y="36"/>
                </a:lnTo>
                <a:lnTo>
                  <a:pt x="90" y="30"/>
                </a:lnTo>
                <a:lnTo>
                  <a:pt x="84" y="30"/>
                </a:lnTo>
                <a:lnTo>
                  <a:pt x="84" y="24"/>
                </a:lnTo>
                <a:lnTo>
                  <a:pt x="84" y="24"/>
                </a:lnTo>
                <a:lnTo>
                  <a:pt x="84" y="24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8" y="18"/>
                </a:lnTo>
                <a:lnTo>
                  <a:pt x="72" y="18"/>
                </a:lnTo>
                <a:lnTo>
                  <a:pt x="72" y="18"/>
                </a:lnTo>
                <a:lnTo>
                  <a:pt x="72" y="24"/>
                </a:lnTo>
                <a:lnTo>
                  <a:pt x="66" y="24"/>
                </a:lnTo>
                <a:lnTo>
                  <a:pt x="66" y="24"/>
                </a:lnTo>
                <a:lnTo>
                  <a:pt x="66" y="30"/>
                </a:lnTo>
                <a:lnTo>
                  <a:pt x="66" y="30"/>
                </a:lnTo>
                <a:lnTo>
                  <a:pt x="60" y="36"/>
                </a:lnTo>
                <a:lnTo>
                  <a:pt x="60" y="42"/>
                </a:lnTo>
                <a:lnTo>
                  <a:pt x="60" y="42"/>
                </a:lnTo>
                <a:lnTo>
                  <a:pt x="60" y="48"/>
                </a:lnTo>
                <a:lnTo>
                  <a:pt x="54" y="54"/>
                </a:lnTo>
                <a:lnTo>
                  <a:pt x="54" y="54"/>
                </a:lnTo>
                <a:lnTo>
                  <a:pt x="54" y="60"/>
                </a:lnTo>
                <a:lnTo>
                  <a:pt x="54" y="66"/>
                </a:lnTo>
                <a:lnTo>
                  <a:pt x="48" y="72"/>
                </a:lnTo>
                <a:lnTo>
                  <a:pt x="48" y="72"/>
                </a:lnTo>
                <a:lnTo>
                  <a:pt x="48" y="78"/>
                </a:lnTo>
                <a:lnTo>
                  <a:pt x="48" y="78"/>
                </a:lnTo>
                <a:lnTo>
                  <a:pt x="42" y="84"/>
                </a:lnTo>
                <a:lnTo>
                  <a:pt x="42" y="84"/>
                </a:lnTo>
                <a:lnTo>
                  <a:pt x="42" y="90"/>
                </a:lnTo>
                <a:lnTo>
                  <a:pt x="42" y="90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6" y="96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24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8" y="102"/>
                </a:lnTo>
                <a:lnTo>
                  <a:pt x="12" y="102"/>
                </a:lnTo>
                <a:lnTo>
                  <a:pt x="12" y="96"/>
                </a:lnTo>
                <a:lnTo>
                  <a:pt x="12" y="96"/>
                </a:lnTo>
                <a:lnTo>
                  <a:pt x="12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6" y="96"/>
                </a:lnTo>
                <a:lnTo>
                  <a:pt x="0" y="96"/>
                </a:lnTo>
                <a:lnTo>
                  <a:pt x="0" y="96"/>
                </a:lnTo>
                <a:lnTo>
                  <a:pt x="0" y="12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1" name="Freeform 173"/>
          <p:cNvSpPr>
            <a:spLocks/>
          </p:cNvSpPr>
          <p:nvPr/>
        </p:nvSpPr>
        <p:spPr bwMode="auto">
          <a:xfrm>
            <a:off x="5572125" y="4837113"/>
            <a:ext cx="238125" cy="361950"/>
          </a:xfrm>
          <a:custGeom>
            <a:avLst/>
            <a:gdLst>
              <a:gd name="T0" fmla="*/ 1 w 25"/>
              <a:gd name="T1" fmla="*/ 21 h 38"/>
              <a:gd name="T2" fmla="*/ 2 w 25"/>
              <a:gd name="T3" fmla="*/ 21 h 38"/>
              <a:gd name="T4" fmla="*/ 3 w 25"/>
              <a:gd name="T5" fmla="*/ 21 h 38"/>
              <a:gd name="T6" fmla="*/ 4 w 25"/>
              <a:gd name="T7" fmla="*/ 21 h 38"/>
              <a:gd name="T8" fmla="*/ 5 w 25"/>
              <a:gd name="T9" fmla="*/ 21 h 38"/>
              <a:gd name="T10" fmla="*/ 6 w 25"/>
              <a:gd name="T11" fmla="*/ 21 h 38"/>
              <a:gd name="T12" fmla="*/ 7 w 25"/>
              <a:gd name="T13" fmla="*/ 23 h 38"/>
              <a:gd name="T14" fmla="*/ 8 w 25"/>
              <a:gd name="T15" fmla="*/ 25 h 38"/>
              <a:gd name="T16" fmla="*/ 9 w 25"/>
              <a:gd name="T17" fmla="*/ 27 h 38"/>
              <a:gd name="T18" fmla="*/ 10 w 25"/>
              <a:gd name="T19" fmla="*/ 30 h 38"/>
              <a:gd name="T20" fmla="*/ 11 w 25"/>
              <a:gd name="T21" fmla="*/ 33 h 38"/>
              <a:gd name="T22" fmla="*/ 12 w 25"/>
              <a:gd name="T23" fmla="*/ 34 h 38"/>
              <a:gd name="T24" fmla="*/ 13 w 25"/>
              <a:gd name="T25" fmla="*/ 34 h 38"/>
              <a:gd name="T26" fmla="*/ 14 w 25"/>
              <a:gd name="T27" fmla="*/ 33 h 38"/>
              <a:gd name="T28" fmla="*/ 15 w 25"/>
              <a:gd name="T29" fmla="*/ 31 h 38"/>
              <a:gd name="T30" fmla="*/ 16 w 25"/>
              <a:gd name="T31" fmla="*/ 28 h 38"/>
              <a:gd name="T32" fmla="*/ 17 w 25"/>
              <a:gd name="T33" fmla="*/ 26 h 38"/>
              <a:gd name="T34" fmla="*/ 18 w 25"/>
              <a:gd name="T35" fmla="*/ 25 h 38"/>
              <a:gd name="T36" fmla="*/ 19 w 25"/>
              <a:gd name="T37" fmla="*/ 25 h 38"/>
              <a:gd name="T38" fmla="*/ 20 w 25"/>
              <a:gd name="T39" fmla="*/ 26 h 38"/>
              <a:gd name="T40" fmla="*/ 21 w 25"/>
              <a:gd name="T41" fmla="*/ 28 h 38"/>
              <a:gd name="T42" fmla="*/ 22 w 25"/>
              <a:gd name="T43" fmla="*/ 31 h 38"/>
              <a:gd name="T44" fmla="*/ 23 w 25"/>
              <a:gd name="T45" fmla="*/ 35 h 38"/>
              <a:gd name="T46" fmla="*/ 24 w 25"/>
              <a:gd name="T47" fmla="*/ 37 h 38"/>
              <a:gd name="T48" fmla="*/ 25 w 25"/>
              <a:gd name="T49" fmla="*/ 38 h 38"/>
              <a:gd name="T50" fmla="*/ 25 w 25"/>
              <a:gd name="T51" fmla="*/ 0 h 38"/>
              <a:gd name="T52" fmla="*/ 24 w 25"/>
              <a:gd name="T53" fmla="*/ 2 h 38"/>
              <a:gd name="T54" fmla="*/ 22 w 25"/>
              <a:gd name="T55" fmla="*/ 5 h 38"/>
              <a:gd name="T56" fmla="*/ 21 w 25"/>
              <a:gd name="T57" fmla="*/ 8 h 38"/>
              <a:gd name="T58" fmla="*/ 20 w 25"/>
              <a:gd name="T59" fmla="*/ 11 h 38"/>
              <a:gd name="T60" fmla="*/ 19 w 25"/>
              <a:gd name="T61" fmla="*/ 13 h 38"/>
              <a:gd name="T62" fmla="*/ 18 w 25"/>
              <a:gd name="T63" fmla="*/ 13 h 38"/>
              <a:gd name="T64" fmla="*/ 17 w 25"/>
              <a:gd name="T65" fmla="*/ 12 h 38"/>
              <a:gd name="T66" fmla="*/ 16 w 25"/>
              <a:gd name="T67" fmla="*/ 10 h 38"/>
              <a:gd name="T68" fmla="*/ 15 w 25"/>
              <a:gd name="T69" fmla="*/ 7 h 38"/>
              <a:gd name="T70" fmla="*/ 14 w 25"/>
              <a:gd name="T71" fmla="*/ 5 h 38"/>
              <a:gd name="T72" fmla="*/ 13 w 25"/>
              <a:gd name="T73" fmla="*/ 3 h 38"/>
              <a:gd name="T74" fmla="*/ 12 w 25"/>
              <a:gd name="T75" fmla="*/ 3 h 38"/>
              <a:gd name="T76" fmla="*/ 11 w 25"/>
              <a:gd name="T77" fmla="*/ 4 h 38"/>
              <a:gd name="T78" fmla="*/ 10 w 25"/>
              <a:gd name="T79" fmla="*/ 7 h 38"/>
              <a:gd name="T80" fmla="*/ 9 w 25"/>
              <a:gd name="T81" fmla="*/ 9 h 38"/>
              <a:gd name="T82" fmla="*/ 8 w 25"/>
              <a:gd name="T83" fmla="*/ 12 h 38"/>
              <a:gd name="T84" fmla="*/ 7 w 25"/>
              <a:gd name="T85" fmla="*/ 14 h 38"/>
              <a:gd name="T86" fmla="*/ 6 w 25"/>
              <a:gd name="T87" fmla="*/ 16 h 38"/>
              <a:gd name="T88" fmla="*/ 5 w 25"/>
              <a:gd name="T89" fmla="*/ 17 h 38"/>
              <a:gd name="T90" fmla="*/ 4 w 25"/>
              <a:gd name="T91" fmla="*/ 17 h 38"/>
              <a:gd name="T92" fmla="*/ 3 w 25"/>
              <a:gd name="T93" fmla="*/ 17 h 38"/>
              <a:gd name="T94" fmla="*/ 2 w 25"/>
              <a:gd name="T95" fmla="*/ 16 h 38"/>
              <a:gd name="T96" fmla="*/ 1 w 25"/>
              <a:gd name="T97" fmla="*/ 16 h 38"/>
              <a:gd name="T98" fmla="*/ 0 w 25"/>
              <a:gd name="T99" fmla="*/ 1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" h="38">
                <a:moveTo>
                  <a:pt x="0" y="21"/>
                </a:moveTo>
                <a:lnTo>
                  <a:pt x="0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1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3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4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5" y="21"/>
                </a:lnTo>
                <a:lnTo>
                  <a:pt x="6" y="21"/>
                </a:lnTo>
                <a:lnTo>
                  <a:pt x="6" y="21"/>
                </a:lnTo>
                <a:lnTo>
                  <a:pt x="6" y="22"/>
                </a:lnTo>
                <a:lnTo>
                  <a:pt x="6" y="22"/>
                </a:lnTo>
                <a:lnTo>
                  <a:pt x="7" y="22"/>
                </a:lnTo>
                <a:lnTo>
                  <a:pt x="7" y="23"/>
                </a:lnTo>
                <a:lnTo>
                  <a:pt x="7" y="23"/>
                </a:lnTo>
                <a:lnTo>
                  <a:pt x="7" y="24"/>
                </a:lnTo>
                <a:lnTo>
                  <a:pt x="8" y="24"/>
                </a:lnTo>
                <a:lnTo>
                  <a:pt x="8" y="25"/>
                </a:lnTo>
                <a:lnTo>
                  <a:pt x="8" y="25"/>
                </a:lnTo>
                <a:lnTo>
                  <a:pt x="8" y="26"/>
                </a:lnTo>
                <a:lnTo>
                  <a:pt x="9" y="27"/>
                </a:lnTo>
                <a:lnTo>
                  <a:pt x="9" y="27"/>
                </a:lnTo>
                <a:lnTo>
                  <a:pt x="9" y="28"/>
                </a:lnTo>
                <a:lnTo>
                  <a:pt x="9" y="29"/>
                </a:lnTo>
                <a:lnTo>
                  <a:pt x="10" y="29"/>
                </a:lnTo>
                <a:lnTo>
                  <a:pt x="10" y="30"/>
                </a:lnTo>
                <a:lnTo>
                  <a:pt x="10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1" y="33"/>
                </a:lnTo>
                <a:lnTo>
                  <a:pt x="11" y="34"/>
                </a:lnTo>
                <a:lnTo>
                  <a:pt x="12" y="34"/>
                </a:lnTo>
                <a:lnTo>
                  <a:pt x="12" y="34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4" y="33"/>
                </a:lnTo>
                <a:lnTo>
                  <a:pt x="14" y="33"/>
                </a:lnTo>
                <a:lnTo>
                  <a:pt x="15" y="32"/>
                </a:lnTo>
                <a:lnTo>
                  <a:pt x="15" y="32"/>
                </a:lnTo>
                <a:lnTo>
                  <a:pt x="15" y="31"/>
                </a:lnTo>
                <a:lnTo>
                  <a:pt x="15" y="30"/>
                </a:lnTo>
                <a:lnTo>
                  <a:pt x="16" y="30"/>
                </a:lnTo>
                <a:lnTo>
                  <a:pt x="16" y="29"/>
                </a:lnTo>
                <a:lnTo>
                  <a:pt x="16" y="28"/>
                </a:lnTo>
                <a:lnTo>
                  <a:pt x="16" y="28"/>
                </a:lnTo>
                <a:lnTo>
                  <a:pt x="17" y="27"/>
                </a:lnTo>
                <a:lnTo>
                  <a:pt x="17" y="27"/>
                </a:lnTo>
                <a:lnTo>
                  <a:pt x="17" y="26"/>
                </a:lnTo>
                <a:lnTo>
                  <a:pt x="17" y="26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8" y="25"/>
                </a:lnTo>
                <a:lnTo>
                  <a:pt x="19" y="24"/>
                </a:lnTo>
                <a:lnTo>
                  <a:pt x="19" y="24"/>
                </a:lnTo>
                <a:lnTo>
                  <a:pt x="19" y="25"/>
                </a:lnTo>
                <a:lnTo>
                  <a:pt x="19" y="25"/>
                </a:lnTo>
                <a:lnTo>
                  <a:pt x="20" y="25"/>
                </a:lnTo>
                <a:lnTo>
                  <a:pt x="20" y="25"/>
                </a:lnTo>
                <a:lnTo>
                  <a:pt x="20" y="26"/>
                </a:lnTo>
                <a:lnTo>
                  <a:pt x="20" y="26"/>
                </a:lnTo>
                <a:lnTo>
                  <a:pt x="21" y="27"/>
                </a:lnTo>
                <a:lnTo>
                  <a:pt x="21" y="28"/>
                </a:lnTo>
                <a:lnTo>
                  <a:pt x="21" y="28"/>
                </a:lnTo>
                <a:lnTo>
                  <a:pt x="21" y="29"/>
                </a:lnTo>
                <a:lnTo>
                  <a:pt x="22" y="30"/>
                </a:lnTo>
                <a:lnTo>
                  <a:pt x="22" y="31"/>
                </a:lnTo>
                <a:lnTo>
                  <a:pt x="22" y="31"/>
                </a:lnTo>
                <a:lnTo>
                  <a:pt x="22" y="32"/>
                </a:lnTo>
                <a:lnTo>
                  <a:pt x="23" y="33"/>
                </a:lnTo>
                <a:lnTo>
                  <a:pt x="23" y="34"/>
                </a:lnTo>
                <a:lnTo>
                  <a:pt x="23" y="35"/>
                </a:lnTo>
                <a:lnTo>
                  <a:pt x="24" y="35"/>
                </a:lnTo>
                <a:lnTo>
                  <a:pt x="24" y="36"/>
                </a:lnTo>
                <a:lnTo>
                  <a:pt x="24" y="36"/>
                </a:lnTo>
                <a:lnTo>
                  <a:pt x="24" y="37"/>
                </a:lnTo>
                <a:lnTo>
                  <a:pt x="25" y="37"/>
                </a:lnTo>
                <a:lnTo>
                  <a:pt x="25" y="38"/>
                </a:lnTo>
                <a:lnTo>
                  <a:pt x="25" y="38"/>
                </a:lnTo>
                <a:lnTo>
                  <a:pt x="25" y="38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5" y="0"/>
                </a:lnTo>
                <a:lnTo>
                  <a:pt x="24" y="1"/>
                </a:lnTo>
                <a:lnTo>
                  <a:pt x="24" y="1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3" y="4"/>
                </a:lnTo>
                <a:lnTo>
                  <a:pt x="23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1" y="8"/>
                </a:lnTo>
                <a:lnTo>
                  <a:pt x="21" y="9"/>
                </a:lnTo>
                <a:lnTo>
                  <a:pt x="21" y="10"/>
                </a:lnTo>
                <a:lnTo>
                  <a:pt x="21" y="11"/>
                </a:lnTo>
                <a:lnTo>
                  <a:pt x="20" y="11"/>
                </a:lnTo>
                <a:lnTo>
                  <a:pt x="20" y="12"/>
                </a:lnTo>
                <a:lnTo>
                  <a:pt x="20" y="12"/>
                </a:lnTo>
                <a:lnTo>
                  <a:pt x="20" y="12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9" y="13"/>
                </a:lnTo>
                <a:lnTo>
                  <a:pt x="18" y="13"/>
                </a:lnTo>
                <a:lnTo>
                  <a:pt x="18" y="13"/>
                </a:lnTo>
                <a:lnTo>
                  <a:pt x="18" y="13"/>
                </a:lnTo>
                <a:lnTo>
                  <a:pt x="18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0"/>
                </a:lnTo>
                <a:lnTo>
                  <a:pt x="16" y="10"/>
                </a:lnTo>
                <a:lnTo>
                  <a:pt x="16" y="9"/>
                </a:lnTo>
                <a:lnTo>
                  <a:pt x="16" y="8"/>
                </a:lnTo>
                <a:lnTo>
                  <a:pt x="16" y="8"/>
                </a:lnTo>
                <a:lnTo>
                  <a:pt x="15" y="7"/>
                </a:lnTo>
                <a:lnTo>
                  <a:pt x="15" y="7"/>
                </a:lnTo>
                <a:lnTo>
                  <a:pt x="15" y="6"/>
                </a:lnTo>
                <a:lnTo>
                  <a:pt x="15" y="5"/>
                </a:lnTo>
                <a:lnTo>
                  <a:pt x="14" y="5"/>
                </a:lnTo>
                <a:lnTo>
                  <a:pt x="14" y="4"/>
                </a:lnTo>
                <a:lnTo>
                  <a:pt x="14" y="4"/>
                </a:lnTo>
                <a:lnTo>
                  <a:pt x="14" y="4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3"/>
                </a:lnTo>
                <a:lnTo>
                  <a:pt x="12" y="4"/>
                </a:lnTo>
                <a:lnTo>
                  <a:pt x="11" y="4"/>
                </a:lnTo>
                <a:lnTo>
                  <a:pt x="11" y="4"/>
                </a:lnTo>
                <a:lnTo>
                  <a:pt x="11" y="5"/>
                </a:lnTo>
                <a:lnTo>
                  <a:pt x="11" y="5"/>
                </a:lnTo>
                <a:lnTo>
                  <a:pt x="10" y="6"/>
                </a:lnTo>
                <a:lnTo>
                  <a:pt x="10" y="7"/>
                </a:lnTo>
                <a:lnTo>
                  <a:pt x="10" y="7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9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8" y="13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7" y="15"/>
                </a:lnTo>
                <a:lnTo>
                  <a:pt x="7" y="15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6" y="16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5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4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3" y="17"/>
                </a:lnTo>
                <a:lnTo>
                  <a:pt x="2" y="17"/>
                </a:lnTo>
                <a:lnTo>
                  <a:pt x="2" y="16"/>
                </a:lnTo>
                <a:lnTo>
                  <a:pt x="2" y="16"/>
                </a:lnTo>
                <a:lnTo>
                  <a:pt x="2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1" y="16"/>
                </a:lnTo>
                <a:lnTo>
                  <a:pt x="0" y="16"/>
                </a:lnTo>
                <a:lnTo>
                  <a:pt x="0" y="16"/>
                </a:lnTo>
                <a:lnTo>
                  <a:pt x="0" y="2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2" name="Line 174"/>
          <p:cNvSpPr>
            <a:spLocks noChangeShapeType="1"/>
          </p:cNvSpPr>
          <p:nvPr/>
        </p:nvSpPr>
        <p:spPr bwMode="auto">
          <a:xfrm>
            <a:off x="5572125" y="5018088"/>
            <a:ext cx="2381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3" name="Rectangle 175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4" name="Rectangle 176"/>
          <p:cNvSpPr>
            <a:spLocks noChangeArrowheads="1"/>
          </p:cNvSpPr>
          <p:nvPr/>
        </p:nvSpPr>
        <p:spPr bwMode="auto">
          <a:xfrm>
            <a:off x="5695950" y="5008563"/>
            <a:ext cx="1143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5" name="Rectangle 177"/>
          <p:cNvSpPr>
            <a:spLocks noChangeArrowheads="1"/>
          </p:cNvSpPr>
          <p:nvPr/>
        </p:nvSpPr>
        <p:spPr bwMode="auto">
          <a:xfrm>
            <a:off x="5800725" y="49895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" name="Rectangle 178"/>
          <p:cNvSpPr>
            <a:spLocks noChangeArrowheads="1"/>
          </p:cNvSpPr>
          <p:nvPr/>
        </p:nvSpPr>
        <p:spPr bwMode="auto">
          <a:xfrm>
            <a:off x="5800725" y="50466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7" name="Rectangle 179"/>
          <p:cNvSpPr>
            <a:spLocks noChangeArrowheads="1"/>
          </p:cNvSpPr>
          <p:nvPr/>
        </p:nvSpPr>
        <p:spPr bwMode="auto">
          <a:xfrm>
            <a:off x="5791200" y="49990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8" name="Rectangle 180"/>
          <p:cNvSpPr>
            <a:spLocks noChangeArrowheads="1"/>
          </p:cNvSpPr>
          <p:nvPr/>
        </p:nvSpPr>
        <p:spPr bwMode="auto">
          <a:xfrm>
            <a:off x="5791200" y="50371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9" name="Rectangle 181"/>
          <p:cNvSpPr>
            <a:spLocks noChangeArrowheads="1"/>
          </p:cNvSpPr>
          <p:nvPr/>
        </p:nvSpPr>
        <p:spPr bwMode="auto">
          <a:xfrm>
            <a:off x="5781675" y="50085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0" name="Rectangle 182"/>
          <p:cNvSpPr>
            <a:spLocks noChangeArrowheads="1"/>
          </p:cNvSpPr>
          <p:nvPr/>
        </p:nvSpPr>
        <p:spPr bwMode="auto">
          <a:xfrm>
            <a:off x="5781675" y="5027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" name="Rectangle 183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2" name="Rectangle 184"/>
          <p:cNvSpPr>
            <a:spLocks noChangeArrowheads="1"/>
          </p:cNvSpPr>
          <p:nvPr/>
        </p:nvSpPr>
        <p:spPr bwMode="auto">
          <a:xfrm>
            <a:off x="5781675" y="5018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" name="Oval 185"/>
          <p:cNvSpPr>
            <a:spLocks noChangeArrowheads="1"/>
          </p:cNvSpPr>
          <p:nvPr/>
        </p:nvSpPr>
        <p:spPr bwMode="auto">
          <a:xfrm>
            <a:off x="5781675" y="49895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" name="Freeform 186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12 w 306"/>
              <a:gd name="T1" fmla="*/ 138 h 228"/>
              <a:gd name="T2" fmla="*/ 24 w 306"/>
              <a:gd name="T3" fmla="*/ 144 h 228"/>
              <a:gd name="T4" fmla="*/ 36 w 306"/>
              <a:gd name="T5" fmla="*/ 156 h 228"/>
              <a:gd name="T6" fmla="*/ 48 w 306"/>
              <a:gd name="T7" fmla="*/ 168 h 228"/>
              <a:gd name="T8" fmla="*/ 60 w 306"/>
              <a:gd name="T9" fmla="*/ 186 h 228"/>
              <a:gd name="T10" fmla="*/ 72 w 306"/>
              <a:gd name="T11" fmla="*/ 204 h 228"/>
              <a:gd name="T12" fmla="*/ 84 w 306"/>
              <a:gd name="T13" fmla="*/ 204 h 228"/>
              <a:gd name="T14" fmla="*/ 96 w 306"/>
              <a:gd name="T15" fmla="*/ 198 h 228"/>
              <a:gd name="T16" fmla="*/ 108 w 306"/>
              <a:gd name="T17" fmla="*/ 198 h 228"/>
              <a:gd name="T18" fmla="*/ 120 w 306"/>
              <a:gd name="T19" fmla="*/ 198 h 228"/>
              <a:gd name="T20" fmla="*/ 132 w 306"/>
              <a:gd name="T21" fmla="*/ 216 h 228"/>
              <a:gd name="T22" fmla="*/ 144 w 306"/>
              <a:gd name="T23" fmla="*/ 228 h 228"/>
              <a:gd name="T24" fmla="*/ 156 w 306"/>
              <a:gd name="T25" fmla="*/ 228 h 228"/>
              <a:gd name="T26" fmla="*/ 168 w 306"/>
              <a:gd name="T27" fmla="*/ 216 h 228"/>
              <a:gd name="T28" fmla="*/ 180 w 306"/>
              <a:gd name="T29" fmla="*/ 192 h 228"/>
              <a:gd name="T30" fmla="*/ 192 w 306"/>
              <a:gd name="T31" fmla="*/ 180 h 228"/>
              <a:gd name="T32" fmla="*/ 210 w 306"/>
              <a:gd name="T33" fmla="*/ 168 h 228"/>
              <a:gd name="T34" fmla="*/ 222 w 306"/>
              <a:gd name="T35" fmla="*/ 168 h 228"/>
              <a:gd name="T36" fmla="*/ 234 w 306"/>
              <a:gd name="T37" fmla="*/ 168 h 228"/>
              <a:gd name="T38" fmla="*/ 246 w 306"/>
              <a:gd name="T39" fmla="*/ 156 h 228"/>
              <a:gd name="T40" fmla="*/ 258 w 306"/>
              <a:gd name="T41" fmla="*/ 150 h 228"/>
              <a:gd name="T42" fmla="*/ 270 w 306"/>
              <a:gd name="T43" fmla="*/ 138 h 228"/>
              <a:gd name="T44" fmla="*/ 282 w 306"/>
              <a:gd name="T45" fmla="*/ 126 h 228"/>
              <a:gd name="T46" fmla="*/ 294 w 306"/>
              <a:gd name="T47" fmla="*/ 126 h 228"/>
              <a:gd name="T48" fmla="*/ 306 w 306"/>
              <a:gd name="T49" fmla="*/ 120 h 228"/>
              <a:gd name="T50" fmla="*/ 294 w 306"/>
              <a:gd name="T51" fmla="*/ 108 h 228"/>
              <a:gd name="T52" fmla="*/ 282 w 306"/>
              <a:gd name="T53" fmla="*/ 102 h 228"/>
              <a:gd name="T54" fmla="*/ 270 w 306"/>
              <a:gd name="T55" fmla="*/ 96 h 228"/>
              <a:gd name="T56" fmla="*/ 258 w 306"/>
              <a:gd name="T57" fmla="*/ 84 h 228"/>
              <a:gd name="T58" fmla="*/ 246 w 306"/>
              <a:gd name="T59" fmla="*/ 72 h 228"/>
              <a:gd name="T60" fmla="*/ 234 w 306"/>
              <a:gd name="T61" fmla="*/ 66 h 228"/>
              <a:gd name="T62" fmla="*/ 222 w 306"/>
              <a:gd name="T63" fmla="*/ 60 h 228"/>
              <a:gd name="T64" fmla="*/ 210 w 306"/>
              <a:gd name="T65" fmla="*/ 60 h 228"/>
              <a:gd name="T66" fmla="*/ 198 w 306"/>
              <a:gd name="T67" fmla="*/ 54 h 228"/>
              <a:gd name="T68" fmla="*/ 186 w 306"/>
              <a:gd name="T69" fmla="*/ 42 h 228"/>
              <a:gd name="T70" fmla="*/ 174 w 306"/>
              <a:gd name="T71" fmla="*/ 18 h 228"/>
              <a:gd name="T72" fmla="*/ 162 w 306"/>
              <a:gd name="T73" fmla="*/ 6 h 228"/>
              <a:gd name="T74" fmla="*/ 150 w 306"/>
              <a:gd name="T75" fmla="*/ 0 h 228"/>
              <a:gd name="T76" fmla="*/ 138 w 306"/>
              <a:gd name="T77" fmla="*/ 12 h 228"/>
              <a:gd name="T78" fmla="*/ 126 w 306"/>
              <a:gd name="T79" fmla="*/ 24 h 228"/>
              <a:gd name="T80" fmla="*/ 114 w 306"/>
              <a:gd name="T81" fmla="*/ 36 h 228"/>
              <a:gd name="T82" fmla="*/ 102 w 306"/>
              <a:gd name="T83" fmla="*/ 30 h 228"/>
              <a:gd name="T84" fmla="*/ 90 w 306"/>
              <a:gd name="T85" fmla="*/ 24 h 228"/>
              <a:gd name="T86" fmla="*/ 78 w 306"/>
              <a:gd name="T87" fmla="*/ 24 h 228"/>
              <a:gd name="T88" fmla="*/ 66 w 306"/>
              <a:gd name="T89" fmla="*/ 36 h 228"/>
              <a:gd name="T90" fmla="*/ 48 w 306"/>
              <a:gd name="T91" fmla="*/ 54 h 228"/>
              <a:gd name="T92" fmla="*/ 36 w 306"/>
              <a:gd name="T93" fmla="*/ 72 h 228"/>
              <a:gd name="T94" fmla="*/ 24 w 306"/>
              <a:gd name="T95" fmla="*/ 84 h 228"/>
              <a:gd name="T96" fmla="*/ 12 w 306"/>
              <a:gd name="T97" fmla="*/ 90 h 228"/>
              <a:gd name="T98" fmla="*/ 0 w 306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06" h="228">
                <a:moveTo>
                  <a:pt x="0" y="138"/>
                </a:moveTo>
                <a:lnTo>
                  <a:pt x="6" y="138"/>
                </a:lnTo>
                <a:lnTo>
                  <a:pt x="6" y="138"/>
                </a:lnTo>
                <a:lnTo>
                  <a:pt x="12" y="138"/>
                </a:lnTo>
                <a:lnTo>
                  <a:pt x="12" y="138"/>
                </a:lnTo>
                <a:lnTo>
                  <a:pt x="18" y="138"/>
                </a:lnTo>
                <a:lnTo>
                  <a:pt x="18" y="144"/>
                </a:lnTo>
                <a:lnTo>
                  <a:pt x="24" y="144"/>
                </a:lnTo>
                <a:lnTo>
                  <a:pt x="24" y="144"/>
                </a:lnTo>
                <a:lnTo>
                  <a:pt x="30" y="150"/>
                </a:lnTo>
                <a:lnTo>
                  <a:pt x="30" y="150"/>
                </a:lnTo>
                <a:lnTo>
                  <a:pt x="36" y="156"/>
                </a:lnTo>
                <a:lnTo>
                  <a:pt x="36" y="156"/>
                </a:lnTo>
                <a:lnTo>
                  <a:pt x="42" y="162"/>
                </a:lnTo>
                <a:lnTo>
                  <a:pt x="42" y="168"/>
                </a:lnTo>
                <a:lnTo>
                  <a:pt x="48" y="168"/>
                </a:lnTo>
                <a:lnTo>
                  <a:pt x="48" y="174"/>
                </a:lnTo>
                <a:lnTo>
                  <a:pt x="54" y="180"/>
                </a:lnTo>
                <a:lnTo>
                  <a:pt x="54" y="186"/>
                </a:lnTo>
                <a:lnTo>
                  <a:pt x="60" y="186"/>
                </a:lnTo>
                <a:lnTo>
                  <a:pt x="66" y="192"/>
                </a:lnTo>
                <a:lnTo>
                  <a:pt x="66" y="198"/>
                </a:lnTo>
                <a:lnTo>
                  <a:pt x="72" y="198"/>
                </a:lnTo>
                <a:lnTo>
                  <a:pt x="72" y="204"/>
                </a:lnTo>
                <a:lnTo>
                  <a:pt x="78" y="204"/>
                </a:lnTo>
                <a:lnTo>
                  <a:pt x="78" y="204"/>
                </a:lnTo>
                <a:lnTo>
                  <a:pt x="84" y="204"/>
                </a:lnTo>
                <a:lnTo>
                  <a:pt x="84" y="204"/>
                </a:lnTo>
                <a:lnTo>
                  <a:pt x="90" y="204"/>
                </a:lnTo>
                <a:lnTo>
                  <a:pt x="90" y="204"/>
                </a:lnTo>
                <a:lnTo>
                  <a:pt x="96" y="198"/>
                </a:lnTo>
                <a:lnTo>
                  <a:pt x="96" y="198"/>
                </a:lnTo>
                <a:lnTo>
                  <a:pt x="102" y="198"/>
                </a:lnTo>
                <a:lnTo>
                  <a:pt x="102" y="198"/>
                </a:lnTo>
                <a:lnTo>
                  <a:pt x="108" y="198"/>
                </a:lnTo>
                <a:lnTo>
                  <a:pt x="108" y="198"/>
                </a:lnTo>
                <a:lnTo>
                  <a:pt x="114" y="198"/>
                </a:lnTo>
                <a:lnTo>
                  <a:pt x="114" y="198"/>
                </a:lnTo>
                <a:lnTo>
                  <a:pt x="120" y="198"/>
                </a:lnTo>
                <a:lnTo>
                  <a:pt x="120" y="198"/>
                </a:lnTo>
                <a:lnTo>
                  <a:pt x="126" y="204"/>
                </a:lnTo>
                <a:lnTo>
                  <a:pt x="126" y="204"/>
                </a:lnTo>
                <a:lnTo>
                  <a:pt x="132" y="210"/>
                </a:lnTo>
                <a:lnTo>
                  <a:pt x="132" y="216"/>
                </a:lnTo>
                <a:lnTo>
                  <a:pt x="138" y="216"/>
                </a:lnTo>
                <a:lnTo>
                  <a:pt x="138" y="222"/>
                </a:lnTo>
                <a:lnTo>
                  <a:pt x="144" y="222"/>
                </a:lnTo>
                <a:lnTo>
                  <a:pt x="144" y="228"/>
                </a:lnTo>
                <a:lnTo>
                  <a:pt x="150" y="228"/>
                </a:lnTo>
                <a:lnTo>
                  <a:pt x="150" y="228"/>
                </a:lnTo>
                <a:lnTo>
                  <a:pt x="156" y="228"/>
                </a:lnTo>
                <a:lnTo>
                  <a:pt x="156" y="228"/>
                </a:lnTo>
                <a:lnTo>
                  <a:pt x="162" y="222"/>
                </a:lnTo>
                <a:lnTo>
                  <a:pt x="162" y="222"/>
                </a:lnTo>
                <a:lnTo>
                  <a:pt x="168" y="216"/>
                </a:lnTo>
                <a:lnTo>
                  <a:pt x="168" y="216"/>
                </a:lnTo>
                <a:lnTo>
                  <a:pt x="174" y="210"/>
                </a:lnTo>
                <a:lnTo>
                  <a:pt x="174" y="204"/>
                </a:lnTo>
                <a:lnTo>
                  <a:pt x="180" y="198"/>
                </a:lnTo>
                <a:lnTo>
                  <a:pt x="180" y="192"/>
                </a:lnTo>
                <a:lnTo>
                  <a:pt x="186" y="186"/>
                </a:lnTo>
                <a:lnTo>
                  <a:pt x="186" y="186"/>
                </a:lnTo>
                <a:lnTo>
                  <a:pt x="192" y="180"/>
                </a:lnTo>
                <a:lnTo>
                  <a:pt x="192" y="180"/>
                </a:lnTo>
                <a:lnTo>
                  <a:pt x="198" y="174"/>
                </a:lnTo>
                <a:lnTo>
                  <a:pt x="198" y="174"/>
                </a:lnTo>
                <a:lnTo>
                  <a:pt x="204" y="168"/>
                </a:lnTo>
                <a:lnTo>
                  <a:pt x="210" y="168"/>
                </a:lnTo>
                <a:lnTo>
                  <a:pt x="210" y="168"/>
                </a:lnTo>
                <a:lnTo>
                  <a:pt x="216" y="168"/>
                </a:lnTo>
                <a:lnTo>
                  <a:pt x="216" y="168"/>
                </a:lnTo>
                <a:lnTo>
                  <a:pt x="222" y="168"/>
                </a:lnTo>
                <a:lnTo>
                  <a:pt x="222" y="168"/>
                </a:lnTo>
                <a:lnTo>
                  <a:pt x="228" y="168"/>
                </a:lnTo>
                <a:lnTo>
                  <a:pt x="228" y="168"/>
                </a:lnTo>
                <a:lnTo>
                  <a:pt x="234" y="168"/>
                </a:lnTo>
                <a:lnTo>
                  <a:pt x="234" y="162"/>
                </a:lnTo>
                <a:lnTo>
                  <a:pt x="240" y="162"/>
                </a:lnTo>
                <a:lnTo>
                  <a:pt x="240" y="162"/>
                </a:lnTo>
                <a:lnTo>
                  <a:pt x="246" y="156"/>
                </a:lnTo>
                <a:lnTo>
                  <a:pt x="246" y="156"/>
                </a:lnTo>
                <a:lnTo>
                  <a:pt x="252" y="156"/>
                </a:lnTo>
                <a:lnTo>
                  <a:pt x="252" y="150"/>
                </a:lnTo>
                <a:lnTo>
                  <a:pt x="258" y="150"/>
                </a:lnTo>
                <a:lnTo>
                  <a:pt x="258" y="144"/>
                </a:lnTo>
                <a:lnTo>
                  <a:pt x="264" y="144"/>
                </a:lnTo>
                <a:lnTo>
                  <a:pt x="264" y="138"/>
                </a:lnTo>
                <a:lnTo>
                  <a:pt x="270" y="138"/>
                </a:lnTo>
                <a:lnTo>
                  <a:pt x="270" y="132"/>
                </a:lnTo>
                <a:lnTo>
                  <a:pt x="276" y="132"/>
                </a:lnTo>
                <a:lnTo>
                  <a:pt x="276" y="132"/>
                </a:lnTo>
                <a:lnTo>
                  <a:pt x="282" y="126"/>
                </a:lnTo>
                <a:lnTo>
                  <a:pt x="282" y="126"/>
                </a:lnTo>
                <a:lnTo>
                  <a:pt x="288" y="126"/>
                </a:lnTo>
                <a:lnTo>
                  <a:pt x="288" y="126"/>
                </a:lnTo>
                <a:lnTo>
                  <a:pt x="294" y="126"/>
                </a:lnTo>
                <a:lnTo>
                  <a:pt x="294" y="120"/>
                </a:lnTo>
                <a:lnTo>
                  <a:pt x="300" y="120"/>
                </a:lnTo>
                <a:lnTo>
                  <a:pt x="300" y="120"/>
                </a:lnTo>
                <a:lnTo>
                  <a:pt x="306" y="120"/>
                </a:lnTo>
                <a:lnTo>
                  <a:pt x="306" y="108"/>
                </a:lnTo>
                <a:lnTo>
                  <a:pt x="300" y="108"/>
                </a:lnTo>
                <a:lnTo>
                  <a:pt x="300" y="108"/>
                </a:lnTo>
                <a:lnTo>
                  <a:pt x="294" y="108"/>
                </a:lnTo>
                <a:lnTo>
                  <a:pt x="294" y="108"/>
                </a:lnTo>
                <a:lnTo>
                  <a:pt x="288" y="102"/>
                </a:lnTo>
                <a:lnTo>
                  <a:pt x="288" y="102"/>
                </a:lnTo>
                <a:lnTo>
                  <a:pt x="282" y="102"/>
                </a:lnTo>
                <a:lnTo>
                  <a:pt x="282" y="102"/>
                </a:lnTo>
                <a:lnTo>
                  <a:pt x="276" y="102"/>
                </a:lnTo>
                <a:lnTo>
                  <a:pt x="276" y="96"/>
                </a:lnTo>
                <a:lnTo>
                  <a:pt x="270" y="96"/>
                </a:lnTo>
                <a:lnTo>
                  <a:pt x="270" y="90"/>
                </a:lnTo>
                <a:lnTo>
                  <a:pt x="264" y="90"/>
                </a:lnTo>
                <a:lnTo>
                  <a:pt x="264" y="90"/>
                </a:lnTo>
                <a:lnTo>
                  <a:pt x="258" y="84"/>
                </a:lnTo>
                <a:lnTo>
                  <a:pt x="258" y="84"/>
                </a:lnTo>
                <a:lnTo>
                  <a:pt x="252" y="78"/>
                </a:lnTo>
                <a:lnTo>
                  <a:pt x="252" y="78"/>
                </a:lnTo>
                <a:lnTo>
                  <a:pt x="246" y="72"/>
                </a:lnTo>
                <a:lnTo>
                  <a:pt x="246" y="72"/>
                </a:lnTo>
                <a:lnTo>
                  <a:pt x="240" y="66"/>
                </a:lnTo>
                <a:lnTo>
                  <a:pt x="240" y="66"/>
                </a:lnTo>
                <a:lnTo>
                  <a:pt x="234" y="66"/>
                </a:lnTo>
                <a:lnTo>
                  <a:pt x="234" y="66"/>
                </a:lnTo>
                <a:lnTo>
                  <a:pt x="228" y="60"/>
                </a:lnTo>
                <a:lnTo>
                  <a:pt x="228" y="60"/>
                </a:lnTo>
                <a:lnTo>
                  <a:pt x="222" y="60"/>
                </a:lnTo>
                <a:lnTo>
                  <a:pt x="222" y="60"/>
                </a:lnTo>
                <a:lnTo>
                  <a:pt x="216" y="60"/>
                </a:lnTo>
                <a:lnTo>
                  <a:pt x="216" y="60"/>
                </a:lnTo>
                <a:lnTo>
                  <a:pt x="210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54"/>
                </a:lnTo>
                <a:lnTo>
                  <a:pt x="198" y="54"/>
                </a:lnTo>
                <a:lnTo>
                  <a:pt x="192" y="54"/>
                </a:lnTo>
                <a:lnTo>
                  <a:pt x="192" y="48"/>
                </a:lnTo>
                <a:lnTo>
                  <a:pt x="186" y="42"/>
                </a:lnTo>
                <a:lnTo>
                  <a:pt x="186" y="42"/>
                </a:lnTo>
                <a:lnTo>
                  <a:pt x="180" y="36"/>
                </a:lnTo>
                <a:lnTo>
                  <a:pt x="180" y="30"/>
                </a:lnTo>
                <a:lnTo>
                  <a:pt x="174" y="24"/>
                </a:lnTo>
                <a:lnTo>
                  <a:pt x="174" y="18"/>
                </a:lnTo>
                <a:lnTo>
                  <a:pt x="168" y="18"/>
                </a:lnTo>
                <a:lnTo>
                  <a:pt x="168" y="12"/>
                </a:lnTo>
                <a:lnTo>
                  <a:pt x="162" y="6"/>
                </a:lnTo>
                <a:lnTo>
                  <a:pt x="162" y="6"/>
                </a:lnTo>
                <a:lnTo>
                  <a:pt x="156" y="0"/>
                </a:lnTo>
                <a:lnTo>
                  <a:pt x="156" y="0"/>
                </a:lnTo>
                <a:lnTo>
                  <a:pt x="150" y="0"/>
                </a:lnTo>
                <a:lnTo>
                  <a:pt x="150" y="0"/>
                </a:lnTo>
                <a:lnTo>
                  <a:pt x="144" y="0"/>
                </a:lnTo>
                <a:lnTo>
                  <a:pt x="144" y="6"/>
                </a:lnTo>
                <a:lnTo>
                  <a:pt x="138" y="6"/>
                </a:lnTo>
                <a:lnTo>
                  <a:pt x="138" y="12"/>
                </a:lnTo>
                <a:lnTo>
                  <a:pt x="132" y="12"/>
                </a:lnTo>
                <a:lnTo>
                  <a:pt x="132" y="18"/>
                </a:lnTo>
                <a:lnTo>
                  <a:pt x="126" y="24"/>
                </a:lnTo>
                <a:lnTo>
                  <a:pt x="126" y="24"/>
                </a:lnTo>
                <a:lnTo>
                  <a:pt x="120" y="30"/>
                </a:lnTo>
                <a:lnTo>
                  <a:pt x="120" y="30"/>
                </a:lnTo>
                <a:lnTo>
                  <a:pt x="114" y="30"/>
                </a:lnTo>
                <a:lnTo>
                  <a:pt x="114" y="36"/>
                </a:lnTo>
                <a:lnTo>
                  <a:pt x="108" y="36"/>
                </a:lnTo>
                <a:lnTo>
                  <a:pt x="108" y="36"/>
                </a:lnTo>
                <a:lnTo>
                  <a:pt x="102" y="30"/>
                </a:lnTo>
                <a:lnTo>
                  <a:pt x="102" y="30"/>
                </a:lnTo>
                <a:lnTo>
                  <a:pt x="96" y="30"/>
                </a:lnTo>
                <a:lnTo>
                  <a:pt x="96" y="30"/>
                </a:lnTo>
                <a:lnTo>
                  <a:pt x="90" y="24"/>
                </a:lnTo>
                <a:lnTo>
                  <a:pt x="90" y="24"/>
                </a:lnTo>
                <a:lnTo>
                  <a:pt x="84" y="24"/>
                </a:lnTo>
                <a:lnTo>
                  <a:pt x="84" y="24"/>
                </a:lnTo>
                <a:lnTo>
                  <a:pt x="78" y="24"/>
                </a:lnTo>
                <a:lnTo>
                  <a:pt x="78" y="24"/>
                </a:lnTo>
                <a:lnTo>
                  <a:pt x="72" y="24"/>
                </a:lnTo>
                <a:lnTo>
                  <a:pt x="72" y="30"/>
                </a:lnTo>
                <a:lnTo>
                  <a:pt x="66" y="30"/>
                </a:lnTo>
                <a:lnTo>
                  <a:pt x="66" y="36"/>
                </a:lnTo>
                <a:lnTo>
                  <a:pt x="60" y="42"/>
                </a:lnTo>
                <a:lnTo>
                  <a:pt x="54" y="42"/>
                </a:lnTo>
                <a:lnTo>
                  <a:pt x="54" y="48"/>
                </a:lnTo>
                <a:lnTo>
                  <a:pt x="48" y="54"/>
                </a:lnTo>
                <a:lnTo>
                  <a:pt x="48" y="60"/>
                </a:lnTo>
                <a:lnTo>
                  <a:pt x="42" y="66"/>
                </a:lnTo>
                <a:lnTo>
                  <a:pt x="42" y="66"/>
                </a:lnTo>
                <a:lnTo>
                  <a:pt x="36" y="72"/>
                </a:lnTo>
                <a:lnTo>
                  <a:pt x="36" y="78"/>
                </a:lnTo>
                <a:lnTo>
                  <a:pt x="30" y="78"/>
                </a:lnTo>
                <a:lnTo>
                  <a:pt x="30" y="84"/>
                </a:lnTo>
                <a:lnTo>
                  <a:pt x="24" y="84"/>
                </a:lnTo>
                <a:lnTo>
                  <a:pt x="24" y="84"/>
                </a:lnTo>
                <a:lnTo>
                  <a:pt x="18" y="90"/>
                </a:lnTo>
                <a:lnTo>
                  <a:pt x="18" y="90"/>
                </a:lnTo>
                <a:lnTo>
                  <a:pt x="12" y="90"/>
                </a:lnTo>
                <a:lnTo>
                  <a:pt x="12" y="90"/>
                </a:lnTo>
                <a:lnTo>
                  <a:pt x="6" y="90"/>
                </a:lnTo>
                <a:lnTo>
                  <a:pt x="6" y="90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" name="Freeform 187"/>
          <p:cNvSpPr>
            <a:spLocks/>
          </p:cNvSpPr>
          <p:nvPr/>
        </p:nvSpPr>
        <p:spPr bwMode="auto">
          <a:xfrm>
            <a:off x="5810250" y="4379913"/>
            <a:ext cx="485775" cy="361950"/>
          </a:xfrm>
          <a:custGeom>
            <a:avLst/>
            <a:gdLst>
              <a:gd name="T0" fmla="*/ 2 w 51"/>
              <a:gd name="T1" fmla="*/ 23 h 38"/>
              <a:gd name="T2" fmla="*/ 4 w 51"/>
              <a:gd name="T3" fmla="*/ 24 h 38"/>
              <a:gd name="T4" fmla="*/ 6 w 51"/>
              <a:gd name="T5" fmla="*/ 26 h 38"/>
              <a:gd name="T6" fmla="*/ 8 w 51"/>
              <a:gd name="T7" fmla="*/ 28 h 38"/>
              <a:gd name="T8" fmla="*/ 10 w 51"/>
              <a:gd name="T9" fmla="*/ 31 h 38"/>
              <a:gd name="T10" fmla="*/ 12 w 51"/>
              <a:gd name="T11" fmla="*/ 34 h 38"/>
              <a:gd name="T12" fmla="*/ 14 w 51"/>
              <a:gd name="T13" fmla="*/ 34 h 38"/>
              <a:gd name="T14" fmla="*/ 16 w 51"/>
              <a:gd name="T15" fmla="*/ 33 h 38"/>
              <a:gd name="T16" fmla="*/ 18 w 51"/>
              <a:gd name="T17" fmla="*/ 33 h 38"/>
              <a:gd name="T18" fmla="*/ 20 w 51"/>
              <a:gd name="T19" fmla="*/ 33 h 38"/>
              <a:gd name="T20" fmla="*/ 22 w 51"/>
              <a:gd name="T21" fmla="*/ 36 h 38"/>
              <a:gd name="T22" fmla="*/ 24 w 51"/>
              <a:gd name="T23" fmla="*/ 38 h 38"/>
              <a:gd name="T24" fmla="*/ 26 w 51"/>
              <a:gd name="T25" fmla="*/ 38 h 38"/>
              <a:gd name="T26" fmla="*/ 28 w 51"/>
              <a:gd name="T27" fmla="*/ 36 h 38"/>
              <a:gd name="T28" fmla="*/ 30 w 51"/>
              <a:gd name="T29" fmla="*/ 32 h 38"/>
              <a:gd name="T30" fmla="*/ 32 w 51"/>
              <a:gd name="T31" fmla="*/ 30 h 38"/>
              <a:gd name="T32" fmla="*/ 35 w 51"/>
              <a:gd name="T33" fmla="*/ 28 h 38"/>
              <a:gd name="T34" fmla="*/ 37 w 51"/>
              <a:gd name="T35" fmla="*/ 28 h 38"/>
              <a:gd name="T36" fmla="*/ 39 w 51"/>
              <a:gd name="T37" fmla="*/ 28 h 38"/>
              <a:gd name="T38" fmla="*/ 41 w 51"/>
              <a:gd name="T39" fmla="*/ 26 h 38"/>
              <a:gd name="T40" fmla="*/ 43 w 51"/>
              <a:gd name="T41" fmla="*/ 25 h 38"/>
              <a:gd name="T42" fmla="*/ 45 w 51"/>
              <a:gd name="T43" fmla="*/ 23 h 38"/>
              <a:gd name="T44" fmla="*/ 47 w 51"/>
              <a:gd name="T45" fmla="*/ 21 h 38"/>
              <a:gd name="T46" fmla="*/ 49 w 51"/>
              <a:gd name="T47" fmla="*/ 21 h 38"/>
              <a:gd name="T48" fmla="*/ 51 w 51"/>
              <a:gd name="T49" fmla="*/ 20 h 38"/>
              <a:gd name="T50" fmla="*/ 49 w 51"/>
              <a:gd name="T51" fmla="*/ 18 h 38"/>
              <a:gd name="T52" fmla="*/ 47 w 51"/>
              <a:gd name="T53" fmla="*/ 17 h 38"/>
              <a:gd name="T54" fmla="*/ 45 w 51"/>
              <a:gd name="T55" fmla="*/ 16 h 38"/>
              <a:gd name="T56" fmla="*/ 43 w 51"/>
              <a:gd name="T57" fmla="*/ 14 h 38"/>
              <a:gd name="T58" fmla="*/ 41 w 51"/>
              <a:gd name="T59" fmla="*/ 12 h 38"/>
              <a:gd name="T60" fmla="*/ 39 w 51"/>
              <a:gd name="T61" fmla="*/ 11 h 38"/>
              <a:gd name="T62" fmla="*/ 37 w 51"/>
              <a:gd name="T63" fmla="*/ 10 h 38"/>
              <a:gd name="T64" fmla="*/ 35 w 51"/>
              <a:gd name="T65" fmla="*/ 10 h 38"/>
              <a:gd name="T66" fmla="*/ 33 w 51"/>
              <a:gd name="T67" fmla="*/ 9 h 38"/>
              <a:gd name="T68" fmla="*/ 31 w 51"/>
              <a:gd name="T69" fmla="*/ 7 h 38"/>
              <a:gd name="T70" fmla="*/ 29 w 51"/>
              <a:gd name="T71" fmla="*/ 3 h 38"/>
              <a:gd name="T72" fmla="*/ 27 w 51"/>
              <a:gd name="T73" fmla="*/ 1 h 38"/>
              <a:gd name="T74" fmla="*/ 25 w 51"/>
              <a:gd name="T75" fmla="*/ 0 h 38"/>
              <a:gd name="T76" fmla="*/ 23 w 51"/>
              <a:gd name="T77" fmla="*/ 2 h 38"/>
              <a:gd name="T78" fmla="*/ 21 w 51"/>
              <a:gd name="T79" fmla="*/ 4 h 38"/>
              <a:gd name="T80" fmla="*/ 19 w 51"/>
              <a:gd name="T81" fmla="*/ 6 h 38"/>
              <a:gd name="T82" fmla="*/ 17 w 51"/>
              <a:gd name="T83" fmla="*/ 5 h 38"/>
              <a:gd name="T84" fmla="*/ 15 w 51"/>
              <a:gd name="T85" fmla="*/ 4 h 38"/>
              <a:gd name="T86" fmla="*/ 13 w 51"/>
              <a:gd name="T87" fmla="*/ 4 h 38"/>
              <a:gd name="T88" fmla="*/ 11 w 51"/>
              <a:gd name="T89" fmla="*/ 6 h 38"/>
              <a:gd name="T90" fmla="*/ 8 w 51"/>
              <a:gd name="T91" fmla="*/ 9 h 38"/>
              <a:gd name="T92" fmla="*/ 6 w 51"/>
              <a:gd name="T93" fmla="*/ 12 h 38"/>
              <a:gd name="T94" fmla="*/ 4 w 51"/>
              <a:gd name="T95" fmla="*/ 14 h 38"/>
              <a:gd name="T96" fmla="*/ 2 w 51"/>
              <a:gd name="T97" fmla="*/ 15 h 38"/>
              <a:gd name="T98" fmla="*/ 0 w 51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1" h="38">
                <a:moveTo>
                  <a:pt x="0" y="23"/>
                </a:moveTo>
                <a:lnTo>
                  <a:pt x="1" y="23"/>
                </a:lnTo>
                <a:lnTo>
                  <a:pt x="1" y="23"/>
                </a:lnTo>
                <a:lnTo>
                  <a:pt x="2" y="23"/>
                </a:lnTo>
                <a:lnTo>
                  <a:pt x="2" y="23"/>
                </a:lnTo>
                <a:lnTo>
                  <a:pt x="3" y="23"/>
                </a:lnTo>
                <a:lnTo>
                  <a:pt x="3" y="24"/>
                </a:lnTo>
                <a:lnTo>
                  <a:pt x="4" y="24"/>
                </a:lnTo>
                <a:lnTo>
                  <a:pt x="4" y="24"/>
                </a:lnTo>
                <a:lnTo>
                  <a:pt x="5" y="25"/>
                </a:lnTo>
                <a:lnTo>
                  <a:pt x="5" y="25"/>
                </a:lnTo>
                <a:lnTo>
                  <a:pt x="6" y="26"/>
                </a:lnTo>
                <a:lnTo>
                  <a:pt x="6" y="26"/>
                </a:lnTo>
                <a:lnTo>
                  <a:pt x="7" y="27"/>
                </a:lnTo>
                <a:lnTo>
                  <a:pt x="7" y="28"/>
                </a:lnTo>
                <a:lnTo>
                  <a:pt x="8" y="28"/>
                </a:lnTo>
                <a:lnTo>
                  <a:pt x="8" y="29"/>
                </a:lnTo>
                <a:lnTo>
                  <a:pt x="9" y="30"/>
                </a:lnTo>
                <a:lnTo>
                  <a:pt x="9" y="31"/>
                </a:lnTo>
                <a:lnTo>
                  <a:pt x="10" y="31"/>
                </a:lnTo>
                <a:lnTo>
                  <a:pt x="11" y="32"/>
                </a:lnTo>
                <a:lnTo>
                  <a:pt x="11" y="33"/>
                </a:lnTo>
                <a:lnTo>
                  <a:pt x="12" y="33"/>
                </a:lnTo>
                <a:lnTo>
                  <a:pt x="12" y="34"/>
                </a:lnTo>
                <a:lnTo>
                  <a:pt x="13" y="34"/>
                </a:lnTo>
                <a:lnTo>
                  <a:pt x="13" y="34"/>
                </a:lnTo>
                <a:lnTo>
                  <a:pt x="14" y="34"/>
                </a:lnTo>
                <a:lnTo>
                  <a:pt x="14" y="34"/>
                </a:lnTo>
                <a:lnTo>
                  <a:pt x="15" y="34"/>
                </a:lnTo>
                <a:lnTo>
                  <a:pt x="15" y="34"/>
                </a:lnTo>
                <a:lnTo>
                  <a:pt x="16" y="33"/>
                </a:lnTo>
                <a:lnTo>
                  <a:pt x="16" y="33"/>
                </a:lnTo>
                <a:lnTo>
                  <a:pt x="17" y="33"/>
                </a:lnTo>
                <a:lnTo>
                  <a:pt x="17" y="33"/>
                </a:lnTo>
                <a:lnTo>
                  <a:pt x="18" y="33"/>
                </a:lnTo>
                <a:lnTo>
                  <a:pt x="18" y="33"/>
                </a:lnTo>
                <a:lnTo>
                  <a:pt x="19" y="33"/>
                </a:lnTo>
                <a:lnTo>
                  <a:pt x="19" y="33"/>
                </a:lnTo>
                <a:lnTo>
                  <a:pt x="20" y="33"/>
                </a:lnTo>
                <a:lnTo>
                  <a:pt x="20" y="33"/>
                </a:lnTo>
                <a:lnTo>
                  <a:pt x="21" y="34"/>
                </a:lnTo>
                <a:lnTo>
                  <a:pt x="21" y="34"/>
                </a:lnTo>
                <a:lnTo>
                  <a:pt x="22" y="35"/>
                </a:lnTo>
                <a:lnTo>
                  <a:pt x="22" y="36"/>
                </a:lnTo>
                <a:lnTo>
                  <a:pt x="23" y="36"/>
                </a:lnTo>
                <a:lnTo>
                  <a:pt x="23" y="37"/>
                </a:lnTo>
                <a:lnTo>
                  <a:pt x="24" y="37"/>
                </a:lnTo>
                <a:lnTo>
                  <a:pt x="24" y="38"/>
                </a:lnTo>
                <a:lnTo>
                  <a:pt x="25" y="38"/>
                </a:lnTo>
                <a:lnTo>
                  <a:pt x="25" y="38"/>
                </a:lnTo>
                <a:lnTo>
                  <a:pt x="26" y="38"/>
                </a:lnTo>
                <a:lnTo>
                  <a:pt x="26" y="38"/>
                </a:lnTo>
                <a:lnTo>
                  <a:pt x="27" y="37"/>
                </a:lnTo>
                <a:lnTo>
                  <a:pt x="27" y="37"/>
                </a:lnTo>
                <a:lnTo>
                  <a:pt x="28" y="36"/>
                </a:lnTo>
                <a:lnTo>
                  <a:pt x="28" y="36"/>
                </a:lnTo>
                <a:lnTo>
                  <a:pt x="29" y="35"/>
                </a:lnTo>
                <a:lnTo>
                  <a:pt x="29" y="34"/>
                </a:lnTo>
                <a:lnTo>
                  <a:pt x="30" y="33"/>
                </a:lnTo>
                <a:lnTo>
                  <a:pt x="30" y="32"/>
                </a:lnTo>
                <a:lnTo>
                  <a:pt x="31" y="31"/>
                </a:lnTo>
                <a:lnTo>
                  <a:pt x="31" y="31"/>
                </a:lnTo>
                <a:lnTo>
                  <a:pt x="32" y="30"/>
                </a:lnTo>
                <a:lnTo>
                  <a:pt x="32" y="30"/>
                </a:lnTo>
                <a:lnTo>
                  <a:pt x="33" y="29"/>
                </a:lnTo>
                <a:lnTo>
                  <a:pt x="33" y="29"/>
                </a:lnTo>
                <a:lnTo>
                  <a:pt x="34" y="28"/>
                </a:lnTo>
                <a:lnTo>
                  <a:pt x="35" y="28"/>
                </a:lnTo>
                <a:lnTo>
                  <a:pt x="35" y="28"/>
                </a:lnTo>
                <a:lnTo>
                  <a:pt x="36" y="28"/>
                </a:lnTo>
                <a:lnTo>
                  <a:pt x="36" y="28"/>
                </a:lnTo>
                <a:lnTo>
                  <a:pt x="37" y="28"/>
                </a:lnTo>
                <a:lnTo>
                  <a:pt x="37" y="28"/>
                </a:lnTo>
                <a:lnTo>
                  <a:pt x="38" y="28"/>
                </a:lnTo>
                <a:lnTo>
                  <a:pt x="38" y="28"/>
                </a:lnTo>
                <a:lnTo>
                  <a:pt x="39" y="28"/>
                </a:lnTo>
                <a:lnTo>
                  <a:pt x="39" y="27"/>
                </a:lnTo>
                <a:lnTo>
                  <a:pt x="40" y="27"/>
                </a:lnTo>
                <a:lnTo>
                  <a:pt x="40" y="27"/>
                </a:lnTo>
                <a:lnTo>
                  <a:pt x="41" y="26"/>
                </a:lnTo>
                <a:lnTo>
                  <a:pt x="41" y="26"/>
                </a:lnTo>
                <a:lnTo>
                  <a:pt x="42" y="26"/>
                </a:lnTo>
                <a:lnTo>
                  <a:pt x="42" y="25"/>
                </a:lnTo>
                <a:lnTo>
                  <a:pt x="43" y="25"/>
                </a:lnTo>
                <a:lnTo>
                  <a:pt x="43" y="24"/>
                </a:lnTo>
                <a:lnTo>
                  <a:pt x="44" y="24"/>
                </a:lnTo>
                <a:lnTo>
                  <a:pt x="44" y="23"/>
                </a:lnTo>
                <a:lnTo>
                  <a:pt x="45" y="23"/>
                </a:lnTo>
                <a:lnTo>
                  <a:pt x="45" y="22"/>
                </a:lnTo>
                <a:lnTo>
                  <a:pt x="46" y="22"/>
                </a:lnTo>
                <a:lnTo>
                  <a:pt x="46" y="22"/>
                </a:lnTo>
                <a:lnTo>
                  <a:pt x="47" y="21"/>
                </a:lnTo>
                <a:lnTo>
                  <a:pt x="47" y="21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50" y="20"/>
                </a:lnTo>
                <a:lnTo>
                  <a:pt x="50" y="20"/>
                </a:lnTo>
                <a:lnTo>
                  <a:pt x="51" y="20"/>
                </a:lnTo>
                <a:lnTo>
                  <a:pt x="51" y="18"/>
                </a:lnTo>
                <a:lnTo>
                  <a:pt x="50" y="18"/>
                </a:lnTo>
                <a:lnTo>
                  <a:pt x="50" y="18"/>
                </a:lnTo>
                <a:lnTo>
                  <a:pt x="49" y="18"/>
                </a:lnTo>
                <a:lnTo>
                  <a:pt x="49" y="18"/>
                </a:lnTo>
                <a:lnTo>
                  <a:pt x="48" y="17"/>
                </a:lnTo>
                <a:lnTo>
                  <a:pt x="48" y="17"/>
                </a:lnTo>
                <a:lnTo>
                  <a:pt x="47" y="17"/>
                </a:lnTo>
                <a:lnTo>
                  <a:pt x="47" y="17"/>
                </a:lnTo>
                <a:lnTo>
                  <a:pt x="46" y="17"/>
                </a:lnTo>
                <a:lnTo>
                  <a:pt x="46" y="16"/>
                </a:lnTo>
                <a:lnTo>
                  <a:pt x="45" y="16"/>
                </a:lnTo>
                <a:lnTo>
                  <a:pt x="45" y="15"/>
                </a:lnTo>
                <a:lnTo>
                  <a:pt x="44" y="15"/>
                </a:lnTo>
                <a:lnTo>
                  <a:pt x="44" y="15"/>
                </a:lnTo>
                <a:lnTo>
                  <a:pt x="43" y="14"/>
                </a:lnTo>
                <a:lnTo>
                  <a:pt x="43" y="14"/>
                </a:lnTo>
                <a:lnTo>
                  <a:pt x="42" y="13"/>
                </a:lnTo>
                <a:lnTo>
                  <a:pt x="42" y="13"/>
                </a:lnTo>
                <a:lnTo>
                  <a:pt x="41" y="12"/>
                </a:lnTo>
                <a:lnTo>
                  <a:pt x="41" y="12"/>
                </a:lnTo>
                <a:lnTo>
                  <a:pt x="40" y="11"/>
                </a:lnTo>
                <a:lnTo>
                  <a:pt x="40" y="11"/>
                </a:lnTo>
                <a:lnTo>
                  <a:pt x="39" y="11"/>
                </a:lnTo>
                <a:lnTo>
                  <a:pt x="39" y="11"/>
                </a:lnTo>
                <a:lnTo>
                  <a:pt x="38" y="10"/>
                </a:lnTo>
                <a:lnTo>
                  <a:pt x="38" y="10"/>
                </a:lnTo>
                <a:lnTo>
                  <a:pt x="37" y="10"/>
                </a:lnTo>
                <a:lnTo>
                  <a:pt x="37" y="10"/>
                </a:lnTo>
                <a:lnTo>
                  <a:pt x="36" y="10"/>
                </a:lnTo>
                <a:lnTo>
                  <a:pt x="36" y="10"/>
                </a:lnTo>
                <a:lnTo>
                  <a:pt x="35" y="10"/>
                </a:lnTo>
                <a:lnTo>
                  <a:pt x="35" y="10"/>
                </a:lnTo>
                <a:lnTo>
                  <a:pt x="34" y="10"/>
                </a:lnTo>
                <a:lnTo>
                  <a:pt x="33" y="9"/>
                </a:lnTo>
                <a:lnTo>
                  <a:pt x="33" y="9"/>
                </a:lnTo>
                <a:lnTo>
                  <a:pt x="32" y="9"/>
                </a:lnTo>
                <a:lnTo>
                  <a:pt x="32" y="8"/>
                </a:lnTo>
                <a:lnTo>
                  <a:pt x="31" y="7"/>
                </a:lnTo>
                <a:lnTo>
                  <a:pt x="31" y="7"/>
                </a:lnTo>
                <a:lnTo>
                  <a:pt x="30" y="6"/>
                </a:lnTo>
                <a:lnTo>
                  <a:pt x="30" y="5"/>
                </a:lnTo>
                <a:lnTo>
                  <a:pt x="29" y="4"/>
                </a:lnTo>
                <a:lnTo>
                  <a:pt x="29" y="3"/>
                </a:lnTo>
                <a:lnTo>
                  <a:pt x="28" y="3"/>
                </a:lnTo>
                <a:lnTo>
                  <a:pt x="28" y="2"/>
                </a:lnTo>
                <a:lnTo>
                  <a:pt x="27" y="1"/>
                </a:lnTo>
                <a:lnTo>
                  <a:pt x="27" y="1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4" y="0"/>
                </a:lnTo>
                <a:lnTo>
                  <a:pt x="24" y="1"/>
                </a:lnTo>
                <a:lnTo>
                  <a:pt x="23" y="1"/>
                </a:lnTo>
                <a:lnTo>
                  <a:pt x="23" y="2"/>
                </a:lnTo>
                <a:lnTo>
                  <a:pt x="22" y="2"/>
                </a:lnTo>
                <a:lnTo>
                  <a:pt x="22" y="3"/>
                </a:lnTo>
                <a:lnTo>
                  <a:pt x="21" y="4"/>
                </a:lnTo>
                <a:lnTo>
                  <a:pt x="21" y="4"/>
                </a:lnTo>
                <a:lnTo>
                  <a:pt x="20" y="5"/>
                </a:lnTo>
                <a:lnTo>
                  <a:pt x="20" y="5"/>
                </a:lnTo>
                <a:lnTo>
                  <a:pt x="19" y="5"/>
                </a:lnTo>
                <a:lnTo>
                  <a:pt x="19" y="6"/>
                </a:lnTo>
                <a:lnTo>
                  <a:pt x="18" y="6"/>
                </a:lnTo>
                <a:lnTo>
                  <a:pt x="18" y="6"/>
                </a:lnTo>
                <a:lnTo>
                  <a:pt x="17" y="5"/>
                </a:lnTo>
                <a:lnTo>
                  <a:pt x="17" y="5"/>
                </a:lnTo>
                <a:lnTo>
                  <a:pt x="16" y="5"/>
                </a:lnTo>
                <a:lnTo>
                  <a:pt x="16" y="5"/>
                </a:lnTo>
                <a:lnTo>
                  <a:pt x="15" y="4"/>
                </a:lnTo>
                <a:lnTo>
                  <a:pt x="15" y="4"/>
                </a:lnTo>
                <a:lnTo>
                  <a:pt x="14" y="4"/>
                </a:lnTo>
                <a:lnTo>
                  <a:pt x="14" y="4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11" y="6"/>
                </a:lnTo>
                <a:lnTo>
                  <a:pt x="10" y="7"/>
                </a:lnTo>
                <a:lnTo>
                  <a:pt x="9" y="7"/>
                </a:lnTo>
                <a:lnTo>
                  <a:pt x="9" y="8"/>
                </a:lnTo>
                <a:lnTo>
                  <a:pt x="8" y="9"/>
                </a:lnTo>
                <a:lnTo>
                  <a:pt x="8" y="10"/>
                </a:lnTo>
                <a:lnTo>
                  <a:pt x="7" y="11"/>
                </a:lnTo>
                <a:lnTo>
                  <a:pt x="7" y="11"/>
                </a:lnTo>
                <a:lnTo>
                  <a:pt x="6" y="12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4" y="14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2" y="15"/>
                </a:lnTo>
                <a:lnTo>
                  <a:pt x="2" y="15"/>
                </a:lnTo>
                <a:lnTo>
                  <a:pt x="1" y="15"/>
                </a:lnTo>
                <a:lnTo>
                  <a:pt x="1" y="15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" name="Line 188"/>
          <p:cNvSpPr>
            <a:spLocks noChangeShapeType="1"/>
          </p:cNvSpPr>
          <p:nvPr/>
        </p:nvSpPr>
        <p:spPr bwMode="auto">
          <a:xfrm>
            <a:off x="5810250" y="4560888"/>
            <a:ext cx="4286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7" name="Rectangle 189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8" name="Rectangle 190"/>
          <p:cNvSpPr>
            <a:spLocks noChangeArrowheads="1"/>
          </p:cNvSpPr>
          <p:nvPr/>
        </p:nvSpPr>
        <p:spPr bwMode="auto">
          <a:xfrm>
            <a:off x="5934075" y="4551363"/>
            <a:ext cx="1238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9" name="Rectangle 191"/>
          <p:cNvSpPr>
            <a:spLocks noChangeArrowheads="1"/>
          </p:cNvSpPr>
          <p:nvPr/>
        </p:nvSpPr>
        <p:spPr bwMode="auto">
          <a:xfrm>
            <a:off x="6048375" y="45323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" name="Rectangle 192"/>
          <p:cNvSpPr>
            <a:spLocks noChangeArrowheads="1"/>
          </p:cNvSpPr>
          <p:nvPr/>
        </p:nvSpPr>
        <p:spPr bwMode="auto">
          <a:xfrm>
            <a:off x="6048375" y="45894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1" name="Rectangle 193"/>
          <p:cNvSpPr>
            <a:spLocks noChangeArrowheads="1"/>
          </p:cNvSpPr>
          <p:nvPr/>
        </p:nvSpPr>
        <p:spPr bwMode="auto">
          <a:xfrm>
            <a:off x="6038850" y="45418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2" name="Rectangle 194"/>
          <p:cNvSpPr>
            <a:spLocks noChangeArrowheads="1"/>
          </p:cNvSpPr>
          <p:nvPr/>
        </p:nvSpPr>
        <p:spPr bwMode="auto">
          <a:xfrm>
            <a:off x="6038850" y="45799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3" name="Rectangle 195"/>
          <p:cNvSpPr>
            <a:spLocks noChangeArrowheads="1"/>
          </p:cNvSpPr>
          <p:nvPr/>
        </p:nvSpPr>
        <p:spPr bwMode="auto">
          <a:xfrm>
            <a:off x="6029325" y="45513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4" name="Rectangle 196"/>
          <p:cNvSpPr>
            <a:spLocks noChangeArrowheads="1"/>
          </p:cNvSpPr>
          <p:nvPr/>
        </p:nvSpPr>
        <p:spPr bwMode="auto">
          <a:xfrm>
            <a:off x="6029325" y="45704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5" name="Rectangle 197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6" name="Rectangle 198"/>
          <p:cNvSpPr>
            <a:spLocks noChangeArrowheads="1"/>
          </p:cNvSpPr>
          <p:nvPr/>
        </p:nvSpPr>
        <p:spPr bwMode="auto">
          <a:xfrm>
            <a:off x="6029325" y="45608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7" name="Oval 199"/>
          <p:cNvSpPr>
            <a:spLocks noChangeArrowheads="1"/>
          </p:cNvSpPr>
          <p:nvPr/>
        </p:nvSpPr>
        <p:spPr bwMode="auto">
          <a:xfrm>
            <a:off x="6029325" y="45323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8" name="Freeform 200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18 w 606"/>
              <a:gd name="T1" fmla="*/ 132 h 228"/>
              <a:gd name="T2" fmla="*/ 42 w 606"/>
              <a:gd name="T3" fmla="*/ 138 h 228"/>
              <a:gd name="T4" fmla="*/ 66 w 606"/>
              <a:gd name="T5" fmla="*/ 144 h 228"/>
              <a:gd name="T6" fmla="*/ 90 w 606"/>
              <a:gd name="T7" fmla="*/ 150 h 228"/>
              <a:gd name="T8" fmla="*/ 114 w 606"/>
              <a:gd name="T9" fmla="*/ 156 h 228"/>
              <a:gd name="T10" fmla="*/ 138 w 606"/>
              <a:gd name="T11" fmla="*/ 168 h 228"/>
              <a:gd name="T12" fmla="*/ 168 w 606"/>
              <a:gd name="T13" fmla="*/ 174 h 228"/>
              <a:gd name="T14" fmla="*/ 192 w 606"/>
              <a:gd name="T15" fmla="*/ 186 h 228"/>
              <a:gd name="T16" fmla="*/ 216 w 606"/>
              <a:gd name="T17" fmla="*/ 192 h 228"/>
              <a:gd name="T18" fmla="*/ 240 w 606"/>
              <a:gd name="T19" fmla="*/ 204 h 228"/>
              <a:gd name="T20" fmla="*/ 264 w 606"/>
              <a:gd name="T21" fmla="*/ 216 h 228"/>
              <a:gd name="T22" fmla="*/ 288 w 606"/>
              <a:gd name="T23" fmla="*/ 228 h 228"/>
              <a:gd name="T24" fmla="*/ 312 w 606"/>
              <a:gd name="T25" fmla="*/ 228 h 228"/>
              <a:gd name="T26" fmla="*/ 336 w 606"/>
              <a:gd name="T27" fmla="*/ 228 h 228"/>
              <a:gd name="T28" fmla="*/ 360 w 606"/>
              <a:gd name="T29" fmla="*/ 216 h 228"/>
              <a:gd name="T30" fmla="*/ 384 w 606"/>
              <a:gd name="T31" fmla="*/ 198 h 228"/>
              <a:gd name="T32" fmla="*/ 408 w 606"/>
              <a:gd name="T33" fmla="*/ 186 h 228"/>
              <a:gd name="T34" fmla="*/ 432 w 606"/>
              <a:gd name="T35" fmla="*/ 168 h 228"/>
              <a:gd name="T36" fmla="*/ 462 w 606"/>
              <a:gd name="T37" fmla="*/ 156 h 228"/>
              <a:gd name="T38" fmla="*/ 486 w 606"/>
              <a:gd name="T39" fmla="*/ 150 h 228"/>
              <a:gd name="T40" fmla="*/ 510 w 606"/>
              <a:gd name="T41" fmla="*/ 144 h 228"/>
              <a:gd name="T42" fmla="*/ 534 w 606"/>
              <a:gd name="T43" fmla="*/ 138 h 228"/>
              <a:gd name="T44" fmla="*/ 558 w 606"/>
              <a:gd name="T45" fmla="*/ 132 h 228"/>
              <a:gd name="T46" fmla="*/ 582 w 606"/>
              <a:gd name="T47" fmla="*/ 132 h 228"/>
              <a:gd name="T48" fmla="*/ 606 w 606"/>
              <a:gd name="T49" fmla="*/ 126 h 228"/>
              <a:gd name="T50" fmla="*/ 588 w 606"/>
              <a:gd name="T51" fmla="*/ 102 h 228"/>
              <a:gd name="T52" fmla="*/ 564 w 606"/>
              <a:gd name="T53" fmla="*/ 102 h 228"/>
              <a:gd name="T54" fmla="*/ 540 w 606"/>
              <a:gd name="T55" fmla="*/ 96 h 228"/>
              <a:gd name="T56" fmla="*/ 516 w 606"/>
              <a:gd name="T57" fmla="*/ 90 h 228"/>
              <a:gd name="T58" fmla="*/ 492 w 606"/>
              <a:gd name="T59" fmla="*/ 84 h 228"/>
              <a:gd name="T60" fmla="*/ 468 w 606"/>
              <a:gd name="T61" fmla="*/ 78 h 228"/>
              <a:gd name="T62" fmla="*/ 438 w 606"/>
              <a:gd name="T63" fmla="*/ 66 h 228"/>
              <a:gd name="T64" fmla="*/ 414 w 606"/>
              <a:gd name="T65" fmla="*/ 54 h 228"/>
              <a:gd name="T66" fmla="*/ 390 w 606"/>
              <a:gd name="T67" fmla="*/ 36 h 228"/>
              <a:gd name="T68" fmla="*/ 366 w 606"/>
              <a:gd name="T69" fmla="*/ 24 h 228"/>
              <a:gd name="T70" fmla="*/ 342 w 606"/>
              <a:gd name="T71" fmla="*/ 12 h 228"/>
              <a:gd name="T72" fmla="*/ 318 w 606"/>
              <a:gd name="T73" fmla="*/ 0 h 228"/>
              <a:gd name="T74" fmla="*/ 294 w 606"/>
              <a:gd name="T75" fmla="*/ 6 h 228"/>
              <a:gd name="T76" fmla="*/ 270 w 606"/>
              <a:gd name="T77" fmla="*/ 12 h 228"/>
              <a:gd name="T78" fmla="*/ 246 w 606"/>
              <a:gd name="T79" fmla="*/ 24 h 228"/>
              <a:gd name="T80" fmla="*/ 222 w 606"/>
              <a:gd name="T81" fmla="*/ 36 h 228"/>
              <a:gd name="T82" fmla="*/ 198 w 606"/>
              <a:gd name="T83" fmla="*/ 48 h 228"/>
              <a:gd name="T84" fmla="*/ 174 w 606"/>
              <a:gd name="T85" fmla="*/ 54 h 228"/>
              <a:gd name="T86" fmla="*/ 144 w 606"/>
              <a:gd name="T87" fmla="*/ 66 h 228"/>
              <a:gd name="T88" fmla="*/ 120 w 606"/>
              <a:gd name="T89" fmla="*/ 72 h 228"/>
              <a:gd name="T90" fmla="*/ 96 w 606"/>
              <a:gd name="T91" fmla="*/ 78 h 228"/>
              <a:gd name="T92" fmla="*/ 72 w 606"/>
              <a:gd name="T93" fmla="*/ 90 h 228"/>
              <a:gd name="T94" fmla="*/ 48 w 606"/>
              <a:gd name="T95" fmla="*/ 96 h 228"/>
              <a:gd name="T96" fmla="*/ 24 w 606"/>
              <a:gd name="T97" fmla="*/ 102 h 228"/>
              <a:gd name="T98" fmla="*/ 0 w 606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6" h="228">
                <a:moveTo>
                  <a:pt x="0" y="132"/>
                </a:moveTo>
                <a:lnTo>
                  <a:pt x="6" y="132"/>
                </a:lnTo>
                <a:lnTo>
                  <a:pt x="12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8"/>
                </a:lnTo>
                <a:lnTo>
                  <a:pt x="42" y="138"/>
                </a:lnTo>
                <a:lnTo>
                  <a:pt x="48" y="138"/>
                </a:lnTo>
                <a:lnTo>
                  <a:pt x="54" y="138"/>
                </a:lnTo>
                <a:lnTo>
                  <a:pt x="60" y="144"/>
                </a:lnTo>
                <a:lnTo>
                  <a:pt x="66" y="144"/>
                </a:lnTo>
                <a:lnTo>
                  <a:pt x="72" y="144"/>
                </a:lnTo>
                <a:lnTo>
                  <a:pt x="78" y="144"/>
                </a:lnTo>
                <a:lnTo>
                  <a:pt x="84" y="150"/>
                </a:lnTo>
                <a:lnTo>
                  <a:pt x="90" y="150"/>
                </a:lnTo>
                <a:lnTo>
                  <a:pt x="96" y="150"/>
                </a:lnTo>
                <a:lnTo>
                  <a:pt x="102" y="156"/>
                </a:lnTo>
                <a:lnTo>
                  <a:pt x="108" y="156"/>
                </a:lnTo>
                <a:lnTo>
                  <a:pt x="114" y="156"/>
                </a:lnTo>
                <a:lnTo>
                  <a:pt x="120" y="162"/>
                </a:lnTo>
                <a:lnTo>
                  <a:pt x="126" y="162"/>
                </a:lnTo>
                <a:lnTo>
                  <a:pt x="132" y="168"/>
                </a:lnTo>
                <a:lnTo>
                  <a:pt x="138" y="168"/>
                </a:lnTo>
                <a:lnTo>
                  <a:pt x="144" y="168"/>
                </a:lnTo>
                <a:lnTo>
                  <a:pt x="150" y="174"/>
                </a:lnTo>
                <a:lnTo>
                  <a:pt x="156" y="174"/>
                </a:lnTo>
                <a:lnTo>
                  <a:pt x="168" y="174"/>
                </a:lnTo>
                <a:lnTo>
                  <a:pt x="174" y="180"/>
                </a:lnTo>
                <a:lnTo>
                  <a:pt x="180" y="180"/>
                </a:lnTo>
                <a:lnTo>
                  <a:pt x="186" y="180"/>
                </a:lnTo>
                <a:lnTo>
                  <a:pt x="192" y="186"/>
                </a:lnTo>
                <a:lnTo>
                  <a:pt x="198" y="186"/>
                </a:lnTo>
                <a:lnTo>
                  <a:pt x="204" y="186"/>
                </a:lnTo>
                <a:lnTo>
                  <a:pt x="210" y="192"/>
                </a:lnTo>
                <a:lnTo>
                  <a:pt x="216" y="192"/>
                </a:lnTo>
                <a:lnTo>
                  <a:pt x="222" y="198"/>
                </a:lnTo>
                <a:lnTo>
                  <a:pt x="228" y="198"/>
                </a:lnTo>
                <a:lnTo>
                  <a:pt x="234" y="204"/>
                </a:lnTo>
                <a:lnTo>
                  <a:pt x="240" y="204"/>
                </a:lnTo>
                <a:lnTo>
                  <a:pt x="246" y="210"/>
                </a:lnTo>
                <a:lnTo>
                  <a:pt x="252" y="210"/>
                </a:lnTo>
                <a:lnTo>
                  <a:pt x="258" y="216"/>
                </a:lnTo>
                <a:lnTo>
                  <a:pt x="264" y="216"/>
                </a:lnTo>
                <a:lnTo>
                  <a:pt x="270" y="222"/>
                </a:lnTo>
                <a:lnTo>
                  <a:pt x="276" y="222"/>
                </a:lnTo>
                <a:lnTo>
                  <a:pt x="282" y="228"/>
                </a:lnTo>
                <a:lnTo>
                  <a:pt x="288" y="228"/>
                </a:lnTo>
                <a:lnTo>
                  <a:pt x="294" y="228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36" y="228"/>
                </a:lnTo>
                <a:lnTo>
                  <a:pt x="342" y="222"/>
                </a:lnTo>
                <a:lnTo>
                  <a:pt x="348" y="222"/>
                </a:lnTo>
                <a:lnTo>
                  <a:pt x="354" y="216"/>
                </a:lnTo>
                <a:lnTo>
                  <a:pt x="360" y="216"/>
                </a:lnTo>
                <a:lnTo>
                  <a:pt x="366" y="210"/>
                </a:lnTo>
                <a:lnTo>
                  <a:pt x="372" y="204"/>
                </a:lnTo>
                <a:lnTo>
                  <a:pt x="378" y="204"/>
                </a:lnTo>
                <a:lnTo>
                  <a:pt x="384" y="198"/>
                </a:lnTo>
                <a:lnTo>
                  <a:pt x="390" y="192"/>
                </a:lnTo>
                <a:lnTo>
                  <a:pt x="396" y="192"/>
                </a:lnTo>
                <a:lnTo>
                  <a:pt x="402" y="186"/>
                </a:lnTo>
                <a:lnTo>
                  <a:pt x="408" y="186"/>
                </a:lnTo>
                <a:lnTo>
                  <a:pt x="414" y="180"/>
                </a:lnTo>
                <a:lnTo>
                  <a:pt x="420" y="174"/>
                </a:lnTo>
                <a:lnTo>
                  <a:pt x="426" y="174"/>
                </a:lnTo>
                <a:lnTo>
                  <a:pt x="432" y="168"/>
                </a:lnTo>
                <a:lnTo>
                  <a:pt x="438" y="168"/>
                </a:lnTo>
                <a:lnTo>
                  <a:pt x="444" y="162"/>
                </a:lnTo>
                <a:lnTo>
                  <a:pt x="456" y="162"/>
                </a:lnTo>
                <a:lnTo>
                  <a:pt x="462" y="156"/>
                </a:lnTo>
                <a:lnTo>
                  <a:pt x="468" y="156"/>
                </a:lnTo>
                <a:lnTo>
                  <a:pt x="474" y="156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50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76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06" y="108"/>
                </a:lnTo>
                <a:lnTo>
                  <a:pt x="600" y="108"/>
                </a:lnTo>
                <a:lnTo>
                  <a:pt x="594" y="108"/>
                </a:lnTo>
                <a:lnTo>
                  <a:pt x="588" y="102"/>
                </a:lnTo>
                <a:lnTo>
                  <a:pt x="582" y="102"/>
                </a:lnTo>
                <a:lnTo>
                  <a:pt x="576" y="102"/>
                </a:lnTo>
                <a:lnTo>
                  <a:pt x="570" y="102"/>
                </a:lnTo>
                <a:lnTo>
                  <a:pt x="564" y="102"/>
                </a:lnTo>
                <a:lnTo>
                  <a:pt x="558" y="96"/>
                </a:lnTo>
                <a:lnTo>
                  <a:pt x="552" y="96"/>
                </a:lnTo>
                <a:lnTo>
                  <a:pt x="546" y="96"/>
                </a:lnTo>
                <a:lnTo>
                  <a:pt x="540" y="96"/>
                </a:lnTo>
                <a:lnTo>
                  <a:pt x="534" y="90"/>
                </a:lnTo>
                <a:lnTo>
                  <a:pt x="528" y="90"/>
                </a:lnTo>
                <a:lnTo>
                  <a:pt x="522" y="90"/>
                </a:lnTo>
                <a:lnTo>
                  <a:pt x="516" y="90"/>
                </a:lnTo>
                <a:lnTo>
                  <a:pt x="510" y="90"/>
                </a:lnTo>
                <a:lnTo>
                  <a:pt x="504" y="84"/>
                </a:lnTo>
                <a:lnTo>
                  <a:pt x="498" y="84"/>
                </a:lnTo>
                <a:lnTo>
                  <a:pt x="492" y="84"/>
                </a:lnTo>
                <a:lnTo>
                  <a:pt x="486" y="84"/>
                </a:lnTo>
                <a:lnTo>
                  <a:pt x="480" y="78"/>
                </a:lnTo>
                <a:lnTo>
                  <a:pt x="474" y="78"/>
                </a:lnTo>
                <a:lnTo>
                  <a:pt x="468" y="78"/>
                </a:lnTo>
                <a:lnTo>
                  <a:pt x="462" y="72"/>
                </a:lnTo>
                <a:lnTo>
                  <a:pt x="456" y="72"/>
                </a:lnTo>
                <a:lnTo>
                  <a:pt x="444" y="72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54"/>
                </a:lnTo>
                <a:lnTo>
                  <a:pt x="408" y="48"/>
                </a:lnTo>
                <a:lnTo>
                  <a:pt x="402" y="48"/>
                </a:lnTo>
                <a:lnTo>
                  <a:pt x="396" y="42"/>
                </a:lnTo>
                <a:lnTo>
                  <a:pt x="390" y="36"/>
                </a:lnTo>
                <a:lnTo>
                  <a:pt x="384" y="36"/>
                </a:lnTo>
                <a:lnTo>
                  <a:pt x="378" y="30"/>
                </a:lnTo>
                <a:lnTo>
                  <a:pt x="372" y="24"/>
                </a:lnTo>
                <a:lnTo>
                  <a:pt x="366" y="24"/>
                </a:lnTo>
                <a:lnTo>
                  <a:pt x="360" y="18"/>
                </a:lnTo>
                <a:lnTo>
                  <a:pt x="354" y="18"/>
                </a:lnTo>
                <a:lnTo>
                  <a:pt x="348" y="12"/>
                </a:lnTo>
                <a:lnTo>
                  <a:pt x="342" y="12"/>
                </a:lnTo>
                <a:lnTo>
                  <a:pt x="336" y="6"/>
                </a:lnTo>
                <a:lnTo>
                  <a:pt x="330" y="6"/>
                </a:lnTo>
                <a:lnTo>
                  <a:pt x="324" y="6"/>
                </a:lnTo>
                <a:lnTo>
                  <a:pt x="318" y="0"/>
                </a:lnTo>
                <a:lnTo>
                  <a:pt x="312" y="0"/>
                </a:lnTo>
                <a:lnTo>
                  <a:pt x="306" y="0"/>
                </a:lnTo>
                <a:lnTo>
                  <a:pt x="300" y="0"/>
                </a:lnTo>
                <a:lnTo>
                  <a:pt x="294" y="6"/>
                </a:lnTo>
                <a:lnTo>
                  <a:pt x="288" y="6"/>
                </a:lnTo>
                <a:lnTo>
                  <a:pt x="282" y="6"/>
                </a:lnTo>
                <a:lnTo>
                  <a:pt x="276" y="12"/>
                </a:lnTo>
                <a:lnTo>
                  <a:pt x="270" y="12"/>
                </a:lnTo>
                <a:lnTo>
                  <a:pt x="264" y="18"/>
                </a:lnTo>
                <a:lnTo>
                  <a:pt x="258" y="18"/>
                </a:lnTo>
                <a:lnTo>
                  <a:pt x="252" y="24"/>
                </a:lnTo>
                <a:lnTo>
                  <a:pt x="246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2"/>
                </a:lnTo>
                <a:lnTo>
                  <a:pt x="204" y="48"/>
                </a:lnTo>
                <a:lnTo>
                  <a:pt x="198" y="48"/>
                </a:lnTo>
                <a:lnTo>
                  <a:pt x="192" y="48"/>
                </a:lnTo>
                <a:lnTo>
                  <a:pt x="186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56" y="60"/>
                </a:lnTo>
                <a:lnTo>
                  <a:pt x="150" y="60"/>
                </a:lnTo>
                <a:lnTo>
                  <a:pt x="144" y="66"/>
                </a:lnTo>
                <a:lnTo>
                  <a:pt x="138" y="66"/>
                </a:lnTo>
                <a:lnTo>
                  <a:pt x="132" y="66"/>
                </a:lnTo>
                <a:lnTo>
                  <a:pt x="126" y="72"/>
                </a:lnTo>
                <a:lnTo>
                  <a:pt x="120" y="72"/>
                </a:lnTo>
                <a:lnTo>
                  <a:pt x="114" y="72"/>
                </a:lnTo>
                <a:lnTo>
                  <a:pt x="108" y="78"/>
                </a:lnTo>
                <a:lnTo>
                  <a:pt x="102" y="78"/>
                </a:lnTo>
                <a:lnTo>
                  <a:pt x="96" y="78"/>
                </a:lnTo>
                <a:lnTo>
                  <a:pt x="90" y="84"/>
                </a:lnTo>
                <a:lnTo>
                  <a:pt x="84" y="84"/>
                </a:lnTo>
                <a:lnTo>
                  <a:pt x="78" y="84"/>
                </a:lnTo>
                <a:lnTo>
                  <a:pt x="72" y="90"/>
                </a:lnTo>
                <a:lnTo>
                  <a:pt x="66" y="90"/>
                </a:lnTo>
                <a:lnTo>
                  <a:pt x="60" y="90"/>
                </a:lnTo>
                <a:lnTo>
                  <a:pt x="54" y="90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96"/>
                </a:lnTo>
                <a:lnTo>
                  <a:pt x="24" y="102"/>
                </a:lnTo>
                <a:lnTo>
                  <a:pt x="18" y="102"/>
                </a:lnTo>
                <a:lnTo>
                  <a:pt x="12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9" name="Freeform 201"/>
          <p:cNvSpPr>
            <a:spLocks/>
          </p:cNvSpPr>
          <p:nvPr/>
        </p:nvSpPr>
        <p:spPr bwMode="auto">
          <a:xfrm>
            <a:off x="5934075" y="3922713"/>
            <a:ext cx="962025" cy="361950"/>
          </a:xfrm>
          <a:custGeom>
            <a:avLst/>
            <a:gdLst>
              <a:gd name="T0" fmla="*/ 3 w 101"/>
              <a:gd name="T1" fmla="*/ 22 h 38"/>
              <a:gd name="T2" fmla="*/ 7 w 101"/>
              <a:gd name="T3" fmla="*/ 23 h 38"/>
              <a:gd name="T4" fmla="*/ 11 w 101"/>
              <a:gd name="T5" fmla="*/ 24 h 38"/>
              <a:gd name="T6" fmla="*/ 15 w 101"/>
              <a:gd name="T7" fmla="*/ 25 h 38"/>
              <a:gd name="T8" fmla="*/ 19 w 101"/>
              <a:gd name="T9" fmla="*/ 26 h 38"/>
              <a:gd name="T10" fmla="*/ 23 w 101"/>
              <a:gd name="T11" fmla="*/ 28 h 38"/>
              <a:gd name="T12" fmla="*/ 28 w 101"/>
              <a:gd name="T13" fmla="*/ 29 h 38"/>
              <a:gd name="T14" fmla="*/ 32 w 101"/>
              <a:gd name="T15" fmla="*/ 31 h 38"/>
              <a:gd name="T16" fmla="*/ 36 w 101"/>
              <a:gd name="T17" fmla="*/ 32 h 38"/>
              <a:gd name="T18" fmla="*/ 40 w 101"/>
              <a:gd name="T19" fmla="*/ 34 h 38"/>
              <a:gd name="T20" fmla="*/ 44 w 101"/>
              <a:gd name="T21" fmla="*/ 36 h 38"/>
              <a:gd name="T22" fmla="*/ 48 w 101"/>
              <a:gd name="T23" fmla="*/ 38 h 38"/>
              <a:gd name="T24" fmla="*/ 52 w 101"/>
              <a:gd name="T25" fmla="*/ 38 h 38"/>
              <a:gd name="T26" fmla="*/ 56 w 101"/>
              <a:gd name="T27" fmla="*/ 38 h 38"/>
              <a:gd name="T28" fmla="*/ 60 w 101"/>
              <a:gd name="T29" fmla="*/ 36 h 38"/>
              <a:gd name="T30" fmla="*/ 64 w 101"/>
              <a:gd name="T31" fmla="*/ 33 h 38"/>
              <a:gd name="T32" fmla="*/ 68 w 101"/>
              <a:gd name="T33" fmla="*/ 31 h 38"/>
              <a:gd name="T34" fmla="*/ 72 w 101"/>
              <a:gd name="T35" fmla="*/ 28 h 38"/>
              <a:gd name="T36" fmla="*/ 77 w 101"/>
              <a:gd name="T37" fmla="*/ 26 h 38"/>
              <a:gd name="T38" fmla="*/ 81 w 101"/>
              <a:gd name="T39" fmla="*/ 25 h 38"/>
              <a:gd name="T40" fmla="*/ 85 w 101"/>
              <a:gd name="T41" fmla="*/ 24 h 38"/>
              <a:gd name="T42" fmla="*/ 89 w 101"/>
              <a:gd name="T43" fmla="*/ 23 h 38"/>
              <a:gd name="T44" fmla="*/ 93 w 101"/>
              <a:gd name="T45" fmla="*/ 22 h 38"/>
              <a:gd name="T46" fmla="*/ 97 w 101"/>
              <a:gd name="T47" fmla="*/ 22 h 38"/>
              <a:gd name="T48" fmla="*/ 101 w 101"/>
              <a:gd name="T49" fmla="*/ 21 h 38"/>
              <a:gd name="T50" fmla="*/ 98 w 101"/>
              <a:gd name="T51" fmla="*/ 17 h 38"/>
              <a:gd name="T52" fmla="*/ 94 w 101"/>
              <a:gd name="T53" fmla="*/ 17 h 38"/>
              <a:gd name="T54" fmla="*/ 90 w 101"/>
              <a:gd name="T55" fmla="*/ 16 h 38"/>
              <a:gd name="T56" fmla="*/ 86 w 101"/>
              <a:gd name="T57" fmla="*/ 15 h 38"/>
              <a:gd name="T58" fmla="*/ 82 w 101"/>
              <a:gd name="T59" fmla="*/ 14 h 38"/>
              <a:gd name="T60" fmla="*/ 78 w 101"/>
              <a:gd name="T61" fmla="*/ 13 h 38"/>
              <a:gd name="T62" fmla="*/ 73 w 101"/>
              <a:gd name="T63" fmla="*/ 11 h 38"/>
              <a:gd name="T64" fmla="*/ 69 w 101"/>
              <a:gd name="T65" fmla="*/ 9 h 38"/>
              <a:gd name="T66" fmla="*/ 65 w 101"/>
              <a:gd name="T67" fmla="*/ 6 h 38"/>
              <a:gd name="T68" fmla="*/ 61 w 101"/>
              <a:gd name="T69" fmla="*/ 4 h 38"/>
              <a:gd name="T70" fmla="*/ 57 w 101"/>
              <a:gd name="T71" fmla="*/ 2 h 38"/>
              <a:gd name="T72" fmla="*/ 53 w 101"/>
              <a:gd name="T73" fmla="*/ 0 h 38"/>
              <a:gd name="T74" fmla="*/ 49 w 101"/>
              <a:gd name="T75" fmla="*/ 1 h 38"/>
              <a:gd name="T76" fmla="*/ 45 w 101"/>
              <a:gd name="T77" fmla="*/ 2 h 38"/>
              <a:gd name="T78" fmla="*/ 41 w 101"/>
              <a:gd name="T79" fmla="*/ 4 h 38"/>
              <a:gd name="T80" fmla="*/ 37 w 101"/>
              <a:gd name="T81" fmla="*/ 6 h 38"/>
              <a:gd name="T82" fmla="*/ 33 w 101"/>
              <a:gd name="T83" fmla="*/ 8 h 38"/>
              <a:gd name="T84" fmla="*/ 29 w 101"/>
              <a:gd name="T85" fmla="*/ 9 h 38"/>
              <a:gd name="T86" fmla="*/ 24 w 101"/>
              <a:gd name="T87" fmla="*/ 11 h 38"/>
              <a:gd name="T88" fmla="*/ 20 w 101"/>
              <a:gd name="T89" fmla="*/ 12 h 38"/>
              <a:gd name="T90" fmla="*/ 16 w 101"/>
              <a:gd name="T91" fmla="*/ 13 h 38"/>
              <a:gd name="T92" fmla="*/ 12 w 101"/>
              <a:gd name="T93" fmla="*/ 15 h 38"/>
              <a:gd name="T94" fmla="*/ 8 w 101"/>
              <a:gd name="T95" fmla="*/ 16 h 38"/>
              <a:gd name="T96" fmla="*/ 4 w 101"/>
              <a:gd name="T97" fmla="*/ 17 h 38"/>
              <a:gd name="T98" fmla="*/ 0 w 101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" h="38">
                <a:moveTo>
                  <a:pt x="0" y="22"/>
                </a:moveTo>
                <a:lnTo>
                  <a:pt x="1" y="22"/>
                </a:lnTo>
                <a:lnTo>
                  <a:pt x="2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3"/>
                </a:lnTo>
                <a:lnTo>
                  <a:pt x="7" y="23"/>
                </a:lnTo>
                <a:lnTo>
                  <a:pt x="8" y="23"/>
                </a:lnTo>
                <a:lnTo>
                  <a:pt x="9" y="23"/>
                </a:lnTo>
                <a:lnTo>
                  <a:pt x="10" y="24"/>
                </a:lnTo>
                <a:lnTo>
                  <a:pt x="11" y="24"/>
                </a:lnTo>
                <a:lnTo>
                  <a:pt x="12" y="24"/>
                </a:lnTo>
                <a:lnTo>
                  <a:pt x="13" y="24"/>
                </a:lnTo>
                <a:lnTo>
                  <a:pt x="14" y="25"/>
                </a:lnTo>
                <a:lnTo>
                  <a:pt x="15" y="25"/>
                </a:lnTo>
                <a:lnTo>
                  <a:pt x="16" y="25"/>
                </a:lnTo>
                <a:lnTo>
                  <a:pt x="17" y="26"/>
                </a:lnTo>
                <a:lnTo>
                  <a:pt x="18" y="26"/>
                </a:lnTo>
                <a:lnTo>
                  <a:pt x="19" y="26"/>
                </a:lnTo>
                <a:lnTo>
                  <a:pt x="20" y="27"/>
                </a:lnTo>
                <a:lnTo>
                  <a:pt x="21" y="27"/>
                </a:lnTo>
                <a:lnTo>
                  <a:pt x="22" y="28"/>
                </a:lnTo>
                <a:lnTo>
                  <a:pt x="23" y="28"/>
                </a:lnTo>
                <a:lnTo>
                  <a:pt x="24" y="28"/>
                </a:lnTo>
                <a:lnTo>
                  <a:pt x="25" y="29"/>
                </a:lnTo>
                <a:lnTo>
                  <a:pt x="26" y="29"/>
                </a:lnTo>
                <a:lnTo>
                  <a:pt x="28" y="29"/>
                </a:lnTo>
                <a:lnTo>
                  <a:pt x="29" y="30"/>
                </a:lnTo>
                <a:lnTo>
                  <a:pt x="30" y="30"/>
                </a:lnTo>
                <a:lnTo>
                  <a:pt x="31" y="30"/>
                </a:lnTo>
                <a:lnTo>
                  <a:pt x="32" y="31"/>
                </a:lnTo>
                <a:lnTo>
                  <a:pt x="33" y="31"/>
                </a:lnTo>
                <a:lnTo>
                  <a:pt x="34" y="31"/>
                </a:lnTo>
                <a:lnTo>
                  <a:pt x="35" y="32"/>
                </a:lnTo>
                <a:lnTo>
                  <a:pt x="36" y="32"/>
                </a:lnTo>
                <a:lnTo>
                  <a:pt x="37" y="33"/>
                </a:lnTo>
                <a:lnTo>
                  <a:pt x="38" y="33"/>
                </a:lnTo>
                <a:lnTo>
                  <a:pt x="39" y="34"/>
                </a:lnTo>
                <a:lnTo>
                  <a:pt x="40" y="34"/>
                </a:lnTo>
                <a:lnTo>
                  <a:pt x="41" y="35"/>
                </a:lnTo>
                <a:lnTo>
                  <a:pt x="42" y="35"/>
                </a:lnTo>
                <a:lnTo>
                  <a:pt x="43" y="36"/>
                </a:lnTo>
                <a:lnTo>
                  <a:pt x="44" y="36"/>
                </a:lnTo>
                <a:lnTo>
                  <a:pt x="45" y="37"/>
                </a:lnTo>
                <a:lnTo>
                  <a:pt x="46" y="37"/>
                </a:lnTo>
                <a:lnTo>
                  <a:pt x="47" y="38"/>
                </a:lnTo>
                <a:lnTo>
                  <a:pt x="48" y="38"/>
                </a:lnTo>
                <a:lnTo>
                  <a:pt x="49" y="38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6" y="38"/>
                </a:lnTo>
                <a:lnTo>
                  <a:pt x="57" y="37"/>
                </a:lnTo>
                <a:lnTo>
                  <a:pt x="58" y="37"/>
                </a:lnTo>
                <a:lnTo>
                  <a:pt x="59" y="36"/>
                </a:lnTo>
                <a:lnTo>
                  <a:pt x="60" y="36"/>
                </a:lnTo>
                <a:lnTo>
                  <a:pt x="61" y="35"/>
                </a:lnTo>
                <a:lnTo>
                  <a:pt x="62" y="34"/>
                </a:lnTo>
                <a:lnTo>
                  <a:pt x="63" y="34"/>
                </a:lnTo>
                <a:lnTo>
                  <a:pt x="64" y="33"/>
                </a:lnTo>
                <a:lnTo>
                  <a:pt x="65" y="32"/>
                </a:lnTo>
                <a:lnTo>
                  <a:pt x="66" y="32"/>
                </a:lnTo>
                <a:lnTo>
                  <a:pt x="67" y="31"/>
                </a:lnTo>
                <a:lnTo>
                  <a:pt x="68" y="31"/>
                </a:lnTo>
                <a:lnTo>
                  <a:pt x="69" y="30"/>
                </a:lnTo>
                <a:lnTo>
                  <a:pt x="70" y="29"/>
                </a:lnTo>
                <a:lnTo>
                  <a:pt x="71" y="29"/>
                </a:lnTo>
                <a:lnTo>
                  <a:pt x="72" y="28"/>
                </a:lnTo>
                <a:lnTo>
                  <a:pt x="73" y="28"/>
                </a:lnTo>
                <a:lnTo>
                  <a:pt x="74" y="27"/>
                </a:lnTo>
                <a:lnTo>
                  <a:pt x="76" y="27"/>
                </a:lnTo>
                <a:lnTo>
                  <a:pt x="77" y="26"/>
                </a:lnTo>
                <a:lnTo>
                  <a:pt x="78" y="26"/>
                </a:lnTo>
                <a:lnTo>
                  <a:pt x="79" y="26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5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6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1" y="18"/>
                </a:lnTo>
                <a:lnTo>
                  <a:pt x="100" y="18"/>
                </a:lnTo>
                <a:lnTo>
                  <a:pt x="99" y="18"/>
                </a:lnTo>
                <a:lnTo>
                  <a:pt x="98" y="17"/>
                </a:lnTo>
                <a:lnTo>
                  <a:pt x="97" y="17"/>
                </a:lnTo>
                <a:lnTo>
                  <a:pt x="96" y="17"/>
                </a:lnTo>
                <a:lnTo>
                  <a:pt x="95" y="17"/>
                </a:lnTo>
                <a:lnTo>
                  <a:pt x="94" y="17"/>
                </a:lnTo>
                <a:lnTo>
                  <a:pt x="93" y="16"/>
                </a:lnTo>
                <a:lnTo>
                  <a:pt x="92" y="16"/>
                </a:lnTo>
                <a:lnTo>
                  <a:pt x="91" y="16"/>
                </a:lnTo>
                <a:lnTo>
                  <a:pt x="90" y="16"/>
                </a:lnTo>
                <a:lnTo>
                  <a:pt x="89" y="15"/>
                </a:lnTo>
                <a:lnTo>
                  <a:pt x="88" y="15"/>
                </a:lnTo>
                <a:lnTo>
                  <a:pt x="87" y="15"/>
                </a:lnTo>
                <a:lnTo>
                  <a:pt x="86" y="15"/>
                </a:lnTo>
                <a:lnTo>
                  <a:pt x="85" y="15"/>
                </a:lnTo>
                <a:lnTo>
                  <a:pt x="84" y="14"/>
                </a:lnTo>
                <a:lnTo>
                  <a:pt x="83" y="14"/>
                </a:lnTo>
                <a:lnTo>
                  <a:pt x="82" y="14"/>
                </a:lnTo>
                <a:lnTo>
                  <a:pt x="81" y="14"/>
                </a:lnTo>
                <a:lnTo>
                  <a:pt x="80" y="13"/>
                </a:lnTo>
                <a:lnTo>
                  <a:pt x="79" y="13"/>
                </a:lnTo>
                <a:lnTo>
                  <a:pt x="78" y="13"/>
                </a:lnTo>
                <a:lnTo>
                  <a:pt x="77" y="12"/>
                </a:lnTo>
                <a:lnTo>
                  <a:pt x="76" y="12"/>
                </a:lnTo>
                <a:lnTo>
                  <a:pt x="74" y="12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9"/>
                </a:lnTo>
                <a:lnTo>
                  <a:pt x="68" y="8"/>
                </a:lnTo>
                <a:lnTo>
                  <a:pt x="67" y="8"/>
                </a:lnTo>
                <a:lnTo>
                  <a:pt x="66" y="7"/>
                </a:lnTo>
                <a:lnTo>
                  <a:pt x="65" y="6"/>
                </a:lnTo>
                <a:lnTo>
                  <a:pt x="64" y="6"/>
                </a:lnTo>
                <a:lnTo>
                  <a:pt x="63" y="5"/>
                </a:lnTo>
                <a:lnTo>
                  <a:pt x="62" y="4"/>
                </a:lnTo>
                <a:lnTo>
                  <a:pt x="61" y="4"/>
                </a:lnTo>
                <a:lnTo>
                  <a:pt x="60" y="3"/>
                </a:lnTo>
                <a:lnTo>
                  <a:pt x="59" y="3"/>
                </a:lnTo>
                <a:lnTo>
                  <a:pt x="58" y="2"/>
                </a:lnTo>
                <a:lnTo>
                  <a:pt x="57" y="2"/>
                </a:lnTo>
                <a:lnTo>
                  <a:pt x="56" y="1"/>
                </a:lnTo>
                <a:lnTo>
                  <a:pt x="55" y="1"/>
                </a:lnTo>
                <a:lnTo>
                  <a:pt x="54" y="1"/>
                </a:lnTo>
                <a:lnTo>
                  <a:pt x="53" y="0"/>
                </a:lnTo>
                <a:lnTo>
                  <a:pt x="52" y="0"/>
                </a:lnTo>
                <a:lnTo>
                  <a:pt x="51" y="0"/>
                </a:lnTo>
                <a:lnTo>
                  <a:pt x="50" y="0"/>
                </a:lnTo>
                <a:lnTo>
                  <a:pt x="49" y="1"/>
                </a:lnTo>
                <a:lnTo>
                  <a:pt x="48" y="1"/>
                </a:lnTo>
                <a:lnTo>
                  <a:pt x="47" y="1"/>
                </a:lnTo>
                <a:lnTo>
                  <a:pt x="46" y="2"/>
                </a:lnTo>
                <a:lnTo>
                  <a:pt x="45" y="2"/>
                </a:lnTo>
                <a:lnTo>
                  <a:pt x="44" y="3"/>
                </a:lnTo>
                <a:lnTo>
                  <a:pt x="43" y="3"/>
                </a:lnTo>
                <a:lnTo>
                  <a:pt x="42" y="4"/>
                </a:lnTo>
                <a:lnTo>
                  <a:pt x="41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7"/>
                </a:lnTo>
                <a:lnTo>
                  <a:pt x="34" y="8"/>
                </a:lnTo>
                <a:lnTo>
                  <a:pt x="33" y="8"/>
                </a:lnTo>
                <a:lnTo>
                  <a:pt x="32" y="8"/>
                </a:lnTo>
                <a:lnTo>
                  <a:pt x="31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6" y="10"/>
                </a:lnTo>
                <a:lnTo>
                  <a:pt x="25" y="10"/>
                </a:lnTo>
                <a:lnTo>
                  <a:pt x="24" y="11"/>
                </a:lnTo>
                <a:lnTo>
                  <a:pt x="23" y="11"/>
                </a:lnTo>
                <a:lnTo>
                  <a:pt x="22" y="11"/>
                </a:lnTo>
                <a:lnTo>
                  <a:pt x="21" y="12"/>
                </a:lnTo>
                <a:lnTo>
                  <a:pt x="20" y="12"/>
                </a:lnTo>
                <a:lnTo>
                  <a:pt x="19" y="12"/>
                </a:lnTo>
                <a:lnTo>
                  <a:pt x="18" y="13"/>
                </a:lnTo>
                <a:lnTo>
                  <a:pt x="17" y="13"/>
                </a:lnTo>
                <a:lnTo>
                  <a:pt x="16" y="13"/>
                </a:lnTo>
                <a:lnTo>
                  <a:pt x="15" y="14"/>
                </a:lnTo>
                <a:lnTo>
                  <a:pt x="14" y="14"/>
                </a:lnTo>
                <a:lnTo>
                  <a:pt x="13" y="14"/>
                </a:lnTo>
                <a:lnTo>
                  <a:pt x="12" y="15"/>
                </a:lnTo>
                <a:lnTo>
                  <a:pt x="11" y="15"/>
                </a:lnTo>
                <a:lnTo>
                  <a:pt x="10" y="15"/>
                </a:lnTo>
                <a:lnTo>
                  <a:pt x="9" y="15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6"/>
                </a:lnTo>
                <a:lnTo>
                  <a:pt x="4" y="17"/>
                </a:lnTo>
                <a:lnTo>
                  <a:pt x="3" y="17"/>
                </a:lnTo>
                <a:lnTo>
                  <a:pt x="2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0" name="Line 202"/>
          <p:cNvSpPr>
            <a:spLocks noChangeShapeType="1"/>
          </p:cNvSpPr>
          <p:nvPr/>
        </p:nvSpPr>
        <p:spPr bwMode="auto">
          <a:xfrm>
            <a:off x="5934075" y="4103688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1" name="Rectangle 203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2" name="Rectangle 204"/>
          <p:cNvSpPr>
            <a:spLocks noChangeArrowheads="1"/>
          </p:cNvSpPr>
          <p:nvPr/>
        </p:nvSpPr>
        <p:spPr bwMode="auto">
          <a:xfrm>
            <a:off x="6296025" y="4094163"/>
            <a:ext cx="238125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3" name="Rectangle 205"/>
          <p:cNvSpPr>
            <a:spLocks noChangeArrowheads="1"/>
          </p:cNvSpPr>
          <p:nvPr/>
        </p:nvSpPr>
        <p:spPr bwMode="auto">
          <a:xfrm>
            <a:off x="6400800" y="407511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7"/>
          <p:cNvSpPr>
            <a:spLocks noChangeArrowheads="1"/>
          </p:cNvSpPr>
          <p:nvPr/>
        </p:nvSpPr>
        <p:spPr bwMode="auto">
          <a:xfrm>
            <a:off x="6400800" y="4132263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8"/>
          <p:cNvSpPr>
            <a:spLocks noChangeArrowheads="1"/>
          </p:cNvSpPr>
          <p:nvPr/>
        </p:nvSpPr>
        <p:spPr bwMode="auto">
          <a:xfrm>
            <a:off x="6391275" y="40846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09"/>
          <p:cNvSpPr>
            <a:spLocks noChangeArrowheads="1"/>
          </p:cNvSpPr>
          <p:nvPr/>
        </p:nvSpPr>
        <p:spPr bwMode="auto">
          <a:xfrm>
            <a:off x="6391275" y="4122738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0"/>
          <p:cNvSpPr>
            <a:spLocks noChangeArrowheads="1"/>
          </p:cNvSpPr>
          <p:nvPr/>
        </p:nvSpPr>
        <p:spPr bwMode="auto">
          <a:xfrm>
            <a:off x="6381750" y="409416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1"/>
          <p:cNvSpPr>
            <a:spLocks noChangeArrowheads="1"/>
          </p:cNvSpPr>
          <p:nvPr/>
        </p:nvSpPr>
        <p:spPr bwMode="auto">
          <a:xfrm>
            <a:off x="6381750" y="41132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2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3"/>
          <p:cNvSpPr>
            <a:spLocks noChangeArrowheads="1"/>
          </p:cNvSpPr>
          <p:nvPr/>
        </p:nvSpPr>
        <p:spPr bwMode="auto">
          <a:xfrm>
            <a:off x="6381750" y="41036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214"/>
          <p:cNvSpPr>
            <a:spLocks noChangeArrowheads="1"/>
          </p:cNvSpPr>
          <p:nvPr/>
        </p:nvSpPr>
        <p:spPr bwMode="auto">
          <a:xfrm>
            <a:off x="6381750" y="4075113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5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24 w 612"/>
              <a:gd name="T1" fmla="*/ 144 h 228"/>
              <a:gd name="T2" fmla="*/ 48 w 612"/>
              <a:gd name="T3" fmla="*/ 156 h 228"/>
              <a:gd name="T4" fmla="*/ 72 w 612"/>
              <a:gd name="T5" fmla="*/ 174 h 228"/>
              <a:gd name="T6" fmla="*/ 96 w 612"/>
              <a:gd name="T7" fmla="*/ 186 h 228"/>
              <a:gd name="T8" fmla="*/ 120 w 612"/>
              <a:gd name="T9" fmla="*/ 198 h 228"/>
              <a:gd name="T10" fmla="*/ 144 w 612"/>
              <a:gd name="T11" fmla="*/ 204 h 228"/>
              <a:gd name="T12" fmla="*/ 168 w 612"/>
              <a:gd name="T13" fmla="*/ 216 h 228"/>
              <a:gd name="T14" fmla="*/ 192 w 612"/>
              <a:gd name="T15" fmla="*/ 222 h 228"/>
              <a:gd name="T16" fmla="*/ 216 w 612"/>
              <a:gd name="T17" fmla="*/ 228 h 228"/>
              <a:gd name="T18" fmla="*/ 240 w 612"/>
              <a:gd name="T19" fmla="*/ 228 h 228"/>
              <a:gd name="T20" fmla="*/ 264 w 612"/>
              <a:gd name="T21" fmla="*/ 222 h 228"/>
              <a:gd name="T22" fmla="*/ 294 w 612"/>
              <a:gd name="T23" fmla="*/ 216 h 228"/>
              <a:gd name="T24" fmla="*/ 318 w 612"/>
              <a:gd name="T25" fmla="*/ 204 h 228"/>
              <a:gd name="T26" fmla="*/ 342 w 612"/>
              <a:gd name="T27" fmla="*/ 192 h 228"/>
              <a:gd name="T28" fmla="*/ 366 w 612"/>
              <a:gd name="T29" fmla="*/ 186 h 228"/>
              <a:gd name="T30" fmla="*/ 390 w 612"/>
              <a:gd name="T31" fmla="*/ 174 h 228"/>
              <a:gd name="T32" fmla="*/ 414 w 612"/>
              <a:gd name="T33" fmla="*/ 168 h 228"/>
              <a:gd name="T34" fmla="*/ 438 w 612"/>
              <a:gd name="T35" fmla="*/ 162 h 228"/>
              <a:gd name="T36" fmla="*/ 462 w 612"/>
              <a:gd name="T37" fmla="*/ 156 h 228"/>
              <a:gd name="T38" fmla="*/ 486 w 612"/>
              <a:gd name="T39" fmla="*/ 150 h 228"/>
              <a:gd name="T40" fmla="*/ 510 w 612"/>
              <a:gd name="T41" fmla="*/ 144 h 228"/>
              <a:gd name="T42" fmla="*/ 534 w 612"/>
              <a:gd name="T43" fmla="*/ 138 h 228"/>
              <a:gd name="T44" fmla="*/ 558 w 612"/>
              <a:gd name="T45" fmla="*/ 132 h 228"/>
              <a:gd name="T46" fmla="*/ 588 w 612"/>
              <a:gd name="T47" fmla="*/ 126 h 228"/>
              <a:gd name="T48" fmla="*/ 612 w 612"/>
              <a:gd name="T49" fmla="*/ 126 h 228"/>
              <a:gd name="T50" fmla="*/ 594 w 612"/>
              <a:gd name="T51" fmla="*/ 96 h 228"/>
              <a:gd name="T52" fmla="*/ 564 w 612"/>
              <a:gd name="T53" fmla="*/ 90 h 228"/>
              <a:gd name="T54" fmla="*/ 540 w 612"/>
              <a:gd name="T55" fmla="*/ 84 h 228"/>
              <a:gd name="T56" fmla="*/ 516 w 612"/>
              <a:gd name="T57" fmla="*/ 84 h 228"/>
              <a:gd name="T58" fmla="*/ 492 w 612"/>
              <a:gd name="T59" fmla="*/ 78 h 228"/>
              <a:gd name="T60" fmla="*/ 468 w 612"/>
              <a:gd name="T61" fmla="*/ 72 h 228"/>
              <a:gd name="T62" fmla="*/ 444 w 612"/>
              <a:gd name="T63" fmla="*/ 66 h 228"/>
              <a:gd name="T64" fmla="*/ 420 w 612"/>
              <a:gd name="T65" fmla="*/ 60 h 228"/>
              <a:gd name="T66" fmla="*/ 396 w 612"/>
              <a:gd name="T67" fmla="*/ 54 h 228"/>
              <a:gd name="T68" fmla="*/ 372 w 612"/>
              <a:gd name="T69" fmla="*/ 42 h 228"/>
              <a:gd name="T70" fmla="*/ 348 w 612"/>
              <a:gd name="T71" fmla="*/ 36 h 228"/>
              <a:gd name="T72" fmla="*/ 324 w 612"/>
              <a:gd name="T73" fmla="*/ 24 h 228"/>
              <a:gd name="T74" fmla="*/ 300 w 612"/>
              <a:gd name="T75" fmla="*/ 12 h 228"/>
              <a:gd name="T76" fmla="*/ 270 w 612"/>
              <a:gd name="T77" fmla="*/ 6 h 228"/>
              <a:gd name="T78" fmla="*/ 246 w 612"/>
              <a:gd name="T79" fmla="*/ 0 h 228"/>
              <a:gd name="T80" fmla="*/ 222 w 612"/>
              <a:gd name="T81" fmla="*/ 0 h 228"/>
              <a:gd name="T82" fmla="*/ 198 w 612"/>
              <a:gd name="T83" fmla="*/ 0 h 228"/>
              <a:gd name="T84" fmla="*/ 174 w 612"/>
              <a:gd name="T85" fmla="*/ 6 h 228"/>
              <a:gd name="T86" fmla="*/ 150 w 612"/>
              <a:gd name="T87" fmla="*/ 18 h 228"/>
              <a:gd name="T88" fmla="*/ 126 w 612"/>
              <a:gd name="T89" fmla="*/ 24 h 228"/>
              <a:gd name="T90" fmla="*/ 102 w 612"/>
              <a:gd name="T91" fmla="*/ 36 h 228"/>
              <a:gd name="T92" fmla="*/ 78 w 612"/>
              <a:gd name="T93" fmla="*/ 48 h 228"/>
              <a:gd name="T94" fmla="*/ 54 w 612"/>
              <a:gd name="T95" fmla="*/ 66 h 228"/>
              <a:gd name="T96" fmla="*/ 30 w 612"/>
              <a:gd name="T97" fmla="*/ 78 h 228"/>
              <a:gd name="T98" fmla="*/ 0 w 612"/>
              <a:gd name="T99" fmla="*/ 9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12" h="228">
                <a:moveTo>
                  <a:pt x="0" y="138"/>
                </a:moveTo>
                <a:lnTo>
                  <a:pt x="12" y="138"/>
                </a:lnTo>
                <a:lnTo>
                  <a:pt x="18" y="144"/>
                </a:lnTo>
                <a:lnTo>
                  <a:pt x="24" y="144"/>
                </a:lnTo>
                <a:lnTo>
                  <a:pt x="30" y="150"/>
                </a:lnTo>
                <a:lnTo>
                  <a:pt x="36" y="150"/>
                </a:lnTo>
                <a:lnTo>
                  <a:pt x="42" y="156"/>
                </a:lnTo>
                <a:lnTo>
                  <a:pt x="48" y="156"/>
                </a:lnTo>
                <a:lnTo>
                  <a:pt x="54" y="162"/>
                </a:lnTo>
                <a:lnTo>
                  <a:pt x="60" y="162"/>
                </a:lnTo>
                <a:lnTo>
                  <a:pt x="66" y="168"/>
                </a:lnTo>
                <a:lnTo>
                  <a:pt x="72" y="174"/>
                </a:lnTo>
                <a:lnTo>
                  <a:pt x="78" y="174"/>
                </a:lnTo>
                <a:lnTo>
                  <a:pt x="84" y="180"/>
                </a:lnTo>
                <a:lnTo>
                  <a:pt x="90" y="180"/>
                </a:lnTo>
                <a:lnTo>
                  <a:pt x="96" y="186"/>
                </a:lnTo>
                <a:lnTo>
                  <a:pt x="102" y="186"/>
                </a:lnTo>
                <a:lnTo>
                  <a:pt x="108" y="192"/>
                </a:lnTo>
                <a:lnTo>
                  <a:pt x="114" y="192"/>
                </a:lnTo>
                <a:lnTo>
                  <a:pt x="120" y="198"/>
                </a:lnTo>
                <a:lnTo>
                  <a:pt x="126" y="198"/>
                </a:lnTo>
                <a:lnTo>
                  <a:pt x="132" y="204"/>
                </a:lnTo>
                <a:lnTo>
                  <a:pt x="138" y="204"/>
                </a:lnTo>
                <a:lnTo>
                  <a:pt x="144" y="204"/>
                </a:lnTo>
                <a:lnTo>
                  <a:pt x="150" y="210"/>
                </a:lnTo>
                <a:lnTo>
                  <a:pt x="156" y="210"/>
                </a:lnTo>
                <a:lnTo>
                  <a:pt x="162" y="216"/>
                </a:lnTo>
                <a:lnTo>
                  <a:pt x="168" y="216"/>
                </a:lnTo>
                <a:lnTo>
                  <a:pt x="174" y="216"/>
                </a:lnTo>
                <a:lnTo>
                  <a:pt x="180" y="222"/>
                </a:lnTo>
                <a:lnTo>
                  <a:pt x="186" y="222"/>
                </a:lnTo>
                <a:lnTo>
                  <a:pt x="192" y="222"/>
                </a:lnTo>
                <a:lnTo>
                  <a:pt x="198" y="222"/>
                </a:lnTo>
                <a:lnTo>
                  <a:pt x="204" y="222"/>
                </a:lnTo>
                <a:lnTo>
                  <a:pt x="210" y="228"/>
                </a:lnTo>
                <a:lnTo>
                  <a:pt x="216" y="228"/>
                </a:lnTo>
                <a:lnTo>
                  <a:pt x="222" y="228"/>
                </a:lnTo>
                <a:lnTo>
                  <a:pt x="228" y="228"/>
                </a:lnTo>
                <a:lnTo>
                  <a:pt x="234" y="228"/>
                </a:lnTo>
                <a:lnTo>
                  <a:pt x="240" y="228"/>
                </a:lnTo>
                <a:lnTo>
                  <a:pt x="246" y="228"/>
                </a:lnTo>
                <a:lnTo>
                  <a:pt x="252" y="222"/>
                </a:lnTo>
                <a:lnTo>
                  <a:pt x="258" y="222"/>
                </a:lnTo>
                <a:lnTo>
                  <a:pt x="264" y="222"/>
                </a:lnTo>
                <a:lnTo>
                  <a:pt x="270" y="222"/>
                </a:lnTo>
                <a:lnTo>
                  <a:pt x="276" y="216"/>
                </a:lnTo>
                <a:lnTo>
                  <a:pt x="282" y="216"/>
                </a:lnTo>
                <a:lnTo>
                  <a:pt x="294" y="216"/>
                </a:lnTo>
                <a:lnTo>
                  <a:pt x="300" y="210"/>
                </a:lnTo>
                <a:lnTo>
                  <a:pt x="306" y="210"/>
                </a:lnTo>
                <a:lnTo>
                  <a:pt x="312" y="210"/>
                </a:lnTo>
                <a:lnTo>
                  <a:pt x="318" y="204"/>
                </a:lnTo>
                <a:lnTo>
                  <a:pt x="324" y="204"/>
                </a:lnTo>
                <a:lnTo>
                  <a:pt x="330" y="198"/>
                </a:lnTo>
                <a:lnTo>
                  <a:pt x="336" y="198"/>
                </a:lnTo>
                <a:lnTo>
                  <a:pt x="342" y="192"/>
                </a:lnTo>
                <a:lnTo>
                  <a:pt x="348" y="192"/>
                </a:lnTo>
                <a:lnTo>
                  <a:pt x="354" y="186"/>
                </a:lnTo>
                <a:lnTo>
                  <a:pt x="360" y="186"/>
                </a:lnTo>
                <a:lnTo>
                  <a:pt x="366" y="186"/>
                </a:lnTo>
                <a:lnTo>
                  <a:pt x="372" y="180"/>
                </a:lnTo>
                <a:lnTo>
                  <a:pt x="378" y="180"/>
                </a:lnTo>
                <a:lnTo>
                  <a:pt x="384" y="174"/>
                </a:lnTo>
                <a:lnTo>
                  <a:pt x="390" y="174"/>
                </a:lnTo>
                <a:lnTo>
                  <a:pt x="396" y="174"/>
                </a:lnTo>
                <a:lnTo>
                  <a:pt x="402" y="168"/>
                </a:lnTo>
                <a:lnTo>
                  <a:pt x="408" y="168"/>
                </a:lnTo>
                <a:lnTo>
                  <a:pt x="414" y="168"/>
                </a:lnTo>
                <a:lnTo>
                  <a:pt x="420" y="162"/>
                </a:lnTo>
                <a:lnTo>
                  <a:pt x="426" y="162"/>
                </a:lnTo>
                <a:lnTo>
                  <a:pt x="432" y="162"/>
                </a:lnTo>
                <a:lnTo>
                  <a:pt x="438" y="162"/>
                </a:lnTo>
                <a:lnTo>
                  <a:pt x="444" y="156"/>
                </a:lnTo>
                <a:lnTo>
                  <a:pt x="450" y="156"/>
                </a:lnTo>
                <a:lnTo>
                  <a:pt x="456" y="156"/>
                </a:lnTo>
                <a:lnTo>
                  <a:pt x="462" y="156"/>
                </a:lnTo>
                <a:lnTo>
                  <a:pt x="468" y="150"/>
                </a:lnTo>
                <a:lnTo>
                  <a:pt x="474" y="150"/>
                </a:lnTo>
                <a:lnTo>
                  <a:pt x="480" y="150"/>
                </a:lnTo>
                <a:lnTo>
                  <a:pt x="486" y="150"/>
                </a:lnTo>
                <a:lnTo>
                  <a:pt x="492" y="150"/>
                </a:lnTo>
                <a:lnTo>
                  <a:pt x="498" y="144"/>
                </a:lnTo>
                <a:lnTo>
                  <a:pt x="504" y="144"/>
                </a:lnTo>
                <a:lnTo>
                  <a:pt x="510" y="144"/>
                </a:lnTo>
                <a:lnTo>
                  <a:pt x="516" y="144"/>
                </a:lnTo>
                <a:lnTo>
                  <a:pt x="522" y="144"/>
                </a:lnTo>
                <a:lnTo>
                  <a:pt x="528" y="144"/>
                </a:lnTo>
                <a:lnTo>
                  <a:pt x="534" y="138"/>
                </a:lnTo>
                <a:lnTo>
                  <a:pt x="540" y="138"/>
                </a:lnTo>
                <a:lnTo>
                  <a:pt x="546" y="138"/>
                </a:lnTo>
                <a:lnTo>
                  <a:pt x="552" y="138"/>
                </a:lnTo>
                <a:lnTo>
                  <a:pt x="558" y="132"/>
                </a:lnTo>
                <a:lnTo>
                  <a:pt x="564" y="132"/>
                </a:lnTo>
                <a:lnTo>
                  <a:pt x="570" y="132"/>
                </a:lnTo>
                <a:lnTo>
                  <a:pt x="582" y="132"/>
                </a:lnTo>
                <a:lnTo>
                  <a:pt x="588" y="126"/>
                </a:lnTo>
                <a:lnTo>
                  <a:pt x="594" y="126"/>
                </a:lnTo>
                <a:lnTo>
                  <a:pt x="600" y="126"/>
                </a:lnTo>
                <a:lnTo>
                  <a:pt x="606" y="126"/>
                </a:lnTo>
                <a:lnTo>
                  <a:pt x="612" y="126"/>
                </a:lnTo>
                <a:lnTo>
                  <a:pt x="612" y="102"/>
                </a:lnTo>
                <a:lnTo>
                  <a:pt x="606" y="102"/>
                </a:lnTo>
                <a:lnTo>
                  <a:pt x="600" y="102"/>
                </a:lnTo>
                <a:lnTo>
                  <a:pt x="594" y="96"/>
                </a:lnTo>
                <a:lnTo>
                  <a:pt x="588" y="96"/>
                </a:lnTo>
                <a:lnTo>
                  <a:pt x="582" y="96"/>
                </a:lnTo>
                <a:lnTo>
                  <a:pt x="570" y="96"/>
                </a:lnTo>
                <a:lnTo>
                  <a:pt x="564" y="90"/>
                </a:lnTo>
                <a:lnTo>
                  <a:pt x="558" y="90"/>
                </a:lnTo>
                <a:lnTo>
                  <a:pt x="552" y="90"/>
                </a:lnTo>
                <a:lnTo>
                  <a:pt x="546" y="90"/>
                </a:lnTo>
                <a:lnTo>
                  <a:pt x="540" y="84"/>
                </a:lnTo>
                <a:lnTo>
                  <a:pt x="534" y="84"/>
                </a:lnTo>
                <a:lnTo>
                  <a:pt x="528" y="84"/>
                </a:lnTo>
                <a:lnTo>
                  <a:pt x="522" y="84"/>
                </a:lnTo>
                <a:lnTo>
                  <a:pt x="516" y="84"/>
                </a:lnTo>
                <a:lnTo>
                  <a:pt x="510" y="78"/>
                </a:lnTo>
                <a:lnTo>
                  <a:pt x="504" y="78"/>
                </a:lnTo>
                <a:lnTo>
                  <a:pt x="498" y="78"/>
                </a:lnTo>
                <a:lnTo>
                  <a:pt x="492" y="78"/>
                </a:lnTo>
                <a:lnTo>
                  <a:pt x="486" y="78"/>
                </a:lnTo>
                <a:lnTo>
                  <a:pt x="480" y="72"/>
                </a:lnTo>
                <a:lnTo>
                  <a:pt x="474" y="72"/>
                </a:lnTo>
                <a:lnTo>
                  <a:pt x="468" y="72"/>
                </a:lnTo>
                <a:lnTo>
                  <a:pt x="462" y="72"/>
                </a:lnTo>
                <a:lnTo>
                  <a:pt x="456" y="72"/>
                </a:lnTo>
                <a:lnTo>
                  <a:pt x="450" y="66"/>
                </a:lnTo>
                <a:lnTo>
                  <a:pt x="444" y="66"/>
                </a:lnTo>
                <a:lnTo>
                  <a:pt x="438" y="66"/>
                </a:lnTo>
                <a:lnTo>
                  <a:pt x="432" y="66"/>
                </a:lnTo>
                <a:lnTo>
                  <a:pt x="426" y="60"/>
                </a:lnTo>
                <a:lnTo>
                  <a:pt x="420" y="60"/>
                </a:lnTo>
                <a:lnTo>
                  <a:pt x="414" y="60"/>
                </a:lnTo>
                <a:lnTo>
                  <a:pt x="408" y="54"/>
                </a:lnTo>
                <a:lnTo>
                  <a:pt x="402" y="54"/>
                </a:lnTo>
                <a:lnTo>
                  <a:pt x="396" y="54"/>
                </a:lnTo>
                <a:lnTo>
                  <a:pt x="390" y="48"/>
                </a:lnTo>
                <a:lnTo>
                  <a:pt x="384" y="48"/>
                </a:lnTo>
                <a:lnTo>
                  <a:pt x="378" y="48"/>
                </a:lnTo>
                <a:lnTo>
                  <a:pt x="372" y="42"/>
                </a:lnTo>
                <a:lnTo>
                  <a:pt x="366" y="42"/>
                </a:lnTo>
                <a:lnTo>
                  <a:pt x="360" y="36"/>
                </a:lnTo>
                <a:lnTo>
                  <a:pt x="354" y="36"/>
                </a:lnTo>
                <a:lnTo>
                  <a:pt x="348" y="36"/>
                </a:lnTo>
                <a:lnTo>
                  <a:pt x="342" y="30"/>
                </a:lnTo>
                <a:lnTo>
                  <a:pt x="336" y="30"/>
                </a:lnTo>
                <a:lnTo>
                  <a:pt x="330" y="24"/>
                </a:lnTo>
                <a:lnTo>
                  <a:pt x="324" y="24"/>
                </a:lnTo>
                <a:lnTo>
                  <a:pt x="318" y="18"/>
                </a:lnTo>
                <a:lnTo>
                  <a:pt x="312" y="18"/>
                </a:lnTo>
                <a:lnTo>
                  <a:pt x="306" y="18"/>
                </a:lnTo>
                <a:lnTo>
                  <a:pt x="300" y="12"/>
                </a:lnTo>
                <a:lnTo>
                  <a:pt x="294" y="12"/>
                </a:lnTo>
                <a:lnTo>
                  <a:pt x="282" y="6"/>
                </a:lnTo>
                <a:lnTo>
                  <a:pt x="276" y="6"/>
                </a:lnTo>
                <a:lnTo>
                  <a:pt x="270" y="6"/>
                </a:lnTo>
                <a:lnTo>
                  <a:pt x="264" y="0"/>
                </a:lnTo>
                <a:lnTo>
                  <a:pt x="258" y="0"/>
                </a:lnTo>
                <a:lnTo>
                  <a:pt x="252" y="0"/>
                </a:lnTo>
                <a:lnTo>
                  <a:pt x="246" y="0"/>
                </a:lnTo>
                <a:lnTo>
                  <a:pt x="240" y="0"/>
                </a:lnTo>
                <a:lnTo>
                  <a:pt x="234" y="0"/>
                </a:lnTo>
                <a:lnTo>
                  <a:pt x="228" y="0"/>
                </a:lnTo>
                <a:lnTo>
                  <a:pt x="222" y="0"/>
                </a:lnTo>
                <a:lnTo>
                  <a:pt x="216" y="0"/>
                </a:lnTo>
                <a:lnTo>
                  <a:pt x="210" y="0"/>
                </a:lnTo>
                <a:lnTo>
                  <a:pt x="204" y="0"/>
                </a:lnTo>
                <a:lnTo>
                  <a:pt x="198" y="0"/>
                </a:lnTo>
                <a:lnTo>
                  <a:pt x="192" y="0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8"/>
                </a:lnTo>
                <a:lnTo>
                  <a:pt x="144" y="18"/>
                </a:lnTo>
                <a:lnTo>
                  <a:pt x="138" y="18"/>
                </a:lnTo>
                <a:lnTo>
                  <a:pt x="132" y="24"/>
                </a:lnTo>
                <a:lnTo>
                  <a:pt x="126" y="24"/>
                </a:lnTo>
                <a:lnTo>
                  <a:pt x="120" y="30"/>
                </a:lnTo>
                <a:lnTo>
                  <a:pt x="114" y="30"/>
                </a:lnTo>
                <a:lnTo>
                  <a:pt x="108" y="36"/>
                </a:lnTo>
                <a:lnTo>
                  <a:pt x="102" y="36"/>
                </a:lnTo>
                <a:lnTo>
                  <a:pt x="96" y="42"/>
                </a:lnTo>
                <a:lnTo>
                  <a:pt x="90" y="42"/>
                </a:lnTo>
                <a:lnTo>
                  <a:pt x="84" y="48"/>
                </a:lnTo>
                <a:lnTo>
                  <a:pt x="78" y="48"/>
                </a:lnTo>
                <a:lnTo>
                  <a:pt x="72" y="54"/>
                </a:lnTo>
                <a:lnTo>
                  <a:pt x="66" y="54"/>
                </a:lnTo>
                <a:lnTo>
                  <a:pt x="60" y="60"/>
                </a:lnTo>
                <a:lnTo>
                  <a:pt x="54" y="66"/>
                </a:lnTo>
                <a:lnTo>
                  <a:pt x="48" y="66"/>
                </a:lnTo>
                <a:lnTo>
                  <a:pt x="42" y="72"/>
                </a:lnTo>
                <a:lnTo>
                  <a:pt x="36" y="72"/>
                </a:lnTo>
                <a:lnTo>
                  <a:pt x="30" y="78"/>
                </a:lnTo>
                <a:lnTo>
                  <a:pt x="24" y="78"/>
                </a:lnTo>
                <a:lnTo>
                  <a:pt x="18" y="84"/>
                </a:lnTo>
                <a:lnTo>
                  <a:pt x="12" y="84"/>
                </a:lnTo>
                <a:lnTo>
                  <a:pt x="0" y="90"/>
                </a:lnTo>
                <a:lnTo>
                  <a:pt x="0" y="13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16"/>
          <p:cNvSpPr>
            <a:spLocks/>
          </p:cNvSpPr>
          <p:nvPr/>
        </p:nvSpPr>
        <p:spPr bwMode="auto">
          <a:xfrm>
            <a:off x="6410325" y="3475038"/>
            <a:ext cx="971550" cy="361950"/>
          </a:xfrm>
          <a:custGeom>
            <a:avLst/>
            <a:gdLst>
              <a:gd name="T0" fmla="*/ 4 w 102"/>
              <a:gd name="T1" fmla="*/ 24 h 38"/>
              <a:gd name="T2" fmla="*/ 8 w 102"/>
              <a:gd name="T3" fmla="*/ 26 h 38"/>
              <a:gd name="T4" fmla="*/ 12 w 102"/>
              <a:gd name="T5" fmla="*/ 29 h 38"/>
              <a:gd name="T6" fmla="*/ 16 w 102"/>
              <a:gd name="T7" fmla="*/ 31 h 38"/>
              <a:gd name="T8" fmla="*/ 20 w 102"/>
              <a:gd name="T9" fmla="*/ 33 h 38"/>
              <a:gd name="T10" fmla="*/ 24 w 102"/>
              <a:gd name="T11" fmla="*/ 34 h 38"/>
              <a:gd name="T12" fmla="*/ 28 w 102"/>
              <a:gd name="T13" fmla="*/ 36 h 38"/>
              <a:gd name="T14" fmla="*/ 32 w 102"/>
              <a:gd name="T15" fmla="*/ 37 h 38"/>
              <a:gd name="T16" fmla="*/ 36 w 102"/>
              <a:gd name="T17" fmla="*/ 38 h 38"/>
              <a:gd name="T18" fmla="*/ 40 w 102"/>
              <a:gd name="T19" fmla="*/ 38 h 38"/>
              <a:gd name="T20" fmla="*/ 44 w 102"/>
              <a:gd name="T21" fmla="*/ 37 h 38"/>
              <a:gd name="T22" fmla="*/ 49 w 102"/>
              <a:gd name="T23" fmla="*/ 36 h 38"/>
              <a:gd name="T24" fmla="*/ 53 w 102"/>
              <a:gd name="T25" fmla="*/ 34 h 38"/>
              <a:gd name="T26" fmla="*/ 57 w 102"/>
              <a:gd name="T27" fmla="*/ 32 h 38"/>
              <a:gd name="T28" fmla="*/ 61 w 102"/>
              <a:gd name="T29" fmla="*/ 31 h 38"/>
              <a:gd name="T30" fmla="*/ 65 w 102"/>
              <a:gd name="T31" fmla="*/ 29 h 38"/>
              <a:gd name="T32" fmla="*/ 69 w 102"/>
              <a:gd name="T33" fmla="*/ 28 h 38"/>
              <a:gd name="T34" fmla="*/ 73 w 102"/>
              <a:gd name="T35" fmla="*/ 27 h 38"/>
              <a:gd name="T36" fmla="*/ 77 w 102"/>
              <a:gd name="T37" fmla="*/ 26 h 38"/>
              <a:gd name="T38" fmla="*/ 81 w 102"/>
              <a:gd name="T39" fmla="*/ 25 h 38"/>
              <a:gd name="T40" fmla="*/ 85 w 102"/>
              <a:gd name="T41" fmla="*/ 24 h 38"/>
              <a:gd name="T42" fmla="*/ 89 w 102"/>
              <a:gd name="T43" fmla="*/ 23 h 38"/>
              <a:gd name="T44" fmla="*/ 93 w 102"/>
              <a:gd name="T45" fmla="*/ 22 h 38"/>
              <a:gd name="T46" fmla="*/ 98 w 102"/>
              <a:gd name="T47" fmla="*/ 21 h 38"/>
              <a:gd name="T48" fmla="*/ 102 w 102"/>
              <a:gd name="T49" fmla="*/ 21 h 38"/>
              <a:gd name="T50" fmla="*/ 99 w 102"/>
              <a:gd name="T51" fmla="*/ 16 h 38"/>
              <a:gd name="T52" fmla="*/ 94 w 102"/>
              <a:gd name="T53" fmla="*/ 15 h 38"/>
              <a:gd name="T54" fmla="*/ 90 w 102"/>
              <a:gd name="T55" fmla="*/ 14 h 38"/>
              <a:gd name="T56" fmla="*/ 86 w 102"/>
              <a:gd name="T57" fmla="*/ 14 h 38"/>
              <a:gd name="T58" fmla="*/ 82 w 102"/>
              <a:gd name="T59" fmla="*/ 13 h 38"/>
              <a:gd name="T60" fmla="*/ 78 w 102"/>
              <a:gd name="T61" fmla="*/ 12 h 38"/>
              <a:gd name="T62" fmla="*/ 74 w 102"/>
              <a:gd name="T63" fmla="*/ 11 h 38"/>
              <a:gd name="T64" fmla="*/ 70 w 102"/>
              <a:gd name="T65" fmla="*/ 10 h 38"/>
              <a:gd name="T66" fmla="*/ 66 w 102"/>
              <a:gd name="T67" fmla="*/ 9 h 38"/>
              <a:gd name="T68" fmla="*/ 62 w 102"/>
              <a:gd name="T69" fmla="*/ 7 h 38"/>
              <a:gd name="T70" fmla="*/ 58 w 102"/>
              <a:gd name="T71" fmla="*/ 6 h 38"/>
              <a:gd name="T72" fmla="*/ 54 w 102"/>
              <a:gd name="T73" fmla="*/ 4 h 38"/>
              <a:gd name="T74" fmla="*/ 50 w 102"/>
              <a:gd name="T75" fmla="*/ 2 h 38"/>
              <a:gd name="T76" fmla="*/ 45 w 102"/>
              <a:gd name="T77" fmla="*/ 1 h 38"/>
              <a:gd name="T78" fmla="*/ 41 w 102"/>
              <a:gd name="T79" fmla="*/ 0 h 38"/>
              <a:gd name="T80" fmla="*/ 37 w 102"/>
              <a:gd name="T81" fmla="*/ 0 h 38"/>
              <a:gd name="T82" fmla="*/ 33 w 102"/>
              <a:gd name="T83" fmla="*/ 0 h 38"/>
              <a:gd name="T84" fmla="*/ 29 w 102"/>
              <a:gd name="T85" fmla="*/ 1 h 38"/>
              <a:gd name="T86" fmla="*/ 25 w 102"/>
              <a:gd name="T87" fmla="*/ 3 h 38"/>
              <a:gd name="T88" fmla="*/ 21 w 102"/>
              <a:gd name="T89" fmla="*/ 4 h 38"/>
              <a:gd name="T90" fmla="*/ 17 w 102"/>
              <a:gd name="T91" fmla="*/ 6 h 38"/>
              <a:gd name="T92" fmla="*/ 13 w 102"/>
              <a:gd name="T93" fmla="*/ 8 h 38"/>
              <a:gd name="T94" fmla="*/ 9 w 102"/>
              <a:gd name="T95" fmla="*/ 11 h 38"/>
              <a:gd name="T96" fmla="*/ 5 w 102"/>
              <a:gd name="T97" fmla="*/ 13 h 38"/>
              <a:gd name="T98" fmla="*/ 0 w 102"/>
              <a:gd name="T99" fmla="*/ 1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2" h="38">
                <a:moveTo>
                  <a:pt x="0" y="23"/>
                </a:moveTo>
                <a:lnTo>
                  <a:pt x="2" y="23"/>
                </a:lnTo>
                <a:lnTo>
                  <a:pt x="3" y="24"/>
                </a:lnTo>
                <a:lnTo>
                  <a:pt x="4" y="24"/>
                </a:lnTo>
                <a:lnTo>
                  <a:pt x="5" y="25"/>
                </a:lnTo>
                <a:lnTo>
                  <a:pt x="6" y="25"/>
                </a:lnTo>
                <a:lnTo>
                  <a:pt x="7" y="26"/>
                </a:lnTo>
                <a:lnTo>
                  <a:pt x="8" y="26"/>
                </a:lnTo>
                <a:lnTo>
                  <a:pt x="9" y="27"/>
                </a:lnTo>
                <a:lnTo>
                  <a:pt x="10" y="27"/>
                </a:lnTo>
                <a:lnTo>
                  <a:pt x="11" y="28"/>
                </a:lnTo>
                <a:lnTo>
                  <a:pt x="12" y="29"/>
                </a:lnTo>
                <a:lnTo>
                  <a:pt x="13" y="29"/>
                </a:lnTo>
                <a:lnTo>
                  <a:pt x="14" y="30"/>
                </a:lnTo>
                <a:lnTo>
                  <a:pt x="15" y="30"/>
                </a:lnTo>
                <a:lnTo>
                  <a:pt x="16" y="31"/>
                </a:lnTo>
                <a:lnTo>
                  <a:pt x="17" y="31"/>
                </a:lnTo>
                <a:lnTo>
                  <a:pt x="18" y="32"/>
                </a:lnTo>
                <a:lnTo>
                  <a:pt x="19" y="32"/>
                </a:lnTo>
                <a:lnTo>
                  <a:pt x="20" y="33"/>
                </a:lnTo>
                <a:lnTo>
                  <a:pt x="21" y="33"/>
                </a:lnTo>
                <a:lnTo>
                  <a:pt x="22" y="34"/>
                </a:lnTo>
                <a:lnTo>
                  <a:pt x="23" y="34"/>
                </a:lnTo>
                <a:lnTo>
                  <a:pt x="24" y="34"/>
                </a:lnTo>
                <a:lnTo>
                  <a:pt x="25" y="35"/>
                </a:lnTo>
                <a:lnTo>
                  <a:pt x="26" y="35"/>
                </a:lnTo>
                <a:lnTo>
                  <a:pt x="27" y="36"/>
                </a:lnTo>
                <a:lnTo>
                  <a:pt x="28" y="36"/>
                </a:lnTo>
                <a:lnTo>
                  <a:pt x="29" y="36"/>
                </a:lnTo>
                <a:lnTo>
                  <a:pt x="30" y="37"/>
                </a:lnTo>
                <a:lnTo>
                  <a:pt x="31" y="37"/>
                </a:lnTo>
                <a:lnTo>
                  <a:pt x="32" y="37"/>
                </a:lnTo>
                <a:lnTo>
                  <a:pt x="33" y="37"/>
                </a:lnTo>
                <a:lnTo>
                  <a:pt x="34" y="37"/>
                </a:lnTo>
                <a:lnTo>
                  <a:pt x="35" y="38"/>
                </a:lnTo>
                <a:lnTo>
                  <a:pt x="36" y="38"/>
                </a:lnTo>
                <a:lnTo>
                  <a:pt x="37" y="38"/>
                </a:lnTo>
                <a:lnTo>
                  <a:pt x="38" y="38"/>
                </a:lnTo>
                <a:lnTo>
                  <a:pt x="39" y="38"/>
                </a:lnTo>
                <a:lnTo>
                  <a:pt x="40" y="38"/>
                </a:lnTo>
                <a:lnTo>
                  <a:pt x="41" y="38"/>
                </a:lnTo>
                <a:lnTo>
                  <a:pt x="42" y="37"/>
                </a:lnTo>
                <a:lnTo>
                  <a:pt x="43" y="37"/>
                </a:lnTo>
                <a:lnTo>
                  <a:pt x="44" y="37"/>
                </a:lnTo>
                <a:lnTo>
                  <a:pt x="45" y="37"/>
                </a:lnTo>
                <a:lnTo>
                  <a:pt x="46" y="36"/>
                </a:lnTo>
                <a:lnTo>
                  <a:pt x="47" y="36"/>
                </a:lnTo>
                <a:lnTo>
                  <a:pt x="49" y="36"/>
                </a:lnTo>
                <a:lnTo>
                  <a:pt x="50" y="35"/>
                </a:lnTo>
                <a:lnTo>
                  <a:pt x="51" y="35"/>
                </a:lnTo>
                <a:lnTo>
                  <a:pt x="52" y="35"/>
                </a:lnTo>
                <a:lnTo>
                  <a:pt x="53" y="34"/>
                </a:lnTo>
                <a:lnTo>
                  <a:pt x="54" y="34"/>
                </a:lnTo>
                <a:lnTo>
                  <a:pt x="55" y="33"/>
                </a:lnTo>
                <a:lnTo>
                  <a:pt x="56" y="33"/>
                </a:lnTo>
                <a:lnTo>
                  <a:pt x="57" y="32"/>
                </a:lnTo>
                <a:lnTo>
                  <a:pt x="58" y="32"/>
                </a:lnTo>
                <a:lnTo>
                  <a:pt x="59" y="31"/>
                </a:lnTo>
                <a:lnTo>
                  <a:pt x="60" y="31"/>
                </a:lnTo>
                <a:lnTo>
                  <a:pt x="61" y="31"/>
                </a:lnTo>
                <a:lnTo>
                  <a:pt x="62" y="30"/>
                </a:lnTo>
                <a:lnTo>
                  <a:pt x="63" y="30"/>
                </a:lnTo>
                <a:lnTo>
                  <a:pt x="64" y="29"/>
                </a:lnTo>
                <a:lnTo>
                  <a:pt x="65" y="29"/>
                </a:lnTo>
                <a:lnTo>
                  <a:pt x="66" y="29"/>
                </a:lnTo>
                <a:lnTo>
                  <a:pt x="67" y="28"/>
                </a:lnTo>
                <a:lnTo>
                  <a:pt x="68" y="28"/>
                </a:lnTo>
                <a:lnTo>
                  <a:pt x="69" y="28"/>
                </a:lnTo>
                <a:lnTo>
                  <a:pt x="70" y="27"/>
                </a:lnTo>
                <a:lnTo>
                  <a:pt x="71" y="27"/>
                </a:lnTo>
                <a:lnTo>
                  <a:pt x="72" y="27"/>
                </a:lnTo>
                <a:lnTo>
                  <a:pt x="73" y="27"/>
                </a:lnTo>
                <a:lnTo>
                  <a:pt x="74" y="26"/>
                </a:lnTo>
                <a:lnTo>
                  <a:pt x="75" y="26"/>
                </a:lnTo>
                <a:lnTo>
                  <a:pt x="76" y="26"/>
                </a:lnTo>
                <a:lnTo>
                  <a:pt x="77" y="26"/>
                </a:lnTo>
                <a:lnTo>
                  <a:pt x="78" y="25"/>
                </a:lnTo>
                <a:lnTo>
                  <a:pt x="79" y="25"/>
                </a:lnTo>
                <a:lnTo>
                  <a:pt x="80" y="25"/>
                </a:lnTo>
                <a:lnTo>
                  <a:pt x="81" y="25"/>
                </a:lnTo>
                <a:lnTo>
                  <a:pt x="82" y="25"/>
                </a:lnTo>
                <a:lnTo>
                  <a:pt x="83" y="24"/>
                </a:lnTo>
                <a:lnTo>
                  <a:pt x="84" y="24"/>
                </a:lnTo>
                <a:lnTo>
                  <a:pt x="85" y="24"/>
                </a:lnTo>
                <a:lnTo>
                  <a:pt x="86" y="24"/>
                </a:lnTo>
                <a:lnTo>
                  <a:pt x="87" y="24"/>
                </a:lnTo>
                <a:lnTo>
                  <a:pt x="88" y="24"/>
                </a:lnTo>
                <a:lnTo>
                  <a:pt x="89" y="23"/>
                </a:lnTo>
                <a:lnTo>
                  <a:pt x="90" y="23"/>
                </a:lnTo>
                <a:lnTo>
                  <a:pt x="91" y="23"/>
                </a:lnTo>
                <a:lnTo>
                  <a:pt x="92" y="23"/>
                </a:lnTo>
                <a:lnTo>
                  <a:pt x="93" y="22"/>
                </a:lnTo>
                <a:lnTo>
                  <a:pt x="94" y="22"/>
                </a:lnTo>
                <a:lnTo>
                  <a:pt x="95" y="22"/>
                </a:lnTo>
                <a:lnTo>
                  <a:pt x="97" y="22"/>
                </a:lnTo>
                <a:lnTo>
                  <a:pt x="98" y="21"/>
                </a:lnTo>
                <a:lnTo>
                  <a:pt x="99" y="21"/>
                </a:lnTo>
                <a:lnTo>
                  <a:pt x="100" y="21"/>
                </a:lnTo>
                <a:lnTo>
                  <a:pt x="101" y="21"/>
                </a:lnTo>
                <a:lnTo>
                  <a:pt x="102" y="21"/>
                </a:lnTo>
                <a:lnTo>
                  <a:pt x="102" y="17"/>
                </a:lnTo>
                <a:lnTo>
                  <a:pt x="101" y="17"/>
                </a:lnTo>
                <a:lnTo>
                  <a:pt x="100" y="17"/>
                </a:lnTo>
                <a:lnTo>
                  <a:pt x="99" y="16"/>
                </a:lnTo>
                <a:lnTo>
                  <a:pt x="98" y="16"/>
                </a:lnTo>
                <a:lnTo>
                  <a:pt x="97" y="16"/>
                </a:lnTo>
                <a:lnTo>
                  <a:pt x="95" y="16"/>
                </a:lnTo>
                <a:lnTo>
                  <a:pt x="94" y="15"/>
                </a:lnTo>
                <a:lnTo>
                  <a:pt x="93" y="15"/>
                </a:lnTo>
                <a:lnTo>
                  <a:pt x="92" y="15"/>
                </a:lnTo>
                <a:lnTo>
                  <a:pt x="91" y="15"/>
                </a:lnTo>
                <a:lnTo>
                  <a:pt x="90" y="14"/>
                </a:lnTo>
                <a:lnTo>
                  <a:pt x="89" y="14"/>
                </a:lnTo>
                <a:lnTo>
                  <a:pt x="88" y="14"/>
                </a:lnTo>
                <a:lnTo>
                  <a:pt x="87" y="14"/>
                </a:lnTo>
                <a:lnTo>
                  <a:pt x="86" y="14"/>
                </a:lnTo>
                <a:lnTo>
                  <a:pt x="85" y="13"/>
                </a:lnTo>
                <a:lnTo>
                  <a:pt x="84" y="13"/>
                </a:lnTo>
                <a:lnTo>
                  <a:pt x="83" y="13"/>
                </a:lnTo>
                <a:lnTo>
                  <a:pt x="82" y="13"/>
                </a:lnTo>
                <a:lnTo>
                  <a:pt x="81" y="13"/>
                </a:lnTo>
                <a:lnTo>
                  <a:pt x="80" y="12"/>
                </a:lnTo>
                <a:lnTo>
                  <a:pt x="79" y="12"/>
                </a:lnTo>
                <a:lnTo>
                  <a:pt x="78" y="12"/>
                </a:lnTo>
                <a:lnTo>
                  <a:pt x="77" y="12"/>
                </a:lnTo>
                <a:lnTo>
                  <a:pt x="76" y="12"/>
                </a:lnTo>
                <a:lnTo>
                  <a:pt x="75" y="11"/>
                </a:lnTo>
                <a:lnTo>
                  <a:pt x="74" y="11"/>
                </a:lnTo>
                <a:lnTo>
                  <a:pt x="73" y="11"/>
                </a:lnTo>
                <a:lnTo>
                  <a:pt x="72" y="11"/>
                </a:lnTo>
                <a:lnTo>
                  <a:pt x="71" y="10"/>
                </a:lnTo>
                <a:lnTo>
                  <a:pt x="70" y="10"/>
                </a:lnTo>
                <a:lnTo>
                  <a:pt x="69" y="10"/>
                </a:lnTo>
                <a:lnTo>
                  <a:pt x="68" y="9"/>
                </a:lnTo>
                <a:lnTo>
                  <a:pt x="67" y="9"/>
                </a:lnTo>
                <a:lnTo>
                  <a:pt x="66" y="9"/>
                </a:lnTo>
                <a:lnTo>
                  <a:pt x="65" y="8"/>
                </a:lnTo>
                <a:lnTo>
                  <a:pt x="64" y="8"/>
                </a:lnTo>
                <a:lnTo>
                  <a:pt x="63" y="8"/>
                </a:lnTo>
                <a:lnTo>
                  <a:pt x="62" y="7"/>
                </a:lnTo>
                <a:lnTo>
                  <a:pt x="61" y="7"/>
                </a:lnTo>
                <a:lnTo>
                  <a:pt x="60" y="6"/>
                </a:lnTo>
                <a:lnTo>
                  <a:pt x="59" y="6"/>
                </a:lnTo>
                <a:lnTo>
                  <a:pt x="58" y="6"/>
                </a:lnTo>
                <a:lnTo>
                  <a:pt x="57" y="5"/>
                </a:lnTo>
                <a:lnTo>
                  <a:pt x="56" y="5"/>
                </a:lnTo>
                <a:lnTo>
                  <a:pt x="55" y="4"/>
                </a:lnTo>
                <a:lnTo>
                  <a:pt x="54" y="4"/>
                </a:lnTo>
                <a:lnTo>
                  <a:pt x="53" y="3"/>
                </a:lnTo>
                <a:lnTo>
                  <a:pt x="52" y="3"/>
                </a:lnTo>
                <a:lnTo>
                  <a:pt x="51" y="3"/>
                </a:lnTo>
                <a:lnTo>
                  <a:pt x="50" y="2"/>
                </a:lnTo>
                <a:lnTo>
                  <a:pt x="49" y="2"/>
                </a:lnTo>
                <a:lnTo>
                  <a:pt x="47" y="1"/>
                </a:lnTo>
                <a:lnTo>
                  <a:pt x="46" y="1"/>
                </a:lnTo>
                <a:lnTo>
                  <a:pt x="45" y="1"/>
                </a:lnTo>
                <a:lnTo>
                  <a:pt x="44" y="0"/>
                </a:lnTo>
                <a:lnTo>
                  <a:pt x="43" y="0"/>
                </a:lnTo>
                <a:lnTo>
                  <a:pt x="42" y="0"/>
                </a:lnTo>
                <a:lnTo>
                  <a:pt x="41" y="0"/>
                </a:lnTo>
                <a:lnTo>
                  <a:pt x="40" y="0"/>
                </a:lnTo>
                <a:lnTo>
                  <a:pt x="39" y="0"/>
                </a:lnTo>
                <a:lnTo>
                  <a:pt x="38" y="0"/>
                </a:lnTo>
                <a:lnTo>
                  <a:pt x="37" y="0"/>
                </a:lnTo>
                <a:lnTo>
                  <a:pt x="36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3"/>
                </a:lnTo>
                <a:lnTo>
                  <a:pt x="24" y="3"/>
                </a:lnTo>
                <a:lnTo>
                  <a:pt x="23" y="3"/>
                </a:lnTo>
                <a:lnTo>
                  <a:pt x="22" y="4"/>
                </a:lnTo>
                <a:lnTo>
                  <a:pt x="21" y="4"/>
                </a:lnTo>
                <a:lnTo>
                  <a:pt x="20" y="5"/>
                </a:lnTo>
                <a:lnTo>
                  <a:pt x="19" y="5"/>
                </a:lnTo>
                <a:lnTo>
                  <a:pt x="18" y="6"/>
                </a:lnTo>
                <a:lnTo>
                  <a:pt x="17" y="6"/>
                </a:lnTo>
                <a:lnTo>
                  <a:pt x="16" y="7"/>
                </a:lnTo>
                <a:lnTo>
                  <a:pt x="15" y="7"/>
                </a:lnTo>
                <a:lnTo>
                  <a:pt x="14" y="8"/>
                </a:lnTo>
                <a:lnTo>
                  <a:pt x="13" y="8"/>
                </a:lnTo>
                <a:lnTo>
                  <a:pt x="12" y="9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8" y="11"/>
                </a:lnTo>
                <a:lnTo>
                  <a:pt x="7" y="12"/>
                </a:lnTo>
                <a:lnTo>
                  <a:pt x="6" y="12"/>
                </a:lnTo>
                <a:lnTo>
                  <a:pt x="5" y="13"/>
                </a:lnTo>
                <a:lnTo>
                  <a:pt x="4" y="13"/>
                </a:lnTo>
                <a:lnTo>
                  <a:pt x="3" y="14"/>
                </a:lnTo>
                <a:lnTo>
                  <a:pt x="2" y="14"/>
                </a:lnTo>
                <a:lnTo>
                  <a:pt x="0" y="15"/>
                </a:lnTo>
                <a:lnTo>
                  <a:pt x="0" y="2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17"/>
          <p:cNvSpPr>
            <a:spLocks noChangeShapeType="1"/>
          </p:cNvSpPr>
          <p:nvPr/>
        </p:nvSpPr>
        <p:spPr bwMode="auto">
          <a:xfrm>
            <a:off x="6410325" y="3656013"/>
            <a:ext cx="9239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8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19"/>
          <p:cNvSpPr>
            <a:spLocks noChangeArrowheads="1"/>
          </p:cNvSpPr>
          <p:nvPr/>
        </p:nvSpPr>
        <p:spPr bwMode="auto">
          <a:xfrm>
            <a:off x="6657975" y="3646488"/>
            <a:ext cx="266700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0"/>
          <p:cNvSpPr>
            <a:spLocks noChangeArrowheads="1"/>
          </p:cNvSpPr>
          <p:nvPr/>
        </p:nvSpPr>
        <p:spPr bwMode="auto">
          <a:xfrm>
            <a:off x="6762750" y="36274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6762750" y="36845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2"/>
          <p:cNvSpPr>
            <a:spLocks noChangeArrowheads="1"/>
          </p:cNvSpPr>
          <p:nvPr/>
        </p:nvSpPr>
        <p:spPr bwMode="auto">
          <a:xfrm>
            <a:off x="6753225" y="36369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3"/>
          <p:cNvSpPr>
            <a:spLocks noChangeArrowheads="1"/>
          </p:cNvSpPr>
          <p:nvPr/>
        </p:nvSpPr>
        <p:spPr bwMode="auto">
          <a:xfrm>
            <a:off x="6753225" y="36750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4"/>
          <p:cNvSpPr>
            <a:spLocks noChangeArrowheads="1"/>
          </p:cNvSpPr>
          <p:nvPr/>
        </p:nvSpPr>
        <p:spPr bwMode="auto">
          <a:xfrm>
            <a:off x="6743700" y="36464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5"/>
          <p:cNvSpPr>
            <a:spLocks noChangeArrowheads="1"/>
          </p:cNvSpPr>
          <p:nvPr/>
        </p:nvSpPr>
        <p:spPr bwMode="auto">
          <a:xfrm>
            <a:off x="6743700" y="36655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6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27"/>
          <p:cNvSpPr>
            <a:spLocks noChangeArrowheads="1"/>
          </p:cNvSpPr>
          <p:nvPr/>
        </p:nvSpPr>
        <p:spPr bwMode="auto">
          <a:xfrm>
            <a:off x="6743700" y="36560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28"/>
          <p:cNvSpPr>
            <a:spLocks noChangeArrowheads="1"/>
          </p:cNvSpPr>
          <p:nvPr/>
        </p:nvSpPr>
        <p:spPr bwMode="auto">
          <a:xfrm>
            <a:off x="6743700" y="36274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9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24 w 684"/>
              <a:gd name="T1" fmla="*/ 126 h 228"/>
              <a:gd name="T2" fmla="*/ 48 w 684"/>
              <a:gd name="T3" fmla="*/ 126 h 228"/>
              <a:gd name="T4" fmla="*/ 78 w 684"/>
              <a:gd name="T5" fmla="*/ 132 h 228"/>
              <a:gd name="T6" fmla="*/ 108 w 684"/>
              <a:gd name="T7" fmla="*/ 138 h 228"/>
              <a:gd name="T8" fmla="*/ 132 w 684"/>
              <a:gd name="T9" fmla="*/ 150 h 228"/>
              <a:gd name="T10" fmla="*/ 162 w 684"/>
              <a:gd name="T11" fmla="*/ 156 h 228"/>
              <a:gd name="T12" fmla="*/ 186 w 684"/>
              <a:gd name="T13" fmla="*/ 162 h 228"/>
              <a:gd name="T14" fmla="*/ 216 w 684"/>
              <a:gd name="T15" fmla="*/ 168 h 228"/>
              <a:gd name="T16" fmla="*/ 246 w 684"/>
              <a:gd name="T17" fmla="*/ 180 h 228"/>
              <a:gd name="T18" fmla="*/ 270 w 684"/>
              <a:gd name="T19" fmla="*/ 192 h 228"/>
              <a:gd name="T20" fmla="*/ 300 w 684"/>
              <a:gd name="T21" fmla="*/ 204 h 228"/>
              <a:gd name="T22" fmla="*/ 324 w 684"/>
              <a:gd name="T23" fmla="*/ 216 h 228"/>
              <a:gd name="T24" fmla="*/ 354 w 684"/>
              <a:gd name="T25" fmla="*/ 228 h 228"/>
              <a:gd name="T26" fmla="*/ 384 w 684"/>
              <a:gd name="T27" fmla="*/ 228 h 228"/>
              <a:gd name="T28" fmla="*/ 408 w 684"/>
              <a:gd name="T29" fmla="*/ 222 h 228"/>
              <a:gd name="T30" fmla="*/ 438 w 684"/>
              <a:gd name="T31" fmla="*/ 216 h 228"/>
              <a:gd name="T32" fmla="*/ 462 w 684"/>
              <a:gd name="T33" fmla="*/ 198 h 228"/>
              <a:gd name="T34" fmla="*/ 492 w 684"/>
              <a:gd name="T35" fmla="*/ 186 h 228"/>
              <a:gd name="T36" fmla="*/ 522 w 684"/>
              <a:gd name="T37" fmla="*/ 168 h 228"/>
              <a:gd name="T38" fmla="*/ 546 w 684"/>
              <a:gd name="T39" fmla="*/ 156 h 228"/>
              <a:gd name="T40" fmla="*/ 576 w 684"/>
              <a:gd name="T41" fmla="*/ 150 h 228"/>
              <a:gd name="T42" fmla="*/ 600 w 684"/>
              <a:gd name="T43" fmla="*/ 144 h 228"/>
              <a:gd name="T44" fmla="*/ 630 w 684"/>
              <a:gd name="T45" fmla="*/ 138 h 228"/>
              <a:gd name="T46" fmla="*/ 660 w 684"/>
              <a:gd name="T47" fmla="*/ 132 h 228"/>
              <a:gd name="T48" fmla="*/ 684 w 684"/>
              <a:gd name="T49" fmla="*/ 126 h 228"/>
              <a:gd name="T50" fmla="*/ 666 w 684"/>
              <a:gd name="T51" fmla="*/ 96 h 228"/>
              <a:gd name="T52" fmla="*/ 636 w 684"/>
              <a:gd name="T53" fmla="*/ 96 h 228"/>
              <a:gd name="T54" fmla="*/ 612 w 684"/>
              <a:gd name="T55" fmla="*/ 90 h 228"/>
              <a:gd name="T56" fmla="*/ 582 w 684"/>
              <a:gd name="T57" fmla="*/ 84 h 228"/>
              <a:gd name="T58" fmla="*/ 552 w 684"/>
              <a:gd name="T59" fmla="*/ 72 h 228"/>
              <a:gd name="T60" fmla="*/ 528 w 684"/>
              <a:gd name="T61" fmla="*/ 60 h 228"/>
              <a:gd name="T62" fmla="*/ 498 w 684"/>
              <a:gd name="T63" fmla="*/ 48 h 228"/>
              <a:gd name="T64" fmla="*/ 474 w 684"/>
              <a:gd name="T65" fmla="*/ 30 h 228"/>
              <a:gd name="T66" fmla="*/ 444 w 684"/>
              <a:gd name="T67" fmla="*/ 18 h 228"/>
              <a:gd name="T68" fmla="*/ 414 w 684"/>
              <a:gd name="T69" fmla="*/ 6 h 228"/>
              <a:gd name="T70" fmla="*/ 390 w 684"/>
              <a:gd name="T71" fmla="*/ 0 h 228"/>
              <a:gd name="T72" fmla="*/ 360 w 684"/>
              <a:gd name="T73" fmla="*/ 0 h 228"/>
              <a:gd name="T74" fmla="*/ 336 w 684"/>
              <a:gd name="T75" fmla="*/ 6 h 228"/>
              <a:gd name="T76" fmla="*/ 306 w 684"/>
              <a:gd name="T77" fmla="*/ 18 h 228"/>
              <a:gd name="T78" fmla="*/ 276 w 684"/>
              <a:gd name="T79" fmla="*/ 30 h 228"/>
              <a:gd name="T80" fmla="*/ 252 w 684"/>
              <a:gd name="T81" fmla="*/ 42 h 228"/>
              <a:gd name="T82" fmla="*/ 222 w 684"/>
              <a:gd name="T83" fmla="*/ 54 h 228"/>
              <a:gd name="T84" fmla="*/ 198 w 684"/>
              <a:gd name="T85" fmla="*/ 66 h 228"/>
              <a:gd name="T86" fmla="*/ 168 w 684"/>
              <a:gd name="T87" fmla="*/ 72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60 w 684"/>
              <a:gd name="T95" fmla="*/ 102 h 228"/>
              <a:gd name="T96" fmla="*/ 30 w 684"/>
              <a:gd name="T97" fmla="*/ 102 h 228"/>
              <a:gd name="T98" fmla="*/ 0 w 684"/>
              <a:gd name="T99" fmla="*/ 10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20"/>
                </a:moveTo>
                <a:lnTo>
                  <a:pt x="12" y="120"/>
                </a:lnTo>
                <a:lnTo>
                  <a:pt x="18" y="120"/>
                </a:lnTo>
                <a:lnTo>
                  <a:pt x="24" y="126"/>
                </a:lnTo>
                <a:lnTo>
                  <a:pt x="30" y="126"/>
                </a:lnTo>
                <a:lnTo>
                  <a:pt x="36" y="126"/>
                </a:lnTo>
                <a:lnTo>
                  <a:pt x="42" y="126"/>
                </a:lnTo>
                <a:lnTo>
                  <a:pt x="48" y="126"/>
                </a:lnTo>
                <a:lnTo>
                  <a:pt x="60" y="132"/>
                </a:lnTo>
                <a:lnTo>
                  <a:pt x="66" y="132"/>
                </a:lnTo>
                <a:lnTo>
                  <a:pt x="72" y="132"/>
                </a:lnTo>
                <a:lnTo>
                  <a:pt x="78" y="132"/>
                </a:lnTo>
                <a:lnTo>
                  <a:pt x="84" y="138"/>
                </a:lnTo>
                <a:lnTo>
                  <a:pt x="90" y="138"/>
                </a:lnTo>
                <a:lnTo>
                  <a:pt x="102" y="138"/>
                </a:lnTo>
                <a:lnTo>
                  <a:pt x="108" y="138"/>
                </a:lnTo>
                <a:lnTo>
                  <a:pt x="114" y="144"/>
                </a:lnTo>
                <a:lnTo>
                  <a:pt x="120" y="144"/>
                </a:lnTo>
                <a:lnTo>
                  <a:pt x="126" y="144"/>
                </a:lnTo>
                <a:lnTo>
                  <a:pt x="132" y="150"/>
                </a:lnTo>
                <a:lnTo>
                  <a:pt x="138" y="150"/>
                </a:lnTo>
                <a:lnTo>
                  <a:pt x="150" y="150"/>
                </a:lnTo>
                <a:lnTo>
                  <a:pt x="156" y="150"/>
                </a:lnTo>
                <a:lnTo>
                  <a:pt x="162" y="156"/>
                </a:lnTo>
                <a:lnTo>
                  <a:pt x="168" y="156"/>
                </a:lnTo>
                <a:lnTo>
                  <a:pt x="174" y="156"/>
                </a:lnTo>
                <a:lnTo>
                  <a:pt x="180" y="162"/>
                </a:lnTo>
                <a:lnTo>
                  <a:pt x="186" y="162"/>
                </a:lnTo>
                <a:lnTo>
                  <a:pt x="198" y="162"/>
                </a:lnTo>
                <a:lnTo>
                  <a:pt x="204" y="168"/>
                </a:lnTo>
                <a:lnTo>
                  <a:pt x="210" y="168"/>
                </a:lnTo>
                <a:lnTo>
                  <a:pt x="216" y="168"/>
                </a:lnTo>
                <a:lnTo>
                  <a:pt x="222" y="174"/>
                </a:lnTo>
                <a:lnTo>
                  <a:pt x="228" y="174"/>
                </a:lnTo>
                <a:lnTo>
                  <a:pt x="234" y="180"/>
                </a:lnTo>
                <a:lnTo>
                  <a:pt x="246" y="180"/>
                </a:lnTo>
                <a:lnTo>
                  <a:pt x="252" y="186"/>
                </a:lnTo>
                <a:lnTo>
                  <a:pt x="258" y="186"/>
                </a:lnTo>
                <a:lnTo>
                  <a:pt x="264" y="192"/>
                </a:lnTo>
                <a:lnTo>
                  <a:pt x="270" y="192"/>
                </a:lnTo>
                <a:lnTo>
                  <a:pt x="276" y="198"/>
                </a:lnTo>
                <a:lnTo>
                  <a:pt x="288" y="198"/>
                </a:lnTo>
                <a:lnTo>
                  <a:pt x="294" y="204"/>
                </a:lnTo>
                <a:lnTo>
                  <a:pt x="300" y="204"/>
                </a:lnTo>
                <a:lnTo>
                  <a:pt x="306" y="210"/>
                </a:lnTo>
                <a:lnTo>
                  <a:pt x="312" y="210"/>
                </a:lnTo>
                <a:lnTo>
                  <a:pt x="318" y="216"/>
                </a:lnTo>
                <a:lnTo>
                  <a:pt x="324" y="216"/>
                </a:lnTo>
                <a:lnTo>
                  <a:pt x="336" y="222"/>
                </a:lnTo>
                <a:lnTo>
                  <a:pt x="342" y="222"/>
                </a:lnTo>
                <a:lnTo>
                  <a:pt x="348" y="222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84" y="228"/>
                </a:lnTo>
                <a:lnTo>
                  <a:pt x="390" y="228"/>
                </a:lnTo>
                <a:lnTo>
                  <a:pt x="396" y="228"/>
                </a:lnTo>
                <a:lnTo>
                  <a:pt x="402" y="228"/>
                </a:lnTo>
                <a:lnTo>
                  <a:pt x="408" y="222"/>
                </a:lnTo>
                <a:lnTo>
                  <a:pt x="414" y="222"/>
                </a:lnTo>
                <a:lnTo>
                  <a:pt x="426" y="222"/>
                </a:lnTo>
                <a:lnTo>
                  <a:pt x="432" y="216"/>
                </a:lnTo>
                <a:lnTo>
                  <a:pt x="438" y="216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198"/>
                </a:lnTo>
                <a:lnTo>
                  <a:pt x="474" y="198"/>
                </a:lnTo>
                <a:lnTo>
                  <a:pt x="480" y="192"/>
                </a:lnTo>
                <a:lnTo>
                  <a:pt x="486" y="192"/>
                </a:lnTo>
                <a:lnTo>
                  <a:pt x="492" y="186"/>
                </a:lnTo>
                <a:lnTo>
                  <a:pt x="498" y="180"/>
                </a:lnTo>
                <a:lnTo>
                  <a:pt x="504" y="180"/>
                </a:lnTo>
                <a:lnTo>
                  <a:pt x="510" y="174"/>
                </a:lnTo>
                <a:lnTo>
                  <a:pt x="522" y="168"/>
                </a:lnTo>
                <a:lnTo>
                  <a:pt x="528" y="168"/>
                </a:lnTo>
                <a:lnTo>
                  <a:pt x="534" y="162"/>
                </a:lnTo>
                <a:lnTo>
                  <a:pt x="540" y="162"/>
                </a:lnTo>
                <a:lnTo>
                  <a:pt x="546" y="156"/>
                </a:lnTo>
                <a:lnTo>
                  <a:pt x="552" y="156"/>
                </a:lnTo>
                <a:lnTo>
                  <a:pt x="564" y="150"/>
                </a:lnTo>
                <a:lnTo>
                  <a:pt x="570" y="150"/>
                </a:lnTo>
                <a:lnTo>
                  <a:pt x="576" y="150"/>
                </a:lnTo>
                <a:lnTo>
                  <a:pt x="582" y="144"/>
                </a:lnTo>
                <a:lnTo>
                  <a:pt x="588" y="144"/>
                </a:lnTo>
                <a:lnTo>
                  <a:pt x="594" y="144"/>
                </a:lnTo>
                <a:lnTo>
                  <a:pt x="600" y="144"/>
                </a:lnTo>
                <a:lnTo>
                  <a:pt x="612" y="138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60" y="132"/>
                </a:lnTo>
                <a:lnTo>
                  <a:pt x="666" y="132"/>
                </a:lnTo>
                <a:lnTo>
                  <a:pt x="672" y="132"/>
                </a:lnTo>
                <a:lnTo>
                  <a:pt x="678" y="126"/>
                </a:lnTo>
                <a:lnTo>
                  <a:pt x="684" y="126"/>
                </a:lnTo>
                <a:lnTo>
                  <a:pt x="684" y="102"/>
                </a:lnTo>
                <a:lnTo>
                  <a:pt x="678" y="102"/>
                </a:lnTo>
                <a:lnTo>
                  <a:pt x="672" y="102"/>
                </a:lnTo>
                <a:lnTo>
                  <a:pt x="666" y="96"/>
                </a:lnTo>
                <a:lnTo>
                  <a:pt x="660" y="96"/>
                </a:lnTo>
                <a:lnTo>
                  <a:pt x="648" y="96"/>
                </a:lnTo>
                <a:lnTo>
                  <a:pt x="642" y="96"/>
                </a:lnTo>
                <a:lnTo>
                  <a:pt x="636" y="96"/>
                </a:lnTo>
                <a:lnTo>
                  <a:pt x="630" y="90"/>
                </a:lnTo>
                <a:lnTo>
                  <a:pt x="624" y="90"/>
                </a:lnTo>
                <a:lnTo>
                  <a:pt x="618" y="90"/>
                </a:lnTo>
                <a:lnTo>
                  <a:pt x="612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84"/>
                </a:lnTo>
                <a:lnTo>
                  <a:pt x="576" y="78"/>
                </a:lnTo>
                <a:lnTo>
                  <a:pt x="570" y="78"/>
                </a:lnTo>
                <a:lnTo>
                  <a:pt x="564" y="78"/>
                </a:lnTo>
                <a:lnTo>
                  <a:pt x="552" y="72"/>
                </a:lnTo>
                <a:lnTo>
                  <a:pt x="546" y="72"/>
                </a:lnTo>
                <a:lnTo>
                  <a:pt x="540" y="66"/>
                </a:lnTo>
                <a:lnTo>
                  <a:pt x="534" y="66"/>
                </a:lnTo>
                <a:lnTo>
                  <a:pt x="528" y="60"/>
                </a:lnTo>
                <a:lnTo>
                  <a:pt x="522" y="60"/>
                </a:lnTo>
                <a:lnTo>
                  <a:pt x="510" y="54"/>
                </a:lnTo>
                <a:lnTo>
                  <a:pt x="504" y="48"/>
                </a:lnTo>
                <a:lnTo>
                  <a:pt x="498" y="48"/>
                </a:lnTo>
                <a:lnTo>
                  <a:pt x="492" y="42"/>
                </a:lnTo>
                <a:lnTo>
                  <a:pt x="486" y="42"/>
                </a:lnTo>
                <a:lnTo>
                  <a:pt x="480" y="36"/>
                </a:lnTo>
                <a:lnTo>
                  <a:pt x="474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18"/>
                </a:lnTo>
                <a:lnTo>
                  <a:pt x="444" y="18"/>
                </a:lnTo>
                <a:lnTo>
                  <a:pt x="438" y="12"/>
                </a:lnTo>
                <a:lnTo>
                  <a:pt x="432" y="12"/>
                </a:lnTo>
                <a:lnTo>
                  <a:pt x="426" y="6"/>
                </a:lnTo>
                <a:lnTo>
                  <a:pt x="414" y="6"/>
                </a:lnTo>
                <a:lnTo>
                  <a:pt x="408" y="6"/>
                </a:lnTo>
                <a:lnTo>
                  <a:pt x="402" y="0"/>
                </a:lnTo>
                <a:lnTo>
                  <a:pt x="396" y="0"/>
                </a:lnTo>
                <a:lnTo>
                  <a:pt x="390" y="0"/>
                </a:lnTo>
                <a:lnTo>
                  <a:pt x="384" y="0"/>
                </a:lnTo>
                <a:lnTo>
                  <a:pt x="372" y="0"/>
                </a:lnTo>
                <a:lnTo>
                  <a:pt x="366" y="0"/>
                </a:lnTo>
                <a:lnTo>
                  <a:pt x="360" y="0"/>
                </a:lnTo>
                <a:lnTo>
                  <a:pt x="354" y="0"/>
                </a:lnTo>
                <a:lnTo>
                  <a:pt x="348" y="6"/>
                </a:lnTo>
                <a:lnTo>
                  <a:pt x="342" y="6"/>
                </a:lnTo>
                <a:lnTo>
                  <a:pt x="336" y="6"/>
                </a:lnTo>
                <a:lnTo>
                  <a:pt x="324" y="12"/>
                </a:lnTo>
                <a:lnTo>
                  <a:pt x="318" y="12"/>
                </a:lnTo>
                <a:lnTo>
                  <a:pt x="312" y="18"/>
                </a:lnTo>
                <a:lnTo>
                  <a:pt x="306" y="18"/>
                </a:lnTo>
                <a:lnTo>
                  <a:pt x="300" y="24"/>
                </a:lnTo>
                <a:lnTo>
                  <a:pt x="294" y="24"/>
                </a:lnTo>
                <a:lnTo>
                  <a:pt x="288" y="30"/>
                </a:lnTo>
                <a:lnTo>
                  <a:pt x="276" y="30"/>
                </a:lnTo>
                <a:lnTo>
                  <a:pt x="270" y="36"/>
                </a:lnTo>
                <a:lnTo>
                  <a:pt x="264" y="36"/>
                </a:lnTo>
                <a:lnTo>
                  <a:pt x="258" y="42"/>
                </a:lnTo>
                <a:lnTo>
                  <a:pt x="252" y="42"/>
                </a:lnTo>
                <a:lnTo>
                  <a:pt x="246" y="48"/>
                </a:lnTo>
                <a:lnTo>
                  <a:pt x="234" y="48"/>
                </a:lnTo>
                <a:lnTo>
                  <a:pt x="228" y="54"/>
                </a:lnTo>
                <a:lnTo>
                  <a:pt x="222" y="54"/>
                </a:lnTo>
                <a:lnTo>
                  <a:pt x="216" y="60"/>
                </a:lnTo>
                <a:lnTo>
                  <a:pt x="210" y="60"/>
                </a:lnTo>
                <a:lnTo>
                  <a:pt x="204" y="60"/>
                </a:lnTo>
                <a:lnTo>
                  <a:pt x="198" y="66"/>
                </a:lnTo>
                <a:lnTo>
                  <a:pt x="186" y="66"/>
                </a:lnTo>
                <a:lnTo>
                  <a:pt x="180" y="66"/>
                </a:lnTo>
                <a:lnTo>
                  <a:pt x="174" y="72"/>
                </a:lnTo>
                <a:lnTo>
                  <a:pt x="168" y="72"/>
                </a:lnTo>
                <a:lnTo>
                  <a:pt x="162" y="72"/>
                </a:lnTo>
                <a:lnTo>
                  <a:pt x="156" y="78"/>
                </a:lnTo>
                <a:lnTo>
                  <a:pt x="150" y="78"/>
                </a:lnTo>
                <a:lnTo>
                  <a:pt x="138" y="78"/>
                </a:lnTo>
                <a:lnTo>
                  <a:pt x="132" y="84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102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60" y="102"/>
                </a:lnTo>
                <a:lnTo>
                  <a:pt x="48" y="102"/>
                </a:lnTo>
                <a:lnTo>
                  <a:pt x="42" y="102"/>
                </a:lnTo>
                <a:lnTo>
                  <a:pt x="36" y="102"/>
                </a:lnTo>
                <a:lnTo>
                  <a:pt x="30" y="102"/>
                </a:lnTo>
                <a:lnTo>
                  <a:pt x="24" y="102"/>
                </a:lnTo>
                <a:lnTo>
                  <a:pt x="18" y="108"/>
                </a:lnTo>
                <a:lnTo>
                  <a:pt x="12" y="108"/>
                </a:lnTo>
                <a:lnTo>
                  <a:pt x="0" y="108"/>
                </a:lnTo>
                <a:lnTo>
                  <a:pt x="0" y="120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0"/>
          <p:cNvSpPr>
            <a:spLocks/>
          </p:cNvSpPr>
          <p:nvPr/>
        </p:nvSpPr>
        <p:spPr bwMode="auto">
          <a:xfrm>
            <a:off x="6772275" y="3017838"/>
            <a:ext cx="1085850" cy="361950"/>
          </a:xfrm>
          <a:custGeom>
            <a:avLst/>
            <a:gdLst>
              <a:gd name="T0" fmla="*/ 4 w 114"/>
              <a:gd name="T1" fmla="*/ 21 h 38"/>
              <a:gd name="T2" fmla="*/ 8 w 114"/>
              <a:gd name="T3" fmla="*/ 21 h 38"/>
              <a:gd name="T4" fmla="*/ 13 w 114"/>
              <a:gd name="T5" fmla="*/ 22 h 38"/>
              <a:gd name="T6" fmla="*/ 18 w 114"/>
              <a:gd name="T7" fmla="*/ 23 h 38"/>
              <a:gd name="T8" fmla="*/ 22 w 114"/>
              <a:gd name="T9" fmla="*/ 25 h 38"/>
              <a:gd name="T10" fmla="*/ 27 w 114"/>
              <a:gd name="T11" fmla="*/ 26 h 38"/>
              <a:gd name="T12" fmla="*/ 31 w 114"/>
              <a:gd name="T13" fmla="*/ 27 h 38"/>
              <a:gd name="T14" fmla="*/ 36 w 114"/>
              <a:gd name="T15" fmla="*/ 28 h 38"/>
              <a:gd name="T16" fmla="*/ 41 w 114"/>
              <a:gd name="T17" fmla="*/ 30 h 38"/>
              <a:gd name="T18" fmla="*/ 45 w 114"/>
              <a:gd name="T19" fmla="*/ 32 h 38"/>
              <a:gd name="T20" fmla="*/ 50 w 114"/>
              <a:gd name="T21" fmla="*/ 34 h 38"/>
              <a:gd name="T22" fmla="*/ 54 w 114"/>
              <a:gd name="T23" fmla="*/ 36 h 38"/>
              <a:gd name="T24" fmla="*/ 59 w 114"/>
              <a:gd name="T25" fmla="*/ 38 h 38"/>
              <a:gd name="T26" fmla="*/ 64 w 114"/>
              <a:gd name="T27" fmla="*/ 38 h 38"/>
              <a:gd name="T28" fmla="*/ 68 w 114"/>
              <a:gd name="T29" fmla="*/ 37 h 38"/>
              <a:gd name="T30" fmla="*/ 73 w 114"/>
              <a:gd name="T31" fmla="*/ 36 h 38"/>
              <a:gd name="T32" fmla="*/ 77 w 114"/>
              <a:gd name="T33" fmla="*/ 33 h 38"/>
              <a:gd name="T34" fmla="*/ 82 w 114"/>
              <a:gd name="T35" fmla="*/ 31 h 38"/>
              <a:gd name="T36" fmla="*/ 87 w 114"/>
              <a:gd name="T37" fmla="*/ 28 h 38"/>
              <a:gd name="T38" fmla="*/ 91 w 114"/>
              <a:gd name="T39" fmla="*/ 26 h 38"/>
              <a:gd name="T40" fmla="*/ 96 w 114"/>
              <a:gd name="T41" fmla="*/ 25 h 38"/>
              <a:gd name="T42" fmla="*/ 100 w 114"/>
              <a:gd name="T43" fmla="*/ 24 h 38"/>
              <a:gd name="T44" fmla="*/ 105 w 114"/>
              <a:gd name="T45" fmla="*/ 23 h 38"/>
              <a:gd name="T46" fmla="*/ 110 w 114"/>
              <a:gd name="T47" fmla="*/ 22 h 38"/>
              <a:gd name="T48" fmla="*/ 114 w 114"/>
              <a:gd name="T49" fmla="*/ 21 h 38"/>
              <a:gd name="T50" fmla="*/ 111 w 114"/>
              <a:gd name="T51" fmla="*/ 16 h 38"/>
              <a:gd name="T52" fmla="*/ 106 w 114"/>
              <a:gd name="T53" fmla="*/ 16 h 38"/>
              <a:gd name="T54" fmla="*/ 102 w 114"/>
              <a:gd name="T55" fmla="*/ 15 h 38"/>
              <a:gd name="T56" fmla="*/ 97 w 114"/>
              <a:gd name="T57" fmla="*/ 14 h 38"/>
              <a:gd name="T58" fmla="*/ 92 w 114"/>
              <a:gd name="T59" fmla="*/ 12 h 38"/>
              <a:gd name="T60" fmla="*/ 88 w 114"/>
              <a:gd name="T61" fmla="*/ 10 h 38"/>
              <a:gd name="T62" fmla="*/ 83 w 114"/>
              <a:gd name="T63" fmla="*/ 8 h 38"/>
              <a:gd name="T64" fmla="*/ 79 w 114"/>
              <a:gd name="T65" fmla="*/ 5 h 38"/>
              <a:gd name="T66" fmla="*/ 74 w 114"/>
              <a:gd name="T67" fmla="*/ 3 h 38"/>
              <a:gd name="T68" fmla="*/ 69 w 114"/>
              <a:gd name="T69" fmla="*/ 1 h 38"/>
              <a:gd name="T70" fmla="*/ 65 w 114"/>
              <a:gd name="T71" fmla="*/ 0 h 38"/>
              <a:gd name="T72" fmla="*/ 60 w 114"/>
              <a:gd name="T73" fmla="*/ 0 h 38"/>
              <a:gd name="T74" fmla="*/ 56 w 114"/>
              <a:gd name="T75" fmla="*/ 1 h 38"/>
              <a:gd name="T76" fmla="*/ 51 w 114"/>
              <a:gd name="T77" fmla="*/ 3 h 38"/>
              <a:gd name="T78" fmla="*/ 46 w 114"/>
              <a:gd name="T79" fmla="*/ 5 h 38"/>
              <a:gd name="T80" fmla="*/ 42 w 114"/>
              <a:gd name="T81" fmla="*/ 7 h 38"/>
              <a:gd name="T82" fmla="*/ 37 w 114"/>
              <a:gd name="T83" fmla="*/ 9 h 38"/>
              <a:gd name="T84" fmla="*/ 33 w 114"/>
              <a:gd name="T85" fmla="*/ 11 h 38"/>
              <a:gd name="T86" fmla="*/ 28 w 114"/>
              <a:gd name="T87" fmla="*/ 12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10 w 114"/>
              <a:gd name="T95" fmla="*/ 17 h 38"/>
              <a:gd name="T96" fmla="*/ 5 w 114"/>
              <a:gd name="T97" fmla="*/ 17 h 38"/>
              <a:gd name="T98" fmla="*/ 0 w 114"/>
              <a:gd name="T99" fmla="*/ 1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0"/>
                </a:moveTo>
                <a:lnTo>
                  <a:pt x="2" y="20"/>
                </a:lnTo>
                <a:lnTo>
                  <a:pt x="3" y="20"/>
                </a:lnTo>
                <a:lnTo>
                  <a:pt x="4" y="21"/>
                </a:lnTo>
                <a:lnTo>
                  <a:pt x="5" y="21"/>
                </a:lnTo>
                <a:lnTo>
                  <a:pt x="6" y="21"/>
                </a:lnTo>
                <a:lnTo>
                  <a:pt x="7" y="21"/>
                </a:lnTo>
                <a:lnTo>
                  <a:pt x="8" y="21"/>
                </a:lnTo>
                <a:lnTo>
                  <a:pt x="10" y="22"/>
                </a:lnTo>
                <a:lnTo>
                  <a:pt x="11" y="22"/>
                </a:lnTo>
                <a:lnTo>
                  <a:pt x="12" y="22"/>
                </a:lnTo>
                <a:lnTo>
                  <a:pt x="13" y="22"/>
                </a:lnTo>
                <a:lnTo>
                  <a:pt x="14" y="23"/>
                </a:lnTo>
                <a:lnTo>
                  <a:pt x="15" y="23"/>
                </a:lnTo>
                <a:lnTo>
                  <a:pt x="17" y="23"/>
                </a:lnTo>
                <a:lnTo>
                  <a:pt x="18" y="23"/>
                </a:lnTo>
                <a:lnTo>
                  <a:pt x="19" y="24"/>
                </a:lnTo>
                <a:lnTo>
                  <a:pt x="20" y="24"/>
                </a:lnTo>
                <a:lnTo>
                  <a:pt x="21" y="24"/>
                </a:lnTo>
                <a:lnTo>
                  <a:pt x="22" y="25"/>
                </a:lnTo>
                <a:lnTo>
                  <a:pt x="23" y="25"/>
                </a:lnTo>
                <a:lnTo>
                  <a:pt x="25" y="25"/>
                </a:lnTo>
                <a:lnTo>
                  <a:pt x="26" y="25"/>
                </a:lnTo>
                <a:lnTo>
                  <a:pt x="27" y="26"/>
                </a:lnTo>
                <a:lnTo>
                  <a:pt x="28" y="26"/>
                </a:lnTo>
                <a:lnTo>
                  <a:pt x="29" y="26"/>
                </a:lnTo>
                <a:lnTo>
                  <a:pt x="30" y="27"/>
                </a:lnTo>
                <a:lnTo>
                  <a:pt x="31" y="27"/>
                </a:lnTo>
                <a:lnTo>
                  <a:pt x="33" y="27"/>
                </a:lnTo>
                <a:lnTo>
                  <a:pt x="34" y="28"/>
                </a:lnTo>
                <a:lnTo>
                  <a:pt x="35" y="28"/>
                </a:lnTo>
                <a:lnTo>
                  <a:pt x="36" y="28"/>
                </a:lnTo>
                <a:lnTo>
                  <a:pt x="37" y="29"/>
                </a:lnTo>
                <a:lnTo>
                  <a:pt x="38" y="29"/>
                </a:lnTo>
                <a:lnTo>
                  <a:pt x="39" y="30"/>
                </a:lnTo>
                <a:lnTo>
                  <a:pt x="41" y="30"/>
                </a:lnTo>
                <a:lnTo>
                  <a:pt x="42" y="31"/>
                </a:lnTo>
                <a:lnTo>
                  <a:pt x="43" y="31"/>
                </a:lnTo>
                <a:lnTo>
                  <a:pt x="44" y="32"/>
                </a:lnTo>
                <a:lnTo>
                  <a:pt x="45" y="32"/>
                </a:lnTo>
                <a:lnTo>
                  <a:pt x="46" y="33"/>
                </a:lnTo>
                <a:lnTo>
                  <a:pt x="48" y="33"/>
                </a:lnTo>
                <a:lnTo>
                  <a:pt x="49" y="34"/>
                </a:lnTo>
                <a:lnTo>
                  <a:pt x="50" y="34"/>
                </a:lnTo>
                <a:lnTo>
                  <a:pt x="51" y="35"/>
                </a:lnTo>
                <a:lnTo>
                  <a:pt x="52" y="35"/>
                </a:lnTo>
                <a:lnTo>
                  <a:pt x="53" y="36"/>
                </a:lnTo>
                <a:lnTo>
                  <a:pt x="54" y="36"/>
                </a:lnTo>
                <a:lnTo>
                  <a:pt x="56" y="37"/>
                </a:lnTo>
                <a:lnTo>
                  <a:pt x="57" y="37"/>
                </a:lnTo>
                <a:lnTo>
                  <a:pt x="58" y="37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4" y="38"/>
                </a:lnTo>
                <a:lnTo>
                  <a:pt x="65" y="38"/>
                </a:lnTo>
                <a:lnTo>
                  <a:pt x="66" y="38"/>
                </a:lnTo>
                <a:lnTo>
                  <a:pt x="67" y="38"/>
                </a:lnTo>
                <a:lnTo>
                  <a:pt x="68" y="37"/>
                </a:lnTo>
                <a:lnTo>
                  <a:pt x="69" y="37"/>
                </a:lnTo>
                <a:lnTo>
                  <a:pt x="71" y="37"/>
                </a:lnTo>
                <a:lnTo>
                  <a:pt x="72" y="36"/>
                </a:lnTo>
                <a:lnTo>
                  <a:pt x="73" y="36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3"/>
                </a:lnTo>
                <a:lnTo>
                  <a:pt x="79" y="33"/>
                </a:lnTo>
                <a:lnTo>
                  <a:pt x="80" y="32"/>
                </a:lnTo>
                <a:lnTo>
                  <a:pt x="81" y="32"/>
                </a:lnTo>
                <a:lnTo>
                  <a:pt x="82" y="31"/>
                </a:lnTo>
                <a:lnTo>
                  <a:pt x="83" y="30"/>
                </a:lnTo>
                <a:lnTo>
                  <a:pt x="84" y="30"/>
                </a:lnTo>
                <a:lnTo>
                  <a:pt x="85" y="29"/>
                </a:lnTo>
                <a:lnTo>
                  <a:pt x="87" y="28"/>
                </a:lnTo>
                <a:lnTo>
                  <a:pt x="88" y="28"/>
                </a:lnTo>
                <a:lnTo>
                  <a:pt x="89" y="27"/>
                </a:lnTo>
                <a:lnTo>
                  <a:pt x="90" y="27"/>
                </a:lnTo>
                <a:lnTo>
                  <a:pt x="91" y="26"/>
                </a:lnTo>
                <a:lnTo>
                  <a:pt x="92" y="26"/>
                </a:lnTo>
                <a:lnTo>
                  <a:pt x="94" y="25"/>
                </a:lnTo>
                <a:lnTo>
                  <a:pt x="95" y="25"/>
                </a:lnTo>
                <a:lnTo>
                  <a:pt x="96" y="25"/>
                </a:lnTo>
                <a:lnTo>
                  <a:pt x="97" y="24"/>
                </a:lnTo>
                <a:lnTo>
                  <a:pt x="98" y="24"/>
                </a:lnTo>
                <a:lnTo>
                  <a:pt x="99" y="24"/>
                </a:lnTo>
                <a:lnTo>
                  <a:pt x="100" y="24"/>
                </a:lnTo>
                <a:lnTo>
                  <a:pt x="102" y="23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10" y="22"/>
                </a:lnTo>
                <a:lnTo>
                  <a:pt x="111" y="22"/>
                </a:lnTo>
                <a:lnTo>
                  <a:pt x="112" y="22"/>
                </a:lnTo>
                <a:lnTo>
                  <a:pt x="113" y="21"/>
                </a:lnTo>
                <a:lnTo>
                  <a:pt x="114" y="21"/>
                </a:lnTo>
                <a:lnTo>
                  <a:pt x="114" y="17"/>
                </a:lnTo>
                <a:lnTo>
                  <a:pt x="113" y="17"/>
                </a:lnTo>
                <a:lnTo>
                  <a:pt x="112" y="17"/>
                </a:lnTo>
                <a:lnTo>
                  <a:pt x="111" y="16"/>
                </a:lnTo>
                <a:lnTo>
                  <a:pt x="110" y="16"/>
                </a:lnTo>
                <a:lnTo>
                  <a:pt x="108" y="16"/>
                </a:lnTo>
                <a:lnTo>
                  <a:pt x="107" y="16"/>
                </a:lnTo>
                <a:lnTo>
                  <a:pt x="106" y="16"/>
                </a:lnTo>
                <a:lnTo>
                  <a:pt x="105" y="15"/>
                </a:lnTo>
                <a:lnTo>
                  <a:pt x="104" y="15"/>
                </a:lnTo>
                <a:lnTo>
                  <a:pt x="103" y="15"/>
                </a:lnTo>
                <a:lnTo>
                  <a:pt x="102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4"/>
                </a:lnTo>
                <a:lnTo>
                  <a:pt x="96" y="13"/>
                </a:lnTo>
                <a:lnTo>
                  <a:pt x="95" y="13"/>
                </a:lnTo>
                <a:lnTo>
                  <a:pt x="94" y="13"/>
                </a:lnTo>
                <a:lnTo>
                  <a:pt x="92" y="12"/>
                </a:lnTo>
                <a:lnTo>
                  <a:pt x="91" y="12"/>
                </a:lnTo>
                <a:lnTo>
                  <a:pt x="90" y="11"/>
                </a:lnTo>
                <a:lnTo>
                  <a:pt x="89" y="11"/>
                </a:lnTo>
                <a:lnTo>
                  <a:pt x="88" y="10"/>
                </a:lnTo>
                <a:lnTo>
                  <a:pt x="87" y="10"/>
                </a:lnTo>
                <a:lnTo>
                  <a:pt x="85" y="9"/>
                </a:lnTo>
                <a:lnTo>
                  <a:pt x="84" y="8"/>
                </a:lnTo>
                <a:lnTo>
                  <a:pt x="83" y="8"/>
                </a:lnTo>
                <a:lnTo>
                  <a:pt x="82" y="7"/>
                </a:lnTo>
                <a:lnTo>
                  <a:pt x="81" y="7"/>
                </a:lnTo>
                <a:lnTo>
                  <a:pt x="80" y="6"/>
                </a:lnTo>
                <a:lnTo>
                  <a:pt x="79" y="5"/>
                </a:lnTo>
                <a:lnTo>
                  <a:pt x="77" y="5"/>
                </a:lnTo>
                <a:lnTo>
                  <a:pt x="76" y="4"/>
                </a:lnTo>
                <a:lnTo>
                  <a:pt x="75" y="3"/>
                </a:lnTo>
                <a:lnTo>
                  <a:pt x="74" y="3"/>
                </a:lnTo>
                <a:lnTo>
                  <a:pt x="73" y="2"/>
                </a:lnTo>
                <a:lnTo>
                  <a:pt x="72" y="2"/>
                </a:lnTo>
                <a:lnTo>
                  <a:pt x="71" y="1"/>
                </a:lnTo>
                <a:lnTo>
                  <a:pt x="69" y="1"/>
                </a:lnTo>
                <a:lnTo>
                  <a:pt x="68" y="1"/>
                </a:lnTo>
                <a:lnTo>
                  <a:pt x="67" y="0"/>
                </a:lnTo>
                <a:lnTo>
                  <a:pt x="66" y="0"/>
                </a:lnTo>
                <a:lnTo>
                  <a:pt x="65" y="0"/>
                </a:lnTo>
                <a:lnTo>
                  <a:pt x="64" y="0"/>
                </a:lnTo>
                <a:lnTo>
                  <a:pt x="62" y="0"/>
                </a:lnTo>
                <a:lnTo>
                  <a:pt x="61" y="0"/>
                </a:lnTo>
                <a:lnTo>
                  <a:pt x="60" y="0"/>
                </a:lnTo>
                <a:lnTo>
                  <a:pt x="59" y="0"/>
                </a:lnTo>
                <a:lnTo>
                  <a:pt x="58" y="1"/>
                </a:lnTo>
                <a:lnTo>
                  <a:pt x="57" y="1"/>
                </a:lnTo>
                <a:lnTo>
                  <a:pt x="56" y="1"/>
                </a:lnTo>
                <a:lnTo>
                  <a:pt x="54" y="2"/>
                </a:lnTo>
                <a:lnTo>
                  <a:pt x="53" y="2"/>
                </a:lnTo>
                <a:lnTo>
                  <a:pt x="52" y="3"/>
                </a:lnTo>
                <a:lnTo>
                  <a:pt x="51" y="3"/>
                </a:lnTo>
                <a:lnTo>
                  <a:pt x="50" y="4"/>
                </a:lnTo>
                <a:lnTo>
                  <a:pt x="49" y="4"/>
                </a:lnTo>
                <a:lnTo>
                  <a:pt x="48" y="5"/>
                </a:lnTo>
                <a:lnTo>
                  <a:pt x="46" y="5"/>
                </a:lnTo>
                <a:lnTo>
                  <a:pt x="45" y="6"/>
                </a:lnTo>
                <a:lnTo>
                  <a:pt x="44" y="6"/>
                </a:lnTo>
                <a:lnTo>
                  <a:pt x="43" y="7"/>
                </a:lnTo>
                <a:lnTo>
                  <a:pt x="42" y="7"/>
                </a:lnTo>
                <a:lnTo>
                  <a:pt x="41" y="8"/>
                </a:lnTo>
                <a:lnTo>
                  <a:pt x="39" y="8"/>
                </a:lnTo>
                <a:lnTo>
                  <a:pt x="38" y="9"/>
                </a:lnTo>
                <a:lnTo>
                  <a:pt x="37" y="9"/>
                </a:lnTo>
                <a:lnTo>
                  <a:pt x="36" y="10"/>
                </a:lnTo>
                <a:lnTo>
                  <a:pt x="35" y="10"/>
                </a:lnTo>
                <a:lnTo>
                  <a:pt x="34" y="10"/>
                </a:lnTo>
                <a:lnTo>
                  <a:pt x="33" y="11"/>
                </a:lnTo>
                <a:lnTo>
                  <a:pt x="31" y="11"/>
                </a:lnTo>
                <a:lnTo>
                  <a:pt x="30" y="11"/>
                </a:lnTo>
                <a:lnTo>
                  <a:pt x="29" y="12"/>
                </a:lnTo>
                <a:lnTo>
                  <a:pt x="28" y="12"/>
                </a:lnTo>
                <a:lnTo>
                  <a:pt x="27" y="12"/>
                </a:lnTo>
                <a:lnTo>
                  <a:pt x="26" y="13"/>
                </a:lnTo>
                <a:lnTo>
                  <a:pt x="25" y="13"/>
                </a:lnTo>
                <a:lnTo>
                  <a:pt x="23" y="13"/>
                </a:lnTo>
                <a:lnTo>
                  <a:pt x="22" y="14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7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10" y="17"/>
                </a:lnTo>
                <a:lnTo>
                  <a:pt x="8" y="17"/>
                </a:lnTo>
                <a:lnTo>
                  <a:pt x="7" y="17"/>
                </a:lnTo>
                <a:lnTo>
                  <a:pt x="6" y="17"/>
                </a:lnTo>
                <a:lnTo>
                  <a:pt x="5" y="17"/>
                </a:lnTo>
                <a:lnTo>
                  <a:pt x="4" y="17"/>
                </a:lnTo>
                <a:lnTo>
                  <a:pt x="3" y="18"/>
                </a:lnTo>
                <a:lnTo>
                  <a:pt x="2" y="18"/>
                </a:lnTo>
                <a:lnTo>
                  <a:pt x="0" y="18"/>
                </a:lnTo>
                <a:lnTo>
                  <a:pt x="0" y="20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1"/>
          <p:cNvSpPr>
            <a:spLocks noChangeShapeType="1"/>
          </p:cNvSpPr>
          <p:nvPr/>
        </p:nvSpPr>
        <p:spPr bwMode="auto">
          <a:xfrm>
            <a:off x="6896100" y="3198813"/>
            <a:ext cx="9620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2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233"/>
          <p:cNvSpPr>
            <a:spLocks noChangeArrowheads="1"/>
          </p:cNvSpPr>
          <p:nvPr/>
        </p:nvSpPr>
        <p:spPr bwMode="auto">
          <a:xfrm>
            <a:off x="7258050" y="3189288"/>
            <a:ext cx="238125" cy="190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" name="Rectangle 234"/>
          <p:cNvSpPr>
            <a:spLocks noChangeArrowheads="1"/>
          </p:cNvSpPr>
          <p:nvPr/>
        </p:nvSpPr>
        <p:spPr bwMode="auto">
          <a:xfrm>
            <a:off x="7372350" y="31702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Rectangle 235"/>
          <p:cNvSpPr>
            <a:spLocks noChangeArrowheads="1"/>
          </p:cNvSpPr>
          <p:nvPr/>
        </p:nvSpPr>
        <p:spPr bwMode="auto">
          <a:xfrm>
            <a:off x="7372350" y="32273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Rectangle 236"/>
          <p:cNvSpPr>
            <a:spLocks noChangeArrowheads="1"/>
          </p:cNvSpPr>
          <p:nvPr/>
        </p:nvSpPr>
        <p:spPr bwMode="auto">
          <a:xfrm>
            <a:off x="7362825" y="31797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Rectangle 237"/>
          <p:cNvSpPr>
            <a:spLocks noChangeArrowheads="1"/>
          </p:cNvSpPr>
          <p:nvPr/>
        </p:nvSpPr>
        <p:spPr bwMode="auto">
          <a:xfrm>
            <a:off x="7362825" y="32178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238"/>
          <p:cNvSpPr>
            <a:spLocks noChangeArrowheads="1"/>
          </p:cNvSpPr>
          <p:nvPr/>
        </p:nvSpPr>
        <p:spPr bwMode="auto">
          <a:xfrm>
            <a:off x="7353300" y="31892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239"/>
          <p:cNvSpPr>
            <a:spLocks noChangeArrowheads="1"/>
          </p:cNvSpPr>
          <p:nvPr/>
        </p:nvSpPr>
        <p:spPr bwMode="auto">
          <a:xfrm>
            <a:off x="7353300" y="32083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240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Rectangle 241"/>
          <p:cNvSpPr>
            <a:spLocks noChangeArrowheads="1"/>
          </p:cNvSpPr>
          <p:nvPr/>
        </p:nvSpPr>
        <p:spPr bwMode="auto">
          <a:xfrm>
            <a:off x="7353300" y="31988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Oval 242"/>
          <p:cNvSpPr>
            <a:spLocks noChangeArrowheads="1"/>
          </p:cNvSpPr>
          <p:nvPr/>
        </p:nvSpPr>
        <p:spPr bwMode="auto">
          <a:xfrm>
            <a:off x="7353300" y="31702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243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24 w 684"/>
              <a:gd name="T1" fmla="*/ 132 h 228"/>
              <a:gd name="T2" fmla="*/ 48 w 684"/>
              <a:gd name="T3" fmla="*/ 138 h 228"/>
              <a:gd name="T4" fmla="*/ 78 w 684"/>
              <a:gd name="T5" fmla="*/ 138 h 228"/>
              <a:gd name="T6" fmla="*/ 108 w 684"/>
              <a:gd name="T7" fmla="*/ 144 h 228"/>
              <a:gd name="T8" fmla="*/ 132 w 684"/>
              <a:gd name="T9" fmla="*/ 150 h 228"/>
              <a:gd name="T10" fmla="*/ 162 w 684"/>
              <a:gd name="T11" fmla="*/ 162 h 228"/>
              <a:gd name="T12" fmla="*/ 186 w 684"/>
              <a:gd name="T13" fmla="*/ 174 h 228"/>
              <a:gd name="T14" fmla="*/ 216 w 684"/>
              <a:gd name="T15" fmla="*/ 192 h 228"/>
              <a:gd name="T16" fmla="*/ 240 w 684"/>
              <a:gd name="T17" fmla="*/ 204 h 228"/>
              <a:gd name="T18" fmla="*/ 270 w 684"/>
              <a:gd name="T19" fmla="*/ 216 h 228"/>
              <a:gd name="T20" fmla="*/ 300 w 684"/>
              <a:gd name="T21" fmla="*/ 228 h 228"/>
              <a:gd name="T22" fmla="*/ 324 w 684"/>
              <a:gd name="T23" fmla="*/ 228 h 228"/>
              <a:gd name="T24" fmla="*/ 354 w 684"/>
              <a:gd name="T25" fmla="*/ 228 h 228"/>
              <a:gd name="T26" fmla="*/ 378 w 684"/>
              <a:gd name="T27" fmla="*/ 228 h 228"/>
              <a:gd name="T28" fmla="*/ 408 w 684"/>
              <a:gd name="T29" fmla="*/ 222 h 228"/>
              <a:gd name="T30" fmla="*/ 438 w 684"/>
              <a:gd name="T31" fmla="*/ 210 h 228"/>
              <a:gd name="T32" fmla="*/ 462 w 684"/>
              <a:gd name="T33" fmla="*/ 204 h 228"/>
              <a:gd name="T34" fmla="*/ 492 w 684"/>
              <a:gd name="T35" fmla="*/ 192 h 228"/>
              <a:gd name="T36" fmla="*/ 516 w 684"/>
              <a:gd name="T37" fmla="*/ 180 h 228"/>
              <a:gd name="T38" fmla="*/ 546 w 684"/>
              <a:gd name="T39" fmla="*/ 168 h 228"/>
              <a:gd name="T40" fmla="*/ 576 w 684"/>
              <a:gd name="T41" fmla="*/ 156 h 228"/>
              <a:gd name="T42" fmla="*/ 600 w 684"/>
              <a:gd name="T43" fmla="*/ 144 h 228"/>
              <a:gd name="T44" fmla="*/ 630 w 684"/>
              <a:gd name="T45" fmla="*/ 138 h 228"/>
              <a:gd name="T46" fmla="*/ 654 w 684"/>
              <a:gd name="T47" fmla="*/ 132 h 228"/>
              <a:gd name="T48" fmla="*/ 684 w 684"/>
              <a:gd name="T49" fmla="*/ 126 h 228"/>
              <a:gd name="T50" fmla="*/ 666 w 684"/>
              <a:gd name="T51" fmla="*/ 102 h 228"/>
              <a:gd name="T52" fmla="*/ 636 w 684"/>
              <a:gd name="T53" fmla="*/ 96 h 228"/>
              <a:gd name="T54" fmla="*/ 606 w 684"/>
              <a:gd name="T55" fmla="*/ 90 h 228"/>
              <a:gd name="T56" fmla="*/ 582 w 684"/>
              <a:gd name="T57" fmla="*/ 78 h 228"/>
              <a:gd name="T58" fmla="*/ 552 w 684"/>
              <a:gd name="T59" fmla="*/ 66 h 228"/>
              <a:gd name="T60" fmla="*/ 528 w 684"/>
              <a:gd name="T61" fmla="*/ 54 h 228"/>
              <a:gd name="T62" fmla="*/ 498 w 684"/>
              <a:gd name="T63" fmla="*/ 42 h 228"/>
              <a:gd name="T64" fmla="*/ 468 w 684"/>
              <a:gd name="T65" fmla="*/ 30 h 228"/>
              <a:gd name="T66" fmla="*/ 444 w 684"/>
              <a:gd name="T67" fmla="*/ 24 h 228"/>
              <a:gd name="T68" fmla="*/ 414 w 684"/>
              <a:gd name="T69" fmla="*/ 12 h 228"/>
              <a:gd name="T70" fmla="*/ 390 w 684"/>
              <a:gd name="T71" fmla="*/ 6 h 228"/>
              <a:gd name="T72" fmla="*/ 360 w 684"/>
              <a:gd name="T73" fmla="*/ 6 h 228"/>
              <a:gd name="T74" fmla="*/ 330 w 684"/>
              <a:gd name="T75" fmla="*/ 0 h 228"/>
              <a:gd name="T76" fmla="*/ 306 w 684"/>
              <a:gd name="T77" fmla="*/ 6 h 228"/>
              <a:gd name="T78" fmla="*/ 276 w 684"/>
              <a:gd name="T79" fmla="*/ 12 h 228"/>
              <a:gd name="T80" fmla="*/ 252 w 684"/>
              <a:gd name="T81" fmla="*/ 24 h 228"/>
              <a:gd name="T82" fmla="*/ 222 w 684"/>
              <a:gd name="T83" fmla="*/ 36 h 228"/>
              <a:gd name="T84" fmla="*/ 192 w 684"/>
              <a:gd name="T85" fmla="*/ 54 h 228"/>
              <a:gd name="T86" fmla="*/ 168 w 684"/>
              <a:gd name="T87" fmla="*/ 66 h 228"/>
              <a:gd name="T88" fmla="*/ 138 w 684"/>
              <a:gd name="T89" fmla="*/ 78 h 228"/>
              <a:gd name="T90" fmla="*/ 114 w 684"/>
              <a:gd name="T91" fmla="*/ 84 h 228"/>
              <a:gd name="T92" fmla="*/ 84 w 684"/>
              <a:gd name="T93" fmla="*/ 96 h 228"/>
              <a:gd name="T94" fmla="*/ 54 w 684"/>
              <a:gd name="T95" fmla="*/ 96 h 228"/>
              <a:gd name="T96" fmla="*/ 30 w 684"/>
              <a:gd name="T97" fmla="*/ 102 h 228"/>
              <a:gd name="T98" fmla="*/ 0 w 684"/>
              <a:gd name="T99" fmla="*/ 10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4" h="228">
                <a:moveTo>
                  <a:pt x="0" y="132"/>
                </a:moveTo>
                <a:lnTo>
                  <a:pt x="6" y="132"/>
                </a:lnTo>
                <a:lnTo>
                  <a:pt x="18" y="132"/>
                </a:lnTo>
                <a:lnTo>
                  <a:pt x="24" y="132"/>
                </a:lnTo>
                <a:lnTo>
                  <a:pt x="30" y="132"/>
                </a:lnTo>
                <a:lnTo>
                  <a:pt x="36" y="132"/>
                </a:lnTo>
                <a:lnTo>
                  <a:pt x="42" y="132"/>
                </a:lnTo>
                <a:lnTo>
                  <a:pt x="48" y="138"/>
                </a:lnTo>
                <a:lnTo>
                  <a:pt x="54" y="138"/>
                </a:lnTo>
                <a:lnTo>
                  <a:pt x="66" y="138"/>
                </a:lnTo>
                <a:lnTo>
                  <a:pt x="72" y="138"/>
                </a:lnTo>
                <a:lnTo>
                  <a:pt x="78" y="138"/>
                </a:lnTo>
                <a:lnTo>
                  <a:pt x="84" y="138"/>
                </a:lnTo>
                <a:lnTo>
                  <a:pt x="90" y="138"/>
                </a:lnTo>
                <a:lnTo>
                  <a:pt x="96" y="144"/>
                </a:lnTo>
                <a:lnTo>
                  <a:pt x="108" y="144"/>
                </a:lnTo>
                <a:lnTo>
                  <a:pt x="114" y="144"/>
                </a:lnTo>
                <a:lnTo>
                  <a:pt x="120" y="150"/>
                </a:lnTo>
                <a:lnTo>
                  <a:pt x="126" y="150"/>
                </a:lnTo>
                <a:lnTo>
                  <a:pt x="132" y="150"/>
                </a:lnTo>
                <a:lnTo>
                  <a:pt x="138" y="156"/>
                </a:lnTo>
                <a:lnTo>
                  <a:pt x="144" y="156"/>
                </a:lnTo>
                <a:lnTo>
                  <a:pt x="156" y="162"/>
                </a:lnTo>
                <a:lnTo>
                  <a:pt x="162" y="162"/>
                </a:lnTo>
                <a:lnTo>
                  <a:pt x="168" y="168"/>
                </a:lnTo>
                <a:lnTo>
                  <a:pt x="174" y="168"/>
                </a:lnTo>
                <a:lnTo>
                  <a:pt x="180" y="174"/>
                </a:lnTo>
                <a:lnTo>
                  <a:pt x="186" y="174"/>
                </a:lnTo>
                <a:lnTo>
                  <a:pt x="192" y="180"/>
                </a:lnTo>
                <a:lnTo>
                  <a:pt x="204" y="186"/>
                </a:lnTo>
                <a:lnTo>
                  <a:pt x="210" y="186"/>
                </a:lnTo>
                <a:lnTo>
                  <a:pt x="216" y="192"/>
                </a:lnTo>
                <a:lnTo>
                  <a:pt x="222" y="192"/>
                </a:lnTo>
                <a:lnTo>
                  <a:pt x="228" y="198"/>
                </a:lnTo>
                <a:lnTo>
                  <a:pt x="234" y="198"/>
                </a:lnTo>
                <a:lnTo>
                  <a:pt x="240" y="204"/>
                </a:lnTo>
                <a:lnTo>
                  <a:pt x="252" y="210"/>
                </a:lnTo>
                <a:lnTo>
                  <a:pt x="258" y="210"/>
                </a:lnTo>
                <a:lnTo>
                  <a:pt x="264" y="216"/>
                </a:lnTo>
                <a:lnTo>
                  <a:pt x="270" y="216"/>
                </a:lnTo>
                <a:lnTo>
                  <a:pt x="276" y="222"/>
                </a:lnTo>
                <a:lnTo>
                  <a:pt x="282" y="222"/>
                </a:lnTo>
                <a:lnTo>
                  <a:pt x="294" y="222"/>
                </a:lnTo>
                <a:lnTo>
                  <a:pt x="300" y="228"/>
                </a:lnTo>
                <a:lnTo>
                  <a:pt x="306" y="228"/>
                </a:lnTo>
                <a:lnTo>
                  <a:pt x="312" y="228"/>
                </a:lnTo>
                <a:lnTo>
                  <a:pt x="318" y="228"/>
                </a:lnTo>
                <a:lnTo>
                  <a:pt x="324" y="228"/>
                </a:lnTo>
                <a:lnTo>
                  <a:pt x="330" y="228"/>
                </a:lnTo>
                <a:lnTo>
                  <a:pt x="342" y="228"/>
                </a:lnTo>
                <a:lnTo>
                  <a:pt x="348" y="228"/>
                </a:lnTo>
                <a:lnTo>
                  <a:pt x="354" y="228"/>
                </a:lnTo>
                <a:lnTo>
                  <a:pt x="360" y="228"/>
                </a:lnTo>
                <a:lnTo>
                  <a:pt x="366" y="228"/>
                </a:lnTo>
                <a:lnTo>
                  <a:pt x="372" y="228"/>
                </a:lnTo>
                <a:lnTo>
                  <a:pt x="378" y="228"/>
                </a:lnTo>
                <a:lnTo>
                  <a:pt x="390" y="228"/>
                </a:lnTo>
                <a:lnTo>
                  <a:pt x="396" y="222"/>
                </a:lnTo>
                <a:lnTo>
                  <a:pt x="402" y="222"/>
                </a:lnTo>
                <a:lnTo>
                  <a:pt x="408" y="222"/>
                </a:lnTo>
                <a:lnTo>
                  <a:pt x="414" y="216"/>
                </a:lnTo>
                <a:lnTo>
                  <a:pt x="420" y="216"/>
                </a:lnTo>
                <a:lnTo>
                  <a:pt x="432" y="216"/>
                </a:lnTo>
                <a:lnTo>
                  <a:pt x="438" y="210"/>
                </a:lnTo>
                <a:lnTo>
                  <a:pt x="444" y="210"/>
                </a:lnTo>
                <a:lnTo>
                  <a:pt x="450" y="210"/>
                </a:lnTo>
                <a:lnTo>
                  <a:pt x="456" y="204"/>
                </a:lnTo>
                <a:lnTo>
                  <a:pt x="462" y="204"/>
                </a:lnTo>
                <a:lnTo>
                  <a:pt x="468" y="204"/>
                </a:lnTo>
                <a:lnTo>
                  <a:pt x="480" y="198"/>
                </a:lnTo>
                <a:lnTo>
                  <a:pt x="486" y="198"/>
                </a:lnTo>
                <a:lnTo>
                  <a:pt x="492" y="192"/>
                </a:lnTo>
                <a:lnTo>
                  <a:pt x="498" y="192"/>
                </a:lnTo>
                <a:lnTo>
                  <a:pt x="504" y="186"/>
                </a:lnTo>
                <a:lnTo>
                  <a:pt x="510" y="186"/>
                </a:lnTo>
                <a:lnTo>
                  <a:pt x="516" y="180"/>
                </a:lnTo>
                <a:lnTo>
                  <a:pt x="528" y="180"/>
                </a:lnTo>
                <a:lnTo>
                  <a:pt x="534" y="174"/>
                </a:lnTo>
                <a:lnTo>
                  <a:pt x="540" y="174"/>
                </a:lnTo>
                <a:lnTo>
                  <a:pt x="546" y="168"/>
                </a:lnTo>
                <a:lnTo>
                  <a:pt x="552" y="168"/>
                </a:lnTo>
                <a:lnTo>
                  <a:pt x="558" y="162"/>
                </a:lnTo>
                <a:lnTo>
                  <a:pt x="564" y="162"/>
                </a:lnTo>
                <a:lnTo>
                  <a:pt x="576" y="156"/>
                </a:lnTo>
                <a:lnTo>
                  <a:pt x="582" y="156"/>
                </a:lnTo>
                <a:lnTo>
                  <a:pt x="588" y="150"/>
                </a:lnTo>
                <a:lnTo>
                  <a:pt x="594" y="150"/>
                </a:lnTo>
                <a:lnTo>
                  <a:pt x="600" y="144"/>
                </a:lnTo>
                <a:lnTo>
                  <a:pt x="606" y="144"/>
                </a:lnTo>
                <a:lnTo>
                  <a:pt x="618" y="138"/>
                </a:lnTo>
                <a:lnTo>
                  <a:pt x="624" y="138"/>
                </a:lnTo>
                <a:lnTo>
                  <a:pt x="630" y="138"/>
                </a:lnTo>
                <a:lnTo>
                  <a:pt x="636" y="132"/>
                </a:lnTo>
                <a:lnTo>
                  <a:pt x="642" y="132"/>
                </a:lnTo>
                <a:lnTo>
                  <a:pt x="648" y="132"/>
                </a:lnTo>
                <a:lnTo>
                  <a:pt x="654" y="132"/>
                </a:lnTo>
                <a:lnTo>
                  <a:pt x="666" y="126"/>
                </a:lnTo>
                <a:lnTo>
                  <a:pt x="672" y="126"/>
                </a:lnTo>
                <a:lnTo>
                  <a:pt x="678" y="126"/>
                </a:lnTo>
                <a:lnTo>
                  <a:pt x="684" y="126"/>
                </a:lnTo>
                <a:lnTo>
                  <a:pt x="684" y="108"/>
                </a:lnTo>
                <a:lnTo>
                  <a:pt x="678" y="108"/>
                </a:lnTo>
                <a:lnTo>
                  <a:pt x="672" y="108"/>
                </a:lnTo>
                <a:lnTo>
                  <a:pt x="666" y="102"/>
                </a:lnTo>
                <a:lnTo>
                  <a:pt x="654" y="102"/>
                </a:lnTo>
                <a:lnTo>
                  <a:pt x="648" y="102"/>
                </a:lnTo>
                <a:lnTo>
                  <a:pt x="642" y="102"/>
                </a:lnTo>
                <a:lnTo>
                  <a:pt x="636" y="96"/>
                </a:lnTo>
                <a:lnTo>
                  <a:pt x="630" y="96"/>
                </a:lnTo>
                <a:lnTo>
                  <a:pt x="624" y="96"/>
                </a:lnTo>
                <a:lnTo>
                  <a:pt x="618" y="90"/>
                </a:lnTo>
                <a:lnTo>
                  <a:pt x="606" y="90"/>
                </a:lnTo>
                <a:lnTo>
                  <a:pt x="600" y="90"/>
                </a:lnTo>
                <a:lnTo>
                  <a:pt x="594" y="84"/>
                </a:lnTo>
                <a:lnTo>
                  <a:pt x="588" y="84"/>
                </a:lnTo>
                <a:lnTo>
                  <a:pt x="582" y="78"/>
                </a:lnTo>
                <a:lnTo>
                  <a:pt x="576" y="78"/>
                </a:lnTo>
                <a:lnTo>
                  <a:pt x="564" y="72"/>
                </a:lnTo>
                <a:lnTo>
                  <a:pt x="558" y="72"/>
                </a:lnTo>
                <a:lnTo>
                  <a:pt x="552" y="66"/>
                </a:lnTo>
                <a:lnTo>
                  <a:pt x="546" y="66"/>
                </a:lnTo>
                <a:lnTo>
                  <a:pt x="540" y="60"/>
                </a:lnTo>
                <a:lnTo>
                  <a:pt x="534" y="60"/>
                </a:lnTo>
                <a:lnTo>
                  <a:pt x="528" y="54"/>
                </a:lnTo>
                <a:lnTo>
                  <a:pt x="516" y="54"/>
                </a:lnTo>
                <a:lnTo>
                  <a:pt x="510" y="48"/>
                </a:lnTo>
                <a:lnTo>
                  <a:pt x="504" y="48"/>
                </a:lnTo>
                <a:lnTo>
                  <a:pt x="498" y="42"/>
                </a:lnTo>
                <a:lnTo>
                  <a:pt x="492" y="42"/>
                </a:lnTo>
                <a:lnTo>
                  <a:pt x="486" y="36"/>
                </a:lnTo>
                <a:lnTo>
                  <a:pt x="480" y="36"/>
                </a:lnTo>
                <a:lnTo>
                  <a:pt x="468" y="30"/>
                </a:lnTo>
                <a:lnTo>
                  <a:pt x="462" y="30"/>
                </a:lnTo>
                <a:lnTo>
                  <a:pt x="456" y="24"/>
                </a:lnTo>
                <a:lnTo>
                  <a:pt x="450" y="24"/>
                </a:lnTo>
                <a:lnTo>
                  <a:pt x="444" y="24"/>
                </a:lnTo>
                <a:lnTo>
                  <a:pt x="438" y="18"/>
                </a:lnTo>
                <a:lnTo>
                  <a:pt x="432" y="18"/>
                </a:lnTo>
                <a:lnTo>
                  <a:pt x="420" y="18"/>
                </a:lnTo>
                <a:lnTo>
                  <a:pt x="414" y="12"/>
                </a:lnTo>
                <a:lnTo>
                  <a:pt x="408" y="12"/>
                </a:lnTo>
                <a:lnTo>
                  <a:pt x="402" y="12"/>
                </a:lnTo>
                <a:lnTo>
                  <a:pt x="396" y="6"/>
                </a:lnTo>
                <a:lnTo>
                  <a:pt x="390" y="6"/>
                </a:lnTo>
                <a:lnTo>
                  <a:pt x="378" y="6"/>
                </a:lnTo>
                <a:lnTo>
                  <a:pt x="372" y="6"/>
                </a:lnTo>
                <a:lnTo>
                  <a:pt x="366" y="6"/>
                </a:lnTo>
                <a:lnTo>
                  <a:pt x="360" y="6"/>
                </a:lnTo>
                <a:lnTo>
                  <a:pt x="354" y="0"/>
                </a:lnTo>
                <a:lnTo>
                  <a:pt x="348" y="0"/>
                </a:lnTo>
                <a:lnTo>
                  <a:pt x="342" y="0"/>
                </a:lnTo>
                <a:lnTo>
                  <a:pt x="330" y="0"/>
                </a:lnTo>
                <a:lnTo>
                  <a:pt x="324" y="0"/>
                </a:lnTo>
                <a:lnTo>
                  <a:pt x="318" y="6"/>
                </a:lnTo>
                <a:lnTo>
                  <a:pt x="312" y="6"/>
                </a:lnTo>
                <a:lnTo>
                  <a:pt x="306" y="6"/>
                </a:lnTo>
                <a:lnTo>
                  <a:pt x="300" y="6"/>
                </a:lnTo>
                <a:lnTo>
                  <a:pt x="294" y="12"/>
                </a:lnTo>
                <a:lnTo>
                  <a:pt x="282" y="12"/>
                </a:lnTo>
                <a:lnTo>
                  <a:pt x="276" y="12"/>
                </a:lnTo>
                <a:lnTo>
                  <a:pt x="270" y="18"/>
                </a:lnTo>
                <a:lnTo>
                  <a:pt x="264" y="18"/>
                </a:lnTo>
                <a:lnTo>
                  <a:pt x="258" y="24"/>
                </a:lnTo>
                <a:lnTo>
                  <a:pt x="252" y="24"/>
                </a:lnTo>
                <a:lnTo>
                  <a:pt x="240" y="30"/>
                </a:lnTo>
                <a:lnTo>
                  <a:pt x="234" y="30"/>
                </a:lnTo>
                <a:lnTo>
                  <a:pt x="228" y="36"/>
                </a:lnTo>
                <a:lnTo>
                  <a:pt x="222" y="36"/>
                </a:lnTo>
                <a:lnTo>
                  <a:pt x="216" y="42"/>
                </a:lnTo>
                <a:lnTo>
                  <a:pt x="210" y="48"/>
                </a:lnTo>
                <a:lnTo>
                  <a:pt x="204" y="48"/>
                </a:lnTo>
                <a:lnTo>
                  <a:pt x="192" y="54"/>
                </a:lnTo>
                <a:lnTo>
                  <a:pt x="186" y="54"/>
                </a:lnTo>
                <a:lnTo>
                  <a:pt x="180" y="60"/>
                </a:lnTo>
                <a:lnTo>
                  <a:pt x="174" y="60"/>
                </a:lnTo>
                <a:lnTo>
                  <a:pt x="168" y="66"/>
                </a:lnTo>
                <a:lnTo>
                  <a:pt x="162" y="72"/>
                </a:lnTo>
                <a:lnTo>
                  <a:pt x="156" y="72"/>
                </a:lnTo>
                <a:lnTo>
                  <a:pt x="144" y="72"/>
                </a:lnTo>
                <a:lnTo>
                  <a:pt x="138" y="78"/>
                </a:lnTo>
                <a:lnTo>
                  <a:pt x="132" y="78"/>
                </a:lnTo>
                <a:lnTo>
                  <a:pt x="126" y="84"/>
                </a:lnTo>
                <a:lnTo>
                  <a:pt x="120" y="84"/>
                </a:lnTo>
                <a:lnTo>
                  <a:pt x="114" y="84"/>
                </a:lnTo>
                <a:lnTo>
                  <a:pt x="108" y="90"/>
                </a:lnTo>
                <a:lnTo>
                  <a:pt x="96" y="90"/>
                </a:lnTo>
                <a:lnTo>
                  <a:pt x="90" y="90"/>
                </a:lnTo>
                <a:lnTo>
                  <a:pt x="84" y="96"/>
                </a:lnTo>
                <a:lnTo>
                  <a:pt x="78" y="96"/>
                </a:lnTo>
                <a:lnTo>
                  <a:pt x="72" y="96"/>
                </a:lnTo>
                <a:lnTo>
                  <a:pt x="66" y="96"/>
                </a:lnTo>
                <a:lnTo>
                  <a:pt x="54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0" y="102"/>
                </a:lnTo>
                <a:lnTo>
                  <a:pt x="24" y="102"/>
                </a:lnTo>
                <a:lnTo>
                  <a:pt x="18" y="102"/>
                </a:lnTo>
                <a:lnTo>
                  <a:pt x="6" y="102"/>
                </a:lnTo>
                <a:lnTo>
                  <a:pt x="0" y="102"/>
                </a:lnTo>
                <a:lnTo>
                  <a:pt x="0" y="13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Freeform 244"/>
          <p:cNvSpPr>
            <a:spLocks/>
          </p:cNvSpPr>
          <p:nvPr/>
        </p:nvSpPr>
        <p:spPr bwMode="auto">
          <a:xfrm>
            <a:off x="7496175" y="2560638"/>
            <a:ext cx="1085850" cy="361950"/>
          </a:xfrm>
          <a:custGeom>
            <a:avLst/>
            <a:gdLst>
              <a:gd name="T0" fmla="*/ 4 w 114"/>
              <a:gd name="T1" fmla="*/ 22 h 38"/>
              <a:gd name="T2" fmla="*/ 8 w 114"/>
              <a:gd name="T3" fmla="*/ 23 h 38"/>
              <a:gd name="T4" fmla="*/ 13 w 114"/>
              <a:gd name="T5" fmla="*/ 23 h 38"/>
              <a:gd name="T6" fmla="*/ 18 w 114"/>
              <a:gd name="T7" fmla="*/ 24 h 38"/>
              <a:gd name="T8" fmla="*/ 22 w 114"/>
              <a:gd name="T9" fmla="*/ 25 h 38"/>
              <a:gd name="T10" fmla="*/ 27 w 114"/>
              <a:gd name="T11" fmla="*/ 27 h 38"/>
              <a:gd name="T12" fmla="*/ 31 w 114"/>
              <a:gd name="T13" fmla="*/ 29 h 38"/>
              <a:gd name="T14" fmla="*/ 36 w 114"/>
              <a:gd name="T15" fmla="*/ 32 h 38"/>
              <a:gd name="T16" fmla="*/ 40 w 114"/>
              <a:gd name="T17" fmla="*/ 34 h 38"/>
              <a:gd name="T18" fmla="*/ 45 w 114"/>
              <a:gd name="T19" fmla="*/ 36 h 38"/>
              <a:gd name="T20" fmla="*/ 50 w 114"/>
              <a:gd name="T21" fmla="*/ 38 h 38"/>
              <a:gd name="T22" fmla="*/ 54 w 114"/>
              <a:gd name="T23" fmla="*/ 38 h 38"/>
              <a:gd name="T24" fmla="*/ 59 w 114"/>
              <a:gd name="T25" fmla="*/ 38 h 38"/>
              <a:gd name="T26" fmla="*/ 63 w 114"/>
              <a:gd name="T27" fmla="*/ 38 h 38"/>
              <a:gd name="T28" fmla="*/ 68 w 114"/>
              <a:gd name="T29" fmla="*/ 37 h 38"/>
              <a:gd name="T30" fmla="*/ 73 w 114"/>
              <a:gd name="T31" fmla="*/ 35 h 38"/>
              <a:gd name="T32" fmla="*/ 77 w 114"/>
              <a:gd name="T33" fmla="*/ 34 h 38"/>
              <a:gd name="T34" fmla="*/ 82 w 114"/>
              <a:gd name="T35" fmla="*/ 32 h 38"/>
              <a:gd name="T36" fmla="*/ 86 w 114"/>
              <a:gd name="T37" fmla="*/ 30 h 38"/>
              <a:gd name="T38" fmla="*/ 91 w 114"/>
              <a:gd name="T39" fmla="*/ 28 h 38"/>
              <a:gd name="T40" fmla="*/ 96 w 114"/>
              <a:gd name="T41" fmla="*/ 26 h 38"/>
              <a:gd name="T42" fmla="*/ 100 w 114"/>
              <a:gd name="T43" fmla="*/ 24 h 38"/>
              <a:gd name="T44" fmla="*/ 105 w 114"/>
              <a:gd name="T45" fmla="*/ 23 h 38"/>
              <a:gd name="T46" fmla="*/ 109 w 114"/>
              <a:gd name="T47" fmla="*/ 22 h 38"/>
              <a:gd name="T48" fmla="*/ 114 w 114"/>
              <a:gd name="T49" fmla="*/ 21 h 38"/>
              <a:gd name="T50" fmla="*/ 111 w 114"/>
              <a:gd name="T51" fmla="*/ 17 h 38"/>
              <a:gd name="T52" fmla="*/ 106 w 114"/>
              <a:gd name="T53" fmla="*/ 16 h 38"/>
              <a:gd name="T54" fmla="*/ 101 w 114"/>
              <a:gd name="T55" fmla="*/ 15 h 38"/>
              <a:gd name="T56" fmla="*/ 97 w 114"/>
              <a:gd name="T57" fmla="*/ 13 h 38"/>
              <a:gd name="T58" fmla="*/ 92 w 114"/>
              <a:gd name="T59" fmla="*/ 11 h 38"/>
              <a:gd name="T60" fmla="*/ 88 w 114"/>
              <a:gd name="T61" fmla="*/ 9 h 38"/>
              <a:gd name="T62" fmla="*/ 83 w 114"/>
              <a:gd name="T63" fmla="*/ 7 h 38"/>
              <a:gd name="T64" fmla="*/ 78 w 114"/>
              <a:gd name="T65" fmla="*/ 5 h 38"/>
              <a:gd name="T66" fmla="*/ 74 w 114"/>
              <a:gd name="T67" fmla="*/ 4 h 38"/>
              <a:gd name="T68" fmla="*/ 69 w 114"/>
              <a:gd name="T69" fmla="*/ 2 h 38"/>
              <a:gd name="T70" fmla="*/ 65 w 114"/>
              <a:gd name="T71" fmla="*/ 1 h 38"/>
              <a:gd name="T72" fmla="*/ 60 w 114"/>
              <a:gd name="T73" fmla="*/ 1 h 38"/>
              <a:gd name="T74" fmla="*/ 55 w 114"/>
              <a:gd name="T75" fmla="*/ 0 h 38"/>
              <a:gd name="T76" fmla="*/ 51 w 114"/>
              <a:gd name="T77" fmla="*/ 1 h 38"/>
              <a:gd name="T78" fmla="*/ 46 w 114"/>
              <a:gd name="T79" fmla="*/ 2 h 38"/>
              <a:gd name="T80" fmla="*/ 42 w 114"/>
              <a:gd name="T81" fmla="*/ 4 h 38"/>
              <a:gd name="T82" fmla="*/ 37 w 114"/>
              <a:gd name="T83" fmla="*/ 6 h 38"/>
              <a:gd name="T84" fmla="*/ 32 w 114"/>
              <a:gd name="T85" fmla="*/ 9 h 38"/>
              <a:gd name="T86" fmla="*/ 28 w 114"/>
              <a:gd name="T87" fmla="*/ 11 h 38"/>
              <a:gd name="T88" fmla="*/ 23 w 114"/>
              <a:gd name="T89" fmla="*/ 13 h 38"/>
              <a:gd name="T90" fmla="*/ 19 w 114"/>
              <a:gd name="T91" fmla="*/ 14 h 38"/>
              <a:gd name="T92" fmla="*/ 14 w 114"/>
              <a:gd name="T93" fmla="*/ 16 h 38"/>
              <a:gd name="T94" fmla="*/ 9 w 114"/>
              <a:gd name="T95" fmla="*/ 16 h 38"/>
              <a:gd name="T96" fmla="*/ 5 w 114"/>
              <a:gd name="T97" fmla="*/ 17 h 38"/>
              <a:gd name="T98" fmla="*/ 0 w 114"/>
              <a:gd name="T99" fmla="*/ 1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14" h="38">
                <a:moveTo>
                  <a:pt x="0" y="22"/>
                </a:moveTo>
                <a:lnTo>
                  <a:pt x="1" y="22"/>
                </a:lnTo>
                <a:lnTo>
                  <a:pt x="3" y="22"/>
                </a:lnTo>
                <a:lnTo>
                  <a:pt x="4" y="22"/>
                </a:lnTo>
                <a:lnTo>
                  <a:pt x="5" y="22"/>
                </a:lnTo>
                <a:lnTo>
                  <a:pt x="6" y="22"/>
                </a:lnTo>
                <a:lnTo>
                  <a:pt x="7" y="22"/>
                </a:lnTo>
                <a:lnTo>
                  <a:pt x="8" y="23"/>
                </a:lnTo>
                <a:lnTo>
                  <a:pt x="9" y="23"/>
                </a:lnTo>
                <a:lnTo>
                  <a:pt x="11" y="23"/>
                </a:lnTo>
                <a:lnTo>
                  <a:pt x="12" y="23"/>
                </a:lnTo>
                <a:lnTo>
                  <a:pt x="13" y="23"/>
                </a:lnTo>
                <a:lnTo>
                  <a:pt x="14" y="23"/>
                </a:lnTo>
                <a:lnTo>
                  <a:pt x="15" y="23"/>
                </a:lnTo>
                <a:lnTo>
                  <a:pt x="16" y="24"/>
                </a:lnTo>
                <a:lnTo>
                  <a:pt x="18" y="24"/>
                </a:lnTo>
                <a:lnTo>
                  <a:pt x="19" y="24"/>
                </a:lnTo>
                <a:lnTo>
                  <a:pt x="20" y="25"/>
                </a:lnTo>
                <a:lnTo>
                  <a:pt x="21" y="25"/>
                </a:lnTo>
                <a:lnTo>
                  <a:pt x="22" y="25"/>
                </a:lnTo>
                <a:lnTo>
                  <a:pt x="23" y="26"/>
                </a:lnTo>
                <a:lnTo>
                  <a:pt x="24" y="26"/>
                </a:lnTo>
                <a:lnTo>
                  <a:pt x="26" y="27"/>
                </a:lnTo>
                <a:lnTo>
                  <a:pt x="27" y="27"/>
                </a:lnTo>
                <a:lnTo>
                  <a:pt x="28" y="28"/>
                </a:lnTo>
                <a:lnTo>
                  <a:pt x="29" y="28"/>
                </a:lnTo>
                <a:lnTo>
                  <a:pt x="30" y="29"/>
                </a:lnTo>
                <a:lnTo>
                  <a:pt x="31" y="29"/>
                </a:lnTo>
                <a:lnTo>
                  <a:pt x="32" y="30"/>
                </a:lnTo>
                <a:lnTo>
                  <a:pt x="34" y="31"/>
                </a:lnTo>
                <a:lnTo>
                  <a:pt x="35" y="31"/>
                </a:lnTo>
                <a:lnTo>
                  <a:pt x="36" y="32"/>
                </a:lnTo>
                <a:lnTo>
                  <a:pt x="37" y="32"/>
                </a:lnTo>
                <a:lnTo>
                  <a:pt x="38" y="33"/>
                </a:lnTo>
                <a:lnTo>
                  <a:pt x="39" y="33"/>
                </a:lnTo>
                <a:lnTo>
                  <a:pt x="40" y="34"/>
                </a:lnTo>
                <a:lnTo>
                  <a:pt x="42" y="35"/>
                </a:lnTo>
                <a:lnTo>
                  <a:pt x="43" y="35"/>
                </a:lnTo>
                <a:lnTo>
                  <a:pt x="44" y="36"/>
                </a:lnTo>
                <a:lnTo>
                  <a:pt x="45" y="36"/>
                </a:lnTo>
                <a:lnTo>
                  <a:pt x="46" y="37"/>
                </a:lnTo>
                <a:lnTo>
                  <a:pt x="47" y="37"/>
                </a:lnTo>
                <a:lnTo>
                  <a:pt x="49" y="37"/>
                </a:lnTo>
                <a:lnTo>
                  <a:pt x="50" y="38"/>
                </a:lnTo>
                <a:lnTo>
                  <a:pt x="51" y="38"/>
                </a:lnTo>
                <a:lnTo>
                  <a:pt x="52" y="38"/>
                </a:lnTo>
                <a:lnTo>
                  <a:pt x="53" y="38"/>
                </a:lnTo>
                <a:lnTo>
                  <a:pt x="54" y="38"/>
                </a:lnTo>
                <a:lnTo>
                  <a:pt x="55" y="38"/>
                </a:lnTo>
                <a:lnTo>
                  <a:pt x="57" y="38"/>
                </a:lnTo>
                <a:lnTo>
                  <a:pt x="58" y="38"/>
                </a:lnTo>
                <a:lnTo>
                  <a:pt x="59" y="38"/>
                </a:lnTo>
                <a:lnTo>
                  <a:pt x="60" y="38"/>
                </a:lnTo>
                <a:lnTo>
                  <a:pt x="61" y="38"/>
                </a:lnTo>
                <a:lnTo>
                  <a:pt x="62" y="38"/>
                </a:lnTo>
                <a:lnTo>
                  <a:pt x="63" y="38"/>
                </a:lnTo>
                <a:lnTo>
                  <a:pt x="65" y="38"/>
                </a:lnTo>
                <a:lnTo>
                  <a:pt x="66" y="37"/>
                </a:lnTo>
                <a:lnTo>
                  <a:pt x="67" y="37"/>
                </a:lnTo>
                <a:lnTo>
                  <a:pt x="68" y="37"/>
                </a:lnTo>
                <a:lnTo>
                  <a:pt x="69" y="36"/>
                </a:lnTo>
                <a:lnTo>
                  <a:pt x="70" y="36"/>
                </a:lnTo>
                <a:lnTo>
                  <a:pt x="72" y="36"/>
                </a:lnTo>
                <a:lnTo>
                  <a:pt x="73" y="35"/>
                </a:lnTo>
                <a:lnTo>
                  <a:pt x="74" y="35"/>
                </a:lnTo>
                <a:lnTo>
                  <a:pt x="75" y="35"/>
                </a:lnTo>
                <a:lnTo>
                  <a:pt x="76" y="34"/>
                </a:lnTo>
                <a:lnTo>
                  <a:pt x="77" y="34"/>
                </a:lnTo>
                <a:lnTo>
                  <a:pt x="78" y="34"/>
                </a:lnTo>
                <a:lnTo>
                  <a:pt x="80" y="33"/>
                </a:lnTo>
                <a:lnTo>
                  <a:pt x="81" y="33"/>
                </a:lnTo>
                <a:lnTo>
                  <a:pt x="82" y="32"/>
                </a:lnTo>
                <a:lnTo>
                  <a:pt x="83" y="32"/>
                </a:lnTo>
                <a:lnTo>
                  <a:pt x="84" y="31"/>
                </a:lnTo>
                <a:lnTo>
                  <a:pt x="85" y="31"/>
                </a:lnTo>
                <a:lnTo>
                  <a:pt x="86" y="30"/>
                </a:lnTo>
                <a:lnTo>
                  <a:pt x="88" y="30"/>
                </a:lnTo>
                <a:lnTo>
                  <a:pt x="89" y="29"/>
                </a:lnTo>
                <a:lnTo>
                  <a:pt x="90" y="29"/>
                </a:lnTo>
                <a:lnTo>
                  <a:pt x="91" y="28"/>
                </a:lnTo>
                <a:lnTo>
                  <a:pt x="92" y="28"/>
                </a:lnTo>
                <a:lnTo>
                  <a:pt x="93" y="27"/>
                </a:lnTo>
                <a:lnTo>
                  <a:pt x="94" y="27"/>
                </a:lnTo>
                <a:lnTo>
                  <a:pt x="96" y="26"/>
                </a:lnTo>
                <a:lnTo>
                  <a:pt x="97" y="26"/>
                </a:lnTo>
                <a:lnTo>
                  <a:pt x="98" y="25"/>
                </a:lnTo>
                <a:lnTo>
                  <a:pt x="99" y="25"/>
                </a:lnTo>
                <a:lnTo>
                  <a:pt x="100" y="24"/>
                </a:lnTo>
                <a:lnTo>
                  <a:pt x="101" y="24"/>
                </a:lnTo>
                <a:lnTo>
                  <a:pt x="103" y="23"/>
                </a:lnTo>
                <a:lnTo>
                  <a:pt x="104" y="23"/>
                </a:lnTo>
                <a:lnTo>
                  <a:pt x="105" y="23"/>
                </a:lnTo>
                <a:lnTo>
                  <a:pt x="106" y="22"/>
                </a:lnTo>
                <a:lnTo>
                  <a:pt x="107" y="22"/>
                </a:lnTo>
                <a:lnTo>
                  <a:pt x="108" y="22"/>
                </a:lnTo>
                <a:lnTo>
                  <a:pt x="109" y="22"/>
                </a:lnTo>
                <a:lnTo>
                  <a:pt x="111" y="21"/>
                </a:lnTo>
                <a:lnTo>
                  <a:pt x="112" y="21"/>
                </a:lnTo>
                <a:lnTo>
                  <a:pt x="113" y="21"/>
                </a:lnTo>
                <a:lnTo>
                  <a:pt x="114" y="21"/>
                </a:lnTo>
                <a:lnTo>
                  <a:pt x="114" y="18"/>
                </a:lnTo>
                <a:lnTo>
                  <a:pt x="113" y="18"/>
                </a:lnTo>
                <a:lnTo>
                  <a:pt x="112" y="18"/>
                </a:lnTo>
                <a:lnTo>
                  <a:pt x="111" y="17"/>
                </a:lnTo>
                <a:lnTo>
                  <a:pt x="109" y="17"/>
                </a:lnTo>
                <a:lnTo>
                  <a:pt x="108" y="17"/>
                </a:lnTo>
                <a:lnTo>
                  <a:pt x="107" y="17"/>
                </a:lnTo>
                <a:lnTo>
                  <a:pt x="106" y="16"/>
                </a:lnTo>
                <a:lnTo>
                  <a:pt x="105" y="16"/>
                </a:lnTo>
                <a:lnTo>
                  <a:pt x="104" y="16"/>
                </a:lnTo>
                <a:lnTo>
                  <a:pt x="103" y="15"/>
                </a:lnTo>
                <a:lnTo>
                  <a:pt x="101" y="15"/>
                </a:lnTo>
                <a:lnTo>
                  <a:pt x="100" y="15"/>
                </a:lnTo>
                <a:lnTo>
                  <a:pt x="99" y="14"/>
                </a:lnTo>
                <a:lnTo>
                  <a:pt x="98" y="14"/>
                </a:lnTo>
                <a:lnTo>
                  <a:pt x="97" y="13"/>
                </a:lnTo>
                <a:lnTo>
                  <a:pt x="96" y="13"/>
                </a:lnTo>
                <a:lnTo>
                  <a:pt x="94" y="12"/>
                </a:lnTo>
                <a:lnTo>
                  <a:pt x="93" y="12"/>
                </a:lnTo>
                <a:lnTo>
                  <a:pt x="92" y="11"/>
                </a:lnTo>
                <a:lnTo>
                  <a:pt x="91" y="11"/>
                </a:lnTo>
                <a:lnTo>
                  <a:pt x="90" y="10"/>
                </a:lnTo>
                <a:lnTo>
                  <a:pt x="89" y="10"/>
                </a:lnTo>
                <a:lnTo>
                  <a:pt x="88" y="9"/>
                </a:lnTo>
                <a:lnTo>
                  <a:pt x="86" y="9"/>
                </a:lnTo>
                <a:lnTo>
                  <a:pt x="85" y="8"/>
                </a:lnTo>
                <a:lnTo>
                  <a:pt x="84" y="8"/>
                </a:lnTo>
                <a:lnTo>
                  <a:pt x="83" y="7"/>
                </a:lnTo>
                <a:lnTo>
                  <a:pt x="82" y="7"/>
                </a:lnTo>
                <a:lnTo>
                  <a:pt x="81" y="6"/>
                </a:lnTo>
                <a:lnTo>
                  <a:pt x="80" y="6"/>
                </a:lnTo>
                <a:lnTo>
                  <a:pt x="78" y="5"/>
                </a:lnTo>
                <a:lnTo>
                  <a:pt x="77" y="5"/>
                </a:lnTo>
                <a:lnTo>
                  <a:pt x="76" y="4"/>
                </a:lnTo>
                <a:lnTo>
                  <a:pt x="75" y="4"/>
                </a:lnTo>
                <a:lnTo>
                  <a:pt x="74" y="4"/>
                </a:lnTo>
                <a:lnTo>
                  <a:pt x="73" y="3"/>
                </a:lnTo>
                <a:lnTo>
                  <a:pt x="72" y="3"/>
                </a:lnTo>
                <a:lnTo>
                  <a:pt x="70" y="3"/>
                </a:lnTo>
                <a:lnTo>
                  <a:pt x="69" y="2"/>
                </a:lnTo>
                <a:lnTo>
                  <a:pt x="68" y="2"/>
                </a:lnTo>
                <a:lnTo>
                  <a:pt x="67" y="2"/>
                </a:lnTo>
                <a:lnTo>
                  <a:pt x="66" y="1"/>
                </a:lnTo>
                <a:lnTo>
                  <a:pt x="65" y="1"/>
                </a:lnTo>
                <a:lnTo>
                  <a:pt x="63" y="1"/>
                </a:lnTo>
                <a:lnTo>
                  <a:pt x="62" y="1"/>
                </a:lnTo>
                <a:lnTo>
                  <a:pt x="61" y="1"/>
                </a:lnTo>
                <a:lnTo>
                  <a:pt x="60" y="1"/>
                </a:lnTo>
                <a:lnTo>
                  <a:pt x="59" y="0"/>
                </a:lnTo>
                <a:lnTo>
                  <a:pt x="58" y="0"/>
                </a:lnTo>
                <a:lnTo>
                  <a:pt x="57" y="0"/>
                </a:lnTo>
                <a:lnTo>
                  <a:pt x="55" y="0"/>
                </a:lnTo>
                <a:lnTo>
                  <a:pt x="54" y="0"/>
                </a:lnTo>
                <a:lnTo>
                  <a:pt x="53" y="1"/>
                </a:lnTo>
                <a:lnTo>
                  <a:pt x="52" y="1"/>
                </a:lnTo>
                <a:lnTo>
                  <a:pt x="51" y="1"/>
                </a:lnTo>
                <a:lnTo>
                  <a:pt x="50" y="1"/>
                </a:lnTo>
                <a:lnTo>
                  <a:pt x="49" y="2"/>
                </a:lnTo>
                <a:lnTo>
                  <a:pt x="47" y="2"/>
                </a:lnTo>
                <a:lnTo>
                  <a:pt x="46" y="2"/>
                </a:lnTo>
                <a:lnTo>
                  <a:pt x="45" y="3"/>
                </a:lnTo>
                <a:lnTo>
                  <a:pt x="44" y="3"/>
                </a:lnTo>
                <a:lnTo>
                  <a:pt x="43" y="4"/>
                </a:lnTo>
                <a:lnTo>
                  <a:pt x="42" y="4"/>
                </a:lnTo>
                <a:lnTo>
                  <a:pt x="40" y="5"/>
                </a:lnTo>
                <a:lnTo>
                  <a:pt x="39" y="5"/>
                </a:lnTo>
                <a:lnTo>
                  <a:pt x="38" y="6"/>
                </a:lnTo>
                <a:lnTo>
                  <a:pt x="37" y="6"/>
                </a:lnTo>
                <a:lnTo>
                  <a:pt x="36" y="7"/>
                </a:lnTo>
                <a:lnTo>
                  <a:pt x="35" y="8"/>
                </a:lnTo>
                <a:lnTo>
                  <a:pt x="34" y="8"/>
                </a:lnTo>
                <a:lnTo>
                  <a:pt x="32" y="9"/>
                </a:lnTo>
                <a:lnTo>
                  <a:pt x="31" y="9"/>
                </a:lnTo>
                <a:lnTo>
                  <a:pt x="30" y="10"/>
                </a:lnTo>
                <a:lnTo>
                  <a:pt x="29" y="10"/>
                </a:lnTo>
                <a:lnTo>
                  <a:pt x="28" y="11"/>
                </a:lnTo>
                <a:lnTo>
                  <a:pt x="27" y="12"/>
                </a:lnTo>
                <a:lnTo>
                  <a:pt x="26" y="12"/>
                </a:lnTo>
                <a:lnTo>
                  <a:pt x="24" y="12"/>
                </a:lnTo>
                <a:lnTo>
                  <a:pt x="23" y="13"/>
                </a:lnTo>
                <a:lnTo>
                  <a:pt x="22" y="13"/>
                </a:lnTo>
                <a:lnTo>
                  <a:pt x="21" y="14"/>
                </a:lnTo>
                <a:lnTo>
                  <a:pt x="20" y="14"/>
                </a:lnTo>
                <a:lnTo>
                  <a:pt x="19" y="14"/>
                </a:lnTo>
                <a:lnTo>
                  <a:pt x="18" y="15"/>
                </a:lnTo>
                <a:lnTo>
                  <a:pt x="16" y="15"/>
                </a:lnTo>
                <a:lnTo>
                  <a:pt x="15" y="15"/>
                </a:lnTo>
                <a:lnTo>
                  <a:pt x="14" y="16"/>
                </a:lnTo>
                <a:lnTo>
                  <a:pt x="13" y="16"/>
                </a:lnTo>
                <a:lnTo>
                  <a:pt x="12" y="16"/>
                </a:lnTo>
                <a:lnTo>
                  <a:pt x="11" y="16"/>
                </a:lnTo>
                <a:lnTo>
                  <a:pt x="9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5" y="17"/>
                </a:lnTo>
                <a:lnTo>
                  <a:pt x="4" y="17"/>
                </a:lnTo>
                <a:lnTo>
                  <a:pt x="3" y="17"/>
                </a:lnTo>
                <a:lnTo>
                  <a:pt x="1" y="17"/>
                </a:lnTo>
                <a:lnTo>
                  <a:pt x="0" y="17"/>
                </a:lnTo>
                <a:lnTo>
                  <a:pt x="0" y="2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1" name="Line 245"/>
          <p:cNvSpPr>
            <a:spLocks noChangeShapeType="1"/>
          </p:cNvSpPr>
          <p:nvPr/>
        </p:nvSpPr>
        <p:spPr bwMode="auto">
          <a:xfrm>
            <a:off x="7496175" y="2741613"/>
            <a:ext cx="10858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Rectangle 246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Rectangle 247"/>
          <p:cNvSpPr>
            <a:spLocks noChangeArrowheads="1"/>
          </p:cNvSpPr>
          <p:nvPr/>
        </p:nvSpPr>
        <p:spPr bwMode="auto">
          <a:xfrm>
            <a:off x="7858125" y="2732088"/>
            <a:ext cx="361950" cy="28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48"/>
          <p:cNvSpPr>
            <a:spLocks noChangeArrowheads="1"/>
          </p:cNvSpPr>
          <p:nvPr/>
        </p:nvSpPr>
        <p:spPr bwMode="auto">
          <a:xfrm>
            <a:off x="8086725" y="271303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Rectangle 249"/>
          <p:cNvSpPr>
            <a:spLocks noChangeArrowheads="1"/>
          </p:cNvSpPr>
          <p:nvPr/>
        </p:nvSpPr>
        <p:spPr bwMode="auto">
          <a:xfrm>
            <a:off x="8086725" y="2770188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Rectangle 250"/>
          <p:cNvSpPr>
            <a:spLocks noChangeArrowheads="1"/>
          </p:cNvSpPr>
          <p:nvPr/>
        </p:nvSpPr>
        <p:spPr bwMode="auto">
          <a:xfrm>
            <a:off x="8077200" y="27225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Rectangle 251"/>
          <p:cNvSpPr>
            <a:spLocks noChangeArrowheads="1"/>
          </p:cNvSpPr>
          <p:nvPr/>
        </p:nvSpPr>
        <p:spPr bwMode="auto">
          <a:xfrm>
            <a:off x="8077200" y="2760663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Rectangle 252"/>
          <p:cNvSpPr>
            <a:spLocks noChangeArrowheads="1"/>
          </p:cNvSpPr>
          <p:nvPr/>
        </p:nvSpPr>
        <p:spPr bwMode="auto">
          <a:xfrm>
            <a:off x="8067675" y="273208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Rectangle 253"/>
          <p:cNvSpPr>
            <a:spLocks noChangeArrowheads="1"/>
          </p:cNvSpPr>
          <p:nvPr/>
        </p:nvSpPr>
        <p:spPr bwMode="auto">
          <a:xfrm>
            <a:off x="8067675" y="2751138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Rectangle 254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Rectangle 255"/>
          <p:cNvSpPr>
            <a:spLocks noChangeArrowheads="1"/>
          </p:cNvSpPr>
          <p:nvPr/>
        </p:nvSpPr>
        <p:spPr bwMode="auto">
          <a:xfrm>
            <a:off x="8067675" y="2741613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Oval 256"/>
          <p:cNvSpPr>
            <a:spLocks noChangeArrowheads="1"/>
          </p:cNvSpPr>
          <p:nvPr/>
        </p:nvSpPr>
        <p:spPr bwMode="auto">
          <a:xfrm>
            <a:off x="8067675" y="2713038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Rectangle 257"/>
          <p:cNvSpPr>
            <a:spLocks noChangeArrowheads="1"/>
          </p:cNvSpPr>
          <p:nvPr/>
        </p:nvSpPr>
        <p:spPr bwMode="auto">
          <a:xfrm>
            <a:off x="5757863" y="1893888"/>
            <a:ext cx="253755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 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theta 10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75" name="2274 CuadroTexto"/>
          <p:cNvSpPr txBox="1"/>
          <p:nvPr/>
        </p:nvSpPr>
        <p:spPr>
          <a:xfrm>
            <a:off x="2440682" y="6309320"/>
            <a:ext cx="42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number of haplotypes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ectangle 29"/>
          <p:cNvSpPr>
            <a:spLocks noChangeArrowheads="1"/>
          </p:cNvSpPr>
          <p:nvPr/>
        </p:nvSpPr>
        <p:spPr bwMode="auto">
          <a:xfrm rot="16200000">
            <a:off x="367259" y="3515440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 rot="16200000">
            <a:off x="310353" y="259228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Rectangle 29"/>
          <p:cNvSpPr>
            <a:spLocks noChangeArrowheads="1"/>
          </p:cNvSpPr>
          <p:nvPr/>
        </p:nvSpPr>
        <p:spPr bwMode="auto">
          <a:xfrm rot="16200000">
            <a:off x="4870576" y="3536774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Rectangle 30"/>
          <p:cNvSpPr>
            <a:spLocks noChangeArrowheads="1"/>
          </p:cNvSpPr>
          <p:nvPr/>
        </p:nvSpPr>
        <p:spPr bwMode="auto">
          <a:xfrm rot="16200000">
            <a:off x="4813670" y="2613617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Line 7"/>
          <p:cNvSpPr>
            <a:spLocks noChangeShapeType="1"/>
          </p:cNvSpPr>
          <p:nvPr/>
        </p:nvSpPr>
        <p:spPr bwMode="auto">
          <a:xfrm flipV="1">
            <a:off x="809625" y="1695450"/>
            <a:ext cx="0" cy="2914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Line 8"/>
          <p:cNvSpPr>
            <a:spLocks noChangeShapeType="1"/>
          </p:cNvSpPr>
          <p:nvPr/>
        </p:nvSpPr>
        <p:spPr bwMode="auto">
          <a:xfrm flipH="1">
            <a:off x="723900" y="46101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Line 9"/>
          <p:cNvSpPr>
            <a:spLocks noChangeShapeType="1"/>
          </p:cNvSpPr>
          <p:nvPr/>
        </p:nvSpPr>
        <p:spPr bwMode="auto">
          <a:xfrm flipH="1">
            <a:off x="723900" y="38862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3" name="Line 10"/>
          <p:cNvSpPr>
            <a:spLocks noChangeShapeType="1"/>
          </p:cNvSpPr>
          <p:nvPr/>
        </p:nvSpPr>
        <p:spPr bwMode="auto">
          <a:xfrm flipH="1">
            <a:off x="723900" y="31527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Line 11"/>
          <p:cNvSpPr>
            <a:spLocks noChangeShapeType="1"/>
          </p:cNvSpPr>
          <p:nvPr/>
        </p:nvSpPr>
        <p:spPr bwMode="auto">
          <a:xfrm flipH="1">
            <a:off x="723900" y="24288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5" name="Line 12"/>
          <p:cNvSpPr>
            <a:spLocks noChangeShapeType="1"/>
          </p:cNvSpPr>
          <p:nvPr/>
        </p:nvSpPr>
        <p:spPr bwMode="auto">
          <a:xfrm flipH="1">
            <a:off x="723900" y="16954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Rectangle 13"/>
          <p:cNvSpPr>
            <a:spLocks noChangeArrowheads="1"/>
          </p:cNvSpPr>
          <p:nvPr/>
        </p:nvSpPr>
        <p:spPr bwMode="auto">
          <a:xfrm rot="16200000">
            <a:off x="446088" y="44815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7" name="Rectangle 14"/>
          <p:cNvSpPr>
            <a:spLocks noChangeArrowheads="1"/>
          </p:cNvSpPr>
          <p:nvPr/>
        </p:nvSpPr>
        <p:spPr bwMode="auto">
          <a:xfrm rot="16200000">
            <a:off x="446088" y="3757613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8" name="Rectangle 15"/>
          <p:cNvSpPr>
            <a:spLocks noChangeArrowheads="1"/>
          </p:cNvSpPr>
          <p:nvPr/>
        </p:nvSpPr>
        <p:spPr bwMode="auto">
          <a:xfrm rot="16200000">
            <a:off x="446088" y="30241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9" name="Rectangle 16"/>
          <p:cNvSpPr>
            <a:spLocks noChangeArrowheads="1"/>
          </p:cNvSpPr>
          <p:nvPr/>
        </p:nvSpPr>
        <p:spPr bwMode="auto">
          <a:xfrm rot="16200000">
            <a:off x="446088" y="2300288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0" name="Rectangle 17"/>
          <p:cNvSpPr>
            <a:spLocks noChangeArrowheads="1"/>
          </p:cNvSpPr>
          <p:nvPr/>
        </p:nvSpPr>
        <p:spPr bwMode="auto">
          <a:xfrm rot="16200000">
            <a:off x="393700" y="1566863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1" name="Line 18"/>
          <p:cNvSpPr>
            <a:spLocks noChangeShapeType="1"/>
          </p:cNvSpPr>
          <p:nvPr/>
        </p:nvSpPr>
        <p:spPr bwMode="auto">
          <a:xfrm>
            <a:off x="116205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2" name="Line 19"/>
          <p:cNvSpPr>
            <a:spLocks noChangeShapeType="1"/>
          </p:cNvSpPr>
          <p:nvPr/>
        </p:nvSpPr>
        <p:spPr bwMode="auto">
          <a:xfrm>
            <a:off x="11620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3" name="Line 20"/>
          <p:cNvSpPr>
            <a:spLocks noChangeShapeType="1"/>
          </p:cNvSpPr>
          <p:nvPr/>
        </p:nvSpPr>
        <p:spPr bwMode="auto">
          <a:xfrm>
            <a:off x="16097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Line 21"/>
          <p:cNvSpPr>
            <a:spLocks noChangeShapeType="1"/>
          </p:cNvSpPr>
          <p:nvPr/>
        </p:nvSpPr>
        <p:spPr bwMode="auto">
          <a:xfrm>
            <a:off x="20574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" name="Line 22"/>
          <p:cNvSpPr>
            <a:spLocks noChangeShapeType="1"/>
          </p:cNvSpPr>
          <p:nvPr/>
        </p:nvSpPr>
        <p:spPr bwMode="auto">
          <a:xfrm>
            <a:off x="25050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6" name="Line 23"/>
          <p:cNvSpPr>
            <a:spLocks noChangeShapeType="1"/>
          </p:cNvSpPr>
          <p:nvPr/>
        </p:nvSpPr>
        <p:spPr bwMode="auto">
          <a:xfrm>
            <a:off x="29527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7" name="Line 24"/>
          <p:cNvSpPr>
            <a:spLocks noChangeShapeType="1"/>
          </p:cNvSpPr>
          <p:nvPr/>
        </p:nvSpPr>
        <p:spPr bwMode="auto">
          <a:xfrm>
            <a:off x="34004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8" name="Line 25"/>
          <p:cNvSpPr>
            <a:spLocks noChangeShapeType="1"/>
          </p:cNvSpPr>
          <p:nvPr/>
        </p:nvSpPr>
        <p:spPr bwMode="auto">
          <a:xfrm>
            <a:off x="38481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9" name="Rectangle 26"/>
          <p:cNvSpPr>
            <a:spLocks noChangeArrowheads="1"/>
          </p:cNvSpPr>
          <p:nvPr/>
        </p:nvSpPr>
        <p:spPr bwMode="auto">
          <a:xfrm>
            <a:off x="10096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0" name="Rectangle 27"/>
          <p:cNvSpPr>
            <a:spLocks noChangeArrowheads="1"/>
          </p:cNvSpPr>
          <p:nvPr/>
        </p:nvSpPr>
        <p:spPr bwMode="auto">
          <a:xfrm>
            <a:off x="145732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1" name="Rectangle 28"/>
          <p:cNvSpPr>
            <a:spLocks noChangeArrowheads="1"/>
          </p:cNvSpPr>
          <p:nvPr/>
        </p:nvSpPr>
        <p:spPr bwMode="auto">
          <a:xfrm>
            <a:off x="19050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2" name="Rectangle 29"/>
          <p:cNvSpPr>
            <a:spLocks noChangeArrowheads="1"/>
          </p:cNvSpPr>
          <p:nvPr/>
        </p:nvSpPr>
        <p:spPr bwMode="auto">
          <a:xfrm>
            <a:off x="22955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3" name="Rectangle 30"/>
          <p:cNvSpPr>
            <a:spLocks noChangeArrowheads="1"/>
          </p:cNvSpPr>
          <p:nvPr/>
        </p:nvSpPr>
        <p:spPr bwMode="auto">
          <a:xfrm>
            <a:off x="31908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4" name="Rectangle 31"/>
          <p:cNvSpPr>
            <a:spLocks noChangeArrowheads="1"/>
          </p:cNvSpPr>
          <p:nvPr/>
        </p:nvSpPr>
        <p:spPr bwMode="auto">
          <a:xfrm>
            <a:off x="80962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5" name="Freeform 32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30 w 228"/>
              <a:gd name="T1" fmla="*/ 228 h 234"/>
              <a:gd name="T2" fmla="*/ 36 w 228"/>
              <a:gd name="T3" fmla="*/ 216 h 234"/>
              <a:gd name="T4" fmla="*/ 42 w 228"/>
              <a:gd name="T5" fmla="*/ 210 h 234"/>
              <a:gd name="T6" fmla="*/ 48 w 228"/>
              <a:gd name="T7" fmla="*/ 198 h 234"/>
              <a:gd name="T8" fmla="*/ 60 w 228"/>
              <a:gd name="T9" fmla="*/ 186 h 234"/>
              <a:gd name="T10" fmla="*/ 66 w 228"/>
              <a:gd name="T11" fmla="*/ 180 h 234"/>
              <a:gd name="T12" fmla="*/ 78 w 228"/>
              <a:gd name="T13" fmla="*/ 168 h 234"/>
              <a:gd name="T14" fmla="*/ 84 w 228"/>
              <a:gd name="T15" fmla="*/ 162 h 234"/>
              <a:gd name="T16" fmla="*/ 90 w 228"/>
              <a:gd name="T17" fmla="*/ 150 h 234"/>
              <a:gd name="T18" fmla="*/ 96 w 228"/>
              <a:gd name="T19" fmla="*/ 144 h 234"/>
              <a:gd name="T20" fmla="*/ 102 w 228"/>
              <a:gd name="T21" fmla="*/ 132 h 234"/>
              <a:gd name="T22" fmla="*/ 102 w 228"/>
              <a:gd name="T23" fmla="*/ 126 h 234"/>
              <a:gd name="T24" fmla="*/ 102 w 228"/>
              <a:gd name="T25" fmla="*/ 114 h 234"/>
              <a:gd name="T26" fmla="*/ 96 w 228"/>
              <a:gd name="T27" fmla="*/ 108 h 234"/>
              <a:gd name="T28" fmla="*/ 96 w 228"/>
              <a:gd name="T29" fmla="*/ 96 h 234"/>
              <a:gd name="T30" fmla="*/ 90 w 228"/>
              <a:gd name="T31" fmla="*/ 84 h 234"/>
              <a:gd name="T32" fmla="*/ 78 w 228"/>
              <a:gd name="T33" fmla="*/ 78 h 234"/>
              <a:gd name="T34" fmla="*/ 66 w 228"/>
              <a:gd name="T35" fmla="*/ 66 h 234"/>
              <a:gd name="T36" fmla="*/ 54 w 228"/>
              <a:gd name="T37" fmla="*/ 60 h 234"/>
              <a:gd name="T38" fmla="*/ 42 w 228"/>
              <a:gd name="T39" fmla="*/ 48 h 234"/>
              <a:gd name="T40" fmla="*/ 30 w 228"/>
              <a:gd name="T41" fmla="*/ 42 h 234"/>
              <a:gd name="T42" fmla="*/ 18 w 228"/>
              <a:gd name="T43" fmla="*/ 30 h 234"/>
              <a:gd name="T44" fmla="*/ 6 w 228"/>
              <a:gd name="T45" fmla="*/ 24 h 234"/>
              <a:gd name="T46" fmla="*/ 0 w 228"/>
              <a:gd name="T47" fmla="*/ 12 h 234"/>
              <a:gd name="T48" fmla="*/ 0 w 228"/>
              <a:gd name="T49" fmla="*/ 0 h 234"/>
              <a:gd name="T50" fmla="*/ 222 w 228"/>
              <a:gd name="T51" fmla="*/ 12 h 234"/>
              <a:gd name="T52" fmla="*/ 222 w 228"/>
              <a:gd name="T53" fmla="*/ 18 h 234"/>
              <a:gd name="T54" fmla="*/ 210 w 228"/>
              <a:gd name="T55" fmla="*/ 30 h 234"/>
              <a:gd name="T56" fmla="*/ 198 w 228"/>
              <a:gd name="T57" fmla="*/ 36 h 234"/>
              <a:gd name="T58" fmla="*/ 186 w 228"/>
              <a:gd name="T59" fmla="*/ 48 h 234"/>
              <a:gd name="T60" fmla="*/ 174 w 228"/>
              <a:gd name="T61" fmla="*/ 54 h 234"/>
              <a:gd name="T62" fmla="*/ 162 w 228"/>
              <a:gd name="T63" fmla="*/ 66 h 234"/>
              <a:gd name="T64" fmla="*/ 150 w 228"/>
              <a:gd name="T65" fmla="*/ 72 h 234"/>
              <a:gd name="T66" fmla="*/ 138 w 228"/>
              <a:gd name="T67" fmla="*/ 84 h 234"/>
              <a:gd name="T68" fmla="*/ 132 w 228"/>
              <a:gd name="T69" fmla="*/ 96 h 234"/>
              <a:gd name="T70" fmla="*/ 126 w 228"/>
              <a:gd name="T71" fmla="*/ 102 h 234"/>
              <a:gd name="T72" fmla="*/ 126 w 228"/>
              <a:gd name="T73" fmla="*/ 114 h 234"/>
              <a:gd name="T74" fmla="*/ 126 w 228"/>
              <a:gd name="T75" fmla="*/ 120 h 234"/>
              <a:gd name="T76" fmla="*/ 126 w 228"/>
              <a:gd name="T77" fmla="*/ 132 h 234"/>
              <a:gd name="T78" fmla="*/ 126 w 228"/>
              <a:gd name="T79" fmla="*/ 138 h 234"/>
              <a:gd name="T80" fmla="*/ 132 w 228"/>
              <a:gd name="T81" fmla="*/ 150 h 234"/>
              <a:gd name="T82" fmla="*/ 138 w 228"/>
              <a:gd name="T83" fmla="*/ 156 h 234"/>
              <a:gd name="T84" fmla="*/ 144 w 228"/>
              <a:gd name="T85" fmla="*/ 168 h 234"/>
              <a:gd name="T86" fmla="*/ 156 w 228"/>
              <a:gd name="T87" fmla="*/ 180 h 234"/>
              <a:gd name="T88" fmla="*/ 162 w 228"/>
              <a:gd name="T89" fmla="*/ 186 h 234"/>
              <a:gd name="T90" fmla="*/ 174 w 228"/>
              <a:gd name="T91" fmla="*/ 198 h 234"/>
              <a:gd name="T92" fmla="*/ 180 w 228"/>
              <a:gd name="T93" fmla="*/ 204 h 234"/>
              <a:gd name="T94" fmla="*/ 186 w 228"/>
              <a:gd name="T95" fmla="*/ 216 h 234"/>
              <a:gd name="T96" fmla="*/ 192 w 228"/>
              <a:gd name="T97" fmla="*/ 222 h 234"/>
              <a:gd name="T98" fmla="*/ 192 w 228"/>
              <a:gd name="T99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234">
                <a:moveTo>
                  <a:pt x="30" y="234"/>
                </a:moveTo>
                <a:lnTo>
                  <a:pt x="30" y="228"/>
                </a:lnTo>
                <a:lnTo>
                  <a:pt x="30" y="228"/>
                </a:lnTo>
                <a:lnTo>
                  <a:pt x="30" y="228"/>
                </a:lnTo>
                <a:lnTo>
                  <a:pt x="30" y="222"/>
                </a:lnTo>
                <a:lnTo>
                  <a:pt x="36" y="222"/>
                </a:lnTo>
                <a:lnTo>
                  <a:pt x="36" y="216"/>
                </a:lnTo>
                <a:lnTo>
                  <a:pt x="36" y="216"/>
                </a:lnTo>
                <a:lnTo>
                  <a:pt x="36" y="216"/>
                </a:lnTo>
                <a:lnTo>
                  <a:pt x="36" y="210"/>
                </a:lnTo>
                <a:lnTo>
                  <a:pt x="42" y="210"/>
                </a:lnTo>
                <a:lnTo>
                  <a:pt x="42" y="210"/>
                </a:lnTo>
                <a:lnTo>
                  <a:pt x="42" y="204"/>
                </a:lnTo>
                <a:lnTo>
                  <a:pt x="48" y="204"/>
                </a:lnTo>
                <a:lnTo>
                  <a:pt x="48" y="198"/>
                </a:lnTo>
                <a:lnTo>
                  <a:pt x="48" y="198"/>
                </a:lnTo>
                <a:lnTo>
                  <a:pt x="54" y="198"/>
                </a:lnTo>
                <a:lnTo>
                  <a:pt x="54" y="192"/>
                </a:lnTo>
                <a:lnTo>
                  <a:pt x="60" y="192"/>
                </a:lnTo>
                <a:lnTo>
                  <a:pt x="60" y="186"/>
                </a:lnTo>
                <a:lnTo>
                  <a:pt x="60" y="186"/>
                </a:lnTo>
                <a:lnTo>
                  <a:pt x="66" y="186"/>
                </a:lnTo>
                <a:lnTo>
                  <a:pt x="66" y="180"/>
                </a:lnTo>
                <a:lnTo>
                  <a:pt x="66" y="180"/>
                </a:lnTo>
                <a:lnTo>
                  <a:pt x="72" y="180"/>
                </a:lnTo>
                <a:lnTo>
                  <a:pt x="72" y="174"/>
                </a:lnTo>
                <a:lnTo>
                  <a:pt x="78" y="174"/>
                </a:lnTo>
                <a:lnTo>
                  <a:pt x="78" y="168"/>
                </a:lnTo>
                <a:lnTo>
                  <a:pt x="78" y="168"/>
                </a:lnTo>
                <a:lnTo>
                  <a:pt x="84" y="168"/>
                </a:lnTo>
                <a:lnTo>
                  <a:pt x="84" y="162"/>
                </a:lnTo>
                <a:lnTo>
                  <a:pt x="84" y="162"/>
                </a:lnTo>
                <a:lnTo>
                  <a:pt x="90" y="156"/>
                </a:lnTo>
                <a:lnTo>
                  <a:pt x="90" y="156"/>
                </a:lnTo>
                <a:lnTo>
                  <a:pt x="90" y="156"/>
                </a:lnTo>
                <a:lnTo>
                  <a:pt x="90" y="150"/>
                </a:lnTo>
                <a:lnTo>
                  <a:pt x="96" y="150"/>
                </a:lnTo>
                <a:lnTo>
                  <a:pt x="96" y="144"/>
                </a:lnTo>
                <a:lnTo>
                  <a:pt x="96" y="144"/>
                </a:lnTo>
                <a:lnTo>
                  <a:pt x="96" y="144"/>
                </a:lnTo>
                <a:lnTo>
                  <a:pt x="96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0"/>
                </a:lnTo>
                <a:lnTo>
                  <a:pt x="102" y="120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2" y="108"/>
                </a:lnTo>
                <a:lnTo>
                  <a:pt x="102" y="108"/>
                </a:lnTo>
                <a:lnTo>
                  <a:pt x="96" y="108"/>
                </a:lnTo>
                <a:lnTo>
                  <a:pt x="96" y="102"/>
                </a:lnTo>
                <a:lnTo>
                  <a:pt x="96" y="102"/>
                </a:lnTo>
                <a:lnTo>
                  <a:pt x="96" y="96"/>
                </a:lnTo>
                <a:lnTo>
                  <a:pt x="96" y="96"/>
                </a:lnTo>
                <a:lnTo>
                  <a:pt x="90" y="96"/>
                </a:lnTo>
                <a:lnTo>
                  <a:pt x="90" y="90"/>
                </a:lnTo>
                <a:lnTo>
                  <a:pt x="90" y="90"/>
                </a:lnTo>
                <a:lnTo>
                  <a:pt x="90" y="84"/>
                </a:lnTo>
                <a:lnTo>
                  <a:pt x="84" y="84"/>
                </a:lnTo>
                <a:lnTo>
                  <a:pt x="84" y="84"/>
                </a:lnTo>
                <a:lnTo>
                  <a:pt x="78" y="78"/>
                </a:lnTo>
                <a:lnTo>
                  <a:pt x="78" y="78"/>
                </a:lnTo>
                <a:lnTo>
                  <a:pt x="78" y="72"/>
                </a:lnTo>
                <a:lnTo>
                  <a:pt x="72" y="72"/>
                </a:lnTo>
                <a:lnTo>
                  <a:pt x="72" y="72"/>
                </a:lnTo>
                <a:lnTo>
                  <a:pt x="66" y="66"/>
                </a:lnTo>
                <a:lnTo>
                  <a:pt x="66" y="66"/>
                </a:lnTo>
                <a:lnTo>
                  <a:pt x="60" y="66"/>
                </a:lnTo>
                <a:lnTo>
                  <a:pt x="60" y="60"/>
                </a:lnTo>
                <a:lnTo>
                  <a:pt x="54" y="60"/>
                </a:lnTo>
                <a:lnTo>
                  <a:pt x="54" y="54"/>
                </a:lnTo>
                <a:lnTo>
                  <a:pt x="48" y="54"/>
                </a:lnTo>
                <a:lnTo>
                  <a:pt x="48" y="54"/>
                </a:lnTo>
                <a:lnTo>
                  <a:pt x="42" y="48"/>
                </a:lnTo>
                <a:lnTo>
                  <a:pt x="42" y="48"/>
                </a:lnTo>
                <a:lnTo>
                  <a:pt x="36" y="42"/>
                </a:lnTo>
                <a:lnTo>
                  <a:pt x="30" y="42"/>
                </a:lnTo>
                <a:lnTo>
                  <a:pt x="30" y="42"/>
                </a:lnTo>
                <a:lnTo>
                  <a:pt x="24" y="36"/>
                </a:lnTo>
                <a:lnTo>
                  <a:pt x="24" y="36"/>
                </a:lnTo>
                <a:lnTo>
                  <a:pt x="18" y="36"/>
                </a:lnTo>
                <a:lnTo>
                  <a:pt x="18" y="30"/>
                </a:lnTo>
                <a:lnTo>
                  <a:pt x="18" y="30"/>
                </a:lnTo>
                <a:lnTo>
                  <a:pt x="12" y="24"/>
                </a:lnTo>
                <a:lnTo>
                  <a:pt x="12" y="24"/>
                </a:lnTo>
                <a:lnTo>
                  <a:pt x="6" y="24"/>
                </a:lnTo>
                <a:lnTo>
                  <a:pt x="6" y="18"/>
                </a:lnTo>
                <a:lnTo>
                  <a:pt x="6" y="18"/>
                </a:lnTo>
                <a:lnTo>
                  <a:pt x="6" y="12"/>
                </a:lnTo>
                <a:lnTo>
                  <a:pt x="0" y="12"/>
                </a:lnTo>
                <a:lnTo>
                  <a:pt x="0" y="12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228" y="0"/>
                </a:lnTo>
                <a:lnTo>
                  <a:pt x="228" y="6"/>
                </a:lnTo>
                <a:lnTo>
                  <a:pt x="228" y="6"/>
                </a:lnTo>
                <a:lnTo>
                  <a:pt x="222" y="12"/>
                </a:lnTo>
                <a:lnTo>
                  <a:pt x="222" y="12"/>
                </a:lnTo>
                <a:lnTo>
                  <a:pt x="222" y="12"/>
                </a:lnTo>
                <a:lnTo>
                  <a:pt x="222" y="18"/>
                </a:lnTo>
                <a:lnTo>
                  <a:pt x="222" y="18"/>
                </a:lnTo>
                <a:lnTo>
                  <a:pt x="216" y="24"/>
                </a:lnTo>
                <a:lnTo>
                  <a:pt x="216" y="24"/>
                </a:lnTo>
                <a:lnTo>
                  <a:pt x="216" y="24"/>
                </a:lnTo>
                <a:lnTo>
                  <a:pt x="210" y="30"/>
                </a:lnTo>
                <a:lnTo>
                  <a:pt x="210" y="30"/>
                </a:lnTo>
                <a:lnTo>
                  <a:pt x="204" y="36"/>
                </a:lnTo>
                <a:lnTo>
                  <a:pt x="204" y="36"/>
                </a:lnTo>
                <a:lnTo>
                  <a:pt x="198" y="36"/>
                </a:lnTo>
                <a:lnTo>
                  <a:pt x="198" y="42"/>
                </a:lnTo>
                <a:lnTo>
                  <a:pt x="192" y="42"/>
                </a:lnTo>
                <a:lnTo>
                  <a:pt x="192" y="42"/>
                </a:lnTo>
                <a:lnTo>
                  <a:pt x="186" y="48"/>
                </a:lnTo>
                <a:lnTo>
                  <a:pt x="186" y="48"/>
                </a:lnTo>
                <a:lnTo>
                  <a:pt x="180" y="54"/>
                </a:lnTo>
                <a:lnTo>
                  <a:pt x="180" y="54"/>
                </a:lnTo>
                <a:lnTo>
                  <a:pt x="174" y="54"/>
                </a:lnTo>
                <a:lnTo>
                  <a:pt x="168" y="60"/>
                </a:lnTo>
                <a:lnTo>
                  <a:pt x="168" y="60"/>
                </a:lnTo>
                <a:lnTo>
                  <a:pt x="162" y="66"/>
                </a:lnTo>
                <a:lnTo>
                  <a:pt x="162" y="66"/>
                </a:lnTo>
                <a:lnTo>
                  <a:pt x="156" y="66"/>
                </a:lnTo>
                <a:lnTo>
                  <a:pt x="156" y="72"/>
                </a:lnTo>
                <a:lnTo>
                  <a:pt x="150" y="72"/>
                </a:lnTo>
                <a:lnTo>
                  <a:pt x="150" y="72"/>
                </a:lnTo>
                <a:lnTo>
                  <a:pt x="150" y="78"/>
                </a:lnTo>
                <a:lnTo>
                  <a:pt x="144" y="78"/>
                </a:lnTo>
                <a:lnTo>
                  <a:pt x="144" y="84"/>
                </a:lnTo>
                <a:lnTo>
                  <a:pt x="138" y="84"/>
                </a:lnTo>
                <a:lnTo>
                  <a:pt x="138" y="84"/>
                </a:lnTo>
                <a:lnTo>
                  <a:pt x="138" y="90"/>
                </a:lnTo>
                <a:lnTo>
                  <a:pt x="138" y="90"/>
                </a:lnTo>
                <a:lnTo>
                  <a:pt x="132" y="96"/>
                </a:lnTo>
                <a:lnTo>
                  <a:pt x="132" y="96"/>
                </a:lnTo>
                <a:lnTo>
                  <a:pt x="132" y="96"/>
                </a:lnTo>
                <a:lnTo>
                  <a:pt x="132" y="102"/>
                </a:lnTo>
                <a:lnTo>
                  <a:pt x="126" y="102"/>
                </a:lnTo>
                <a:lnTo>
                  <a:pt x="126" y="108"/>
                </a:lnTo>
                <a:lnTo>
                  <a:pt x="126" y="108"/>
                </a:lnTo>
                <a:lnTo>
                  <a:pt x="126" y="108"/>
                </a:lnTo>
                <a:lnTo>
                  <a:pt x="126" y="114"/>
                </a:lnTo>
                <a:lnTo>
                  <a:pt x="126" y="114"/>
                </a:lnTo>
                <a:lnTo>
                  <a:pt x="126" y="114"/>
                </a:lnTo>
                <a:lnTo>
                  <a:pt x="126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32" y="144"/>
                </a:lnTo>
                <a:lnTo>
                  <a:pt x="132" y="144"/>
                </a:lnTo>
                <a:lnTo>
                  <a:pt x="132" y="150"/>
                </a:lnTo>
                <a:lnTo>
                  <a:pt x="132" y="150"/>
                </a:lnTo>
                <a:lnTo>
                  <a:pt x="138" y="156"/>
                </a:lnTo>
                <a:lnTo>
                  <a:pt x="138" y="156"/>
                </a:lnTo>
                <a:lnTo>
                  <a:pt x="138" y="156"/>
                </a:lnTo>
                <a:lnTo>
                  <a:pt x="138" y="162"/>
                </a:lnTo>
                <a:lnTo>
                  <a:pt x="144" y="162"/>
                </a:lnTo>
                <a:lnTo>
                  <a:pt x="144" y="168"/>
                </a:lnTo>
                <a:lnTo>
                  <a:pt x="144" y="168"/>
                </a:lnTo>
                <a:lnTo>
                  <a:pt x="150" y="168"/>
                </a:lnTo>
                <a:lnTo>
                  <a:pt x="150" y="174"/>
                </a:lnTo>
                <a:lnTo>
                  <a:pt x="150" y="174"/>
                </a:lnTo>
                <a:lnTo>
                  <a:pt x="156" y="180"/>
                </a:lnTo>
                <a:lnTo>
                  <a:pt x="156" y="180"/>
                </a:lnTo>
                <a:lnTo>
                  <a:pt x="162" y="180"/>
                </a:lnTo>
                <a:lnTo>
                  <a:pt x="162" y="186"/>
                </a:lnTo>
                <a:lnTo>
                  <a:pt x="162" y="186"/>
                </a:lnTo>
                <a:lnTo>
                  <a:pt x="168" y="186"/>
                </a:lnTo>
                <a:lnTo>
                  <a:pt x="168" y="192"/>
                </a:lnTo>
                <a:lnTo>
                  <a:pt x="174" y="192"/>
                </a:lnTo>
                <a:lnTo>
                  <a:pt x="174" y="198"/>
                </a:lnTo>
                <a:lnTo>
                  <a:pt x="174" y="198"/>
                </a:lnTo>
                <a:lnTo>
                  <a:pt x="180" y="198"/>
                </a:lnTo>
                <a:lnTo>
                  <a:pt x="180" y="204"/>
                </a:lnTo>
                <a:lnTo>
                  <a:pt x="180" y="204"/>
                </a:lnTo>
                <a:lnTo>
                  <a:pt x="186" y="210"/>
                </a:lnTo>
                <a:lnTo>
                  <a:pt x="186" y="210"/>
                </a:lnTo>
                <a:lnTo>
                  <a:pt x="186" y="210"/>
                </a:lnTo>
                <a:lnTo>
                  <a:pt x="186" y="216"/>
                </a:lnTo>
                <a:lnTo>
                  <a:pt x="192" y="216"/>
                </a:lnTo>
                <a:lnTo>
                  <a:pt x="192" y="216"/>
                </a:lnTo>
                <a:lnTo>
                  <a:pt x="192" y="222"/>
                </a:lnTo>
                <a:lnTo>
                  <a:pt x="192" y="222"/>
                </a:lnTo>
                <a:lnTo>
                  <a:pt x="192" y="228"/>
                </a:lnTo>
                <a:lnTo>
                  <a:pt x="192" y="228"/>
                </a:lnTo>
                <a:lnTo>
                  <a:pt x="192" y="228"/>
                </a:lnTo>
                <a:lnTo>
                  <a:pt x="192" y="234"/>
                </a:lnTo>
                <a:lnTo>
                  <a:pt x="30" y="234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6" name="Freeform 33"/>
          <p:cNvSpPr>
            <a:spLocks/>
          </p:cNvSpPr>
          <p:nvPr/>
        </p:nvSpPr>
        <p:spPr bwMode="auto">
          <a:xfrm>
            <a:off x="981075" y="4610100"/>
            <a:ext cx="361950" cy="371475"/>
          </a:xfrm>
          <a:custGeom>
            <a:avLst/>
            <a:gdLst>
              <a:gd name="T0" fmla="*/ 5 w 38"/>
              <a:gd name="T1" fmla="*/ 38 h 39"/>
              <a:gd name="T2" fmla="*/ 6 w 38"/>
              <a:gd name="T3" fmla="*/ 36 h 39"/>
              <a:gd name="T4" fmla="*/ 7 w 38"/>
              <a:gd name="T5" fmla="*/ 35 h 39"/>
              <a:gd name="T6" fmla="*/ 8 w 38"/>
              <a:gd name="T7" fmla="*/ 33 h 39"/>
              <a:gd name="T8" fmla="*/ 10 w 38"/>
              <a:gd name="T9" fmla="*/ 31 h 39"/>
              <a:gd name="T10" fmla="*/ 11 w 38"/>
              <a:gd name="T11" fmla="*/ 30 h 39"/>
              <a:gd name="T12" fmla="*/ 13 w 38"/>
              <a:gd name="T13" fmla="*/ 28 h 39"/>
              <a:gd name="T14" fmla="*/ 14 w 38"/>
              <a:gd name="T15" fmla="*/ 27 h 39"/>
              <a:gd name="T16" fmla="*/ 15 w 38"/>
              <a:gd name="T17" fmla="*/ 25 h 39"/>
              <a:gd name="T18" fmla="*/ 16 w 38"/>
              <a:gd name="T19" fmla="*/ 24 h 39"/>
              <a:gd name="T20" fmla="*/ 17 w 38"/>
              <a:gd name="T21" fmla="*/ 22 h 39"/>
              <a:gd name="T22" fmla="*/ 17 w 38"/>
              <a:gd name="T23" fmla="*/ 21 h 39"/>
              <a:gd name="T24" fmla="*/ 17 w 38"/>
              <a:gd name="T25" fmla="*/ 19 h 39"/>
              <a:gd name="T26" fmla="*/ 16 w 38"/>
              <a:gd name="T27" fmla="*/ 18 h 39"/>
              <a:gd name="T28" fmla="*/ 16 w 38"/>
              <a:gd name="T29" fmla="*/ 16 h 39"/>
              <a:gd name="T30" fmla="*/ 15 w 38"/>
              <a:gd name="T31" fmla="*/ 14 h 39"/>
              <a:gd name="T32" fmla="*/ 13 w 38"/>
              <a:gd name="T33" fmla="*/ 13 h 39"/>
              <a:gd name="T34" fmla="*/ 11 w 38"/>
              <a:gd name="T35" fmla="*/ 11 h 39"/>
              <a:gd name="T36" fmla="*/ 9 w 38"/>
              <a:gd name="T37" fmla="*/ 10 h 39"/>
              <a:gd name="T38" fmla="*/ 7 w 38"/>
              <a:gd name="T39" fmla="*/ 8 h 39"/>
              <a:gd name="T40" fmla="*/ 5 w 38"/>
              <a:gd name="T41" fmla="*/ 7 h 39"/>
              <a:gd name="T42" fmla="*/ 3 w 38"/>
              <a:gd name="T43" fmla="*/ 5 h 39"/>
              <a:gd name="T44" fmla="*/ 1 w 38"/>
              <a:gd name="T45" fmla="*/ 4 h 39"/>
              <a:gd name="T46" fmla="*/ 0 w 38"/>
              <a:gd name="T47" fmla="*/ 2 h 39"/>
              <a:gd name="T48" fmla="*/ 0 w 38"/>
              <a:gd name="T49" fmla="*/ 0 h 39"/>
              <a:gd name="T50" fmla="*/ 37 w 38"/>
              <a:gd name="T51" fmla="*/ 2 h 39"/>
              <a:gd name="T52" fmla="*/ 37 w 38"/>
              <a:gd name="T53" fmla="*/ 3 h 39"/>
              <a:gd name="T54" fmla="*/ 35 w 38"/>
              <a:gd name="T55" fmla="*/ 5 h 39"/>
              <a:gd name="T56" fmla="*/ 33 w 38"/>
              <a:gd name="T57" fmla="*/ 6 h 39"/>
              <a:gd name="T58" fmla="*/ 31 w 38"/>
              <a:gd name="T59" fmla="*/ 8 h 39"/>
              <a:gd name="T60" fmla="*/ 29 w 38"/>
              <a:gd name="T61" fmla="*/ 9 h 39"/>
              <a:gd name="T62" fmla="*/ 27 w 38"/>
              <a:gd name="T63" fmla="*/ 11 h 39"/>
              <a:gd name="T64" fmla="*/ 25 w 38"/>
              <a:gd name="T65" fmla="*/ 12 h 39"/>
              <a:gd name="T66" fmla="*/ 23 w 38"/>
              <a:gd name="T67" fmla="*/ 14 h 39"/>
              <a:gd name="T68" fmla="*/ 22 w 38"/>
              <a:gd name="T69" fmla="*/ 16 h 39"/>
              <a:gd name="T70" fmla="*/ 21 w 38"/>
              <a:gd name="T71" fmla="*/ 17 h 39"/>
              <a:gd name="T72" fmla="*/ 21 w 38"/>
              <a:gd name="T73" fmla="*/ 19 h 39"/>
              <a:gd name="T74" fmla="*/ 21 w 38"/>
              <a:gd name="T75" fmla="*/ 20 h 39"/>
              <a:gd name="T76" fmla="*/ 21 w 38"/>
              <a:gd name="T77" fmla="*/ 22 h 39"/>
              <a:gd name="T78" fmla="*/ 21 w 38"/>
              <a:gd name="T79" fmla="*/ 23 h 39"/>
              <a:gd name="T80" fmla="*/ 22 w 38"/>
              <a:gd name="T81" fmla="*/ 25 h 39"/>
              <a:gd name="T82" fmla="*/ 23 w 38"/>
              <a:gd name="T83" fmla="*/ 26 h 39"/>
              <a:gd name="T84" fmla="*/ 24 w 38"/>
              <a:gd name="T85" fmla="*/ 28 h 39"/>
              <a:gd name="T86" fmla="*/ 26 w 38"/>
              <a:gd name="T87" fmla="*/ 30 h 39"/>
              <a:gd name="T88" fmla="*/ 27 w 38"/>
              <a:gd name="T89" fmla="*/ 31 h 39"/>
              <a:gd name="T90" fmla="*/ 29 w 38"/>
              <a:gd name="T91" fmla="*/ 33 h 39"/>
              <a:gd name="T92" fmla="*/ 30 w 38"/>
              <a:gd name="T93" fmla="*/ 34 h 39"/>
              <a:gd name="T94" fmla="*/ 31 w 38"/>
              <a:gd name="T95" fmla="*/ 36 h 39"/>
              <a:gd name="T96" fmla="*/ 32 w 38"/>
              <a:gd name="T97" fmla="*/ 37 h 39"/>
              <a:gd name="T98" fmla="*/ 32 w 38"/>
              <a:gd name="T99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39">
                <a:moveTo>
                  <a:pt x="5" y="39"/>
                </a:moveTo>
                <a:lnTo>
                  <a:pt x="5" y="38"/>
                </a:lnTo>
                <a:lnTo>
                  <a:pt x="5" y="38"/>
                </a:lnTo>
                <a:lnTo>
                  <a:pt x="5" y="38"/>
                </a:lnTo>
                <a:lnTo>
                  <a:pt x="5" y="37"/>
                </a:lnTo>
                <a:lnTo>
                  <a:pt x="6" y="37"/>
                </a:lnTo>
                <a:lnTo>
                  <a:pt x="6" y="36"/>
                </a:lnTo>
                <a:lnTo>
                  <a:pt x="6" y="36"/>
                </a:lnTo>
                <a:lnTo>
                  <a:pt x="6" y="36"/>
                </a:lnTo>
                <a:lnTo>
                  <a:pt x="6" y="35"/>
                </a:lnTo>
                <a:lnTo>
                  <a:pt x="7" y="35"/>
                </a:lnTo>
                <a:lnTo>
                  <a:pt x="7" y="35"/>
                </a:lnTo>
                <a:lnTo>
                  <a:pt x="7" y="34"/>
                </a:lnTo>
                <a:lnTo>
                  <a:pt x="8" y="34"/>
                </a:lnTo>
                <a:lnTo>
                  <a:pt x="8" y="33"/>
                </a:lnTo>
                <a:lnTo>
                  <a:pt x="8" y="33"/>
                </a:lnTo>
                <a:lnTo>
                  <a:pt x="9" y="33"/>
                </a:lnTo>
                <a:lnTo>
                  <a:pt x="9" y="32"/>
                </a:lnTo>
                <a:lnTo>
                  <a:pt x="10" y="32"/>
                </a:lnTo>
                <a:lnTo>
                  <a:pt x="10" y="31"/>
                </a:lnTo>
                <a:lnTo>
                  <a:pt x="10" y="31"/>
                </a:lnTo>
                <a:lnTo>
                  <a:pt x="11" y="31"/>
                </a:lnTo>
                <a:lnTo>
                  <a:pt x="11" y="30"/>
                </a:lnTo>
                <a:lnTo>
                  <a:pt x="11" y="30"/>
                </a:lnTo>
                <a:lnTo>
                  <a:pt x="12" y="30"/>
                </a:lnTo>
                <a:lnTo>
                  <a:pt x="12" y="29"/>
                </a:lnTo>
                <a:lnTo>
                  <a:pt x="13" y="29"/>
                </a:lnTo>
                <a:lnTo>
                  <a:pt x="13" y="28"/>
                </a:lnTo>
                <a:lnTo>
                  <a:pt x="13" y="28"/>
                </a:lnTo>
                <a:lnTo>
                  <a:pt x="14" y="28"/>
                </a:lnTo>
                <a:lnTo>
                  <a:pt x="14" y="27"/>
                </a:lnTo>
                <a:lnTo>
                  <a:pt x="14" y="27"/>
                </a:lnTo>
                <a:lnTo>
                  <a:pt x="15" y="26"/>
                </a:lnTo>
                <a:lnTo>
                  <a:pt x="15" y="26"/>
                </a:lnTo>
                <a:lnTo>
                  <a:pt x="15" y="26"/>
                </a:lnTo>
                <a:lnTo>
                  <a:pt x="15" y="25"/>
                </a:lnTo>
                <a:lnTo>
                  <a:pt x="16" y="25"/>
                </a:lnTo>
                <a:lnTo>
                  <a:pt x="16" y="24"/>
                </a:lnTo>
                <a:lnTo>
                  <a:pt x="16" y="24"/>
                </a:lnTo>
                <a:lnTo>
                  <a:pt x="16" y="24"/>
                </a:lnTo>
                <a:lnTo>
                  <a:pt x="16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0"/>
                </a:lnTo>
                <a:lnTo>
                  <a:pt x="17" y="20"/>
                </a:lnTo>
                <a:lnTo>
                  <a:pt x="17" y="19"/>
                </a:lnTo>
                <a:lnTo>
                  <a:pt x="17" y="19"/>
                </a:lnTo>
                <a:lnTo>
                  <a:pt x="17" y="19"/>
                </a:lnTo>
                <a:lnTo>
                  <a:pt x="17" y="18"/>
                </a:lnTo>
                <a:lnTo>
                  <a:pt x="17" y="18"/>
                </a:lnTo>
                <a:lnTo>
                  <a:pt x="16" y="18"/>
                </a:lnTo>
                <a:lnTo>
                  <a:pt x="16" y="17"/>
                </a:lnTo>
                <a:lnTo>
                  <a:pt x="16" y="17"/>
                </a:lnTo>
                <a:lnTo>
                  <a:pt x="16" y="16"/>
                </a:lnTo>
                <a:lnTo>
                  <a:pt x="16" y="16"/>
                </a:lnTo>
                <a:lnTo>
                  <a:pt x="15" y="16"/>
                </a:lnTo>
                <a:lnTo>
                  <a:pt x="15" y="15"/>
                </a:lnTo>
                <a:lnTo>
                  <a:pt x="15" y="15"/>
                </a:lnTo>
                <a:lnTo>
                  <a:pt x="15" y="14"/>
                </a:lnTo>
                <a:lnTo>
                  <a:pt x="14" y="14"/>
                </a:lnTo>
                <a:lnTo>
                  <a:pt x="14" y="14"/>
                </a:lnTo>
                <a:lnTo>
                  <a:pt x="13" y="13"/>
                </a:lnTo>
                <a:lnTo>
                  <a:pt x="13" y="13"/>
                </a:lnTo>
                <a:lnTo>
                  <a:pt x="13" y="12"/>
                </a:lnTo>
                <a:lnTo>
                  <a:pt x="12" y="12"/>
                </a:lnTo>
                <a:lnTo>
                  <a:pt x="12" y="12"/>
                </a:lnTo>
                <a:lnTo>
                  <a:pt x="11" y="11"/>
                </a:lnTo>
                <a:lnTo>
                  <a:pt x="11" y="11"/>
                </a:lnTo>
                <a:lnTo>
                  <a:pt x="10" y="11"/>
                </a:lnTo>
                <a:lnTo>
                  <a:pt x="10" y="10"/>
                </a:lnTo>
                <a:lnTo>
                  <a:pt x="9" y="10"/>
                </a:lnTo>
                <a:lnTo>
                  <a:pt x="9" y="9"/>
                </a:lnTo>
                <a:lnTo>
                  <a:pt x="8" y="9"/>
                </a:lnTo>
                <a:lnTo>
                  <a:pt x="8" y="9"/>
                </a:lnTo>
                <a:lnTo>
                  <a:pt x="7" y="8"/>
                </a:lnTo>
                <a:lnTo>
                  <a:pt x="7" y="8"/>
                </a:lnTo>
                <a:lnTo>
                  <a:pt x="6" y="7"/>
                </a:lnTo>
                <a:lnTo>
                  <a:pt x="5" y="7"/>
                </a:lnTo>
                <a:lnTo>
                  <a:pt x="5" y="7"/>
                </a:lnTo>
                <a:lnTo>
                  <a:pt x="4" y="6"/>
                </a:lnTo>
                <a:lnTo>
                  <a:pt x="4" y="6"/>
                </a:lnTo>
                <a:lnTo>
                  <a:pt x="3" y="6"/>
                </a:lnTo>
                <a:lnTo>
                  <a:pt x="3" y="5"/>
                </a:lnTo>
                <a:lnTo>
                  <a:pt x="3" y="5"/>
                </a:lnTo>
                <a:lnTo>
                  <a:pt x="2" y="4"/>
                </a:lnTo>
                <a:lnTo>
                  <a:pt x="2" y="4"/>
                </a:lnTo>
                <a:lnTo>
                  <a:pt x="1" y="4"/>
                </a:lnTo>
                <a:lnTo>
                  <a:pt x="1" y="3"/>
                </a:lnTo>
                <a:lnTo>
                  <a:pt x="1" y="3"/>
                </a:lnTo>
                <a:lnTo>
                  <a:pt x="1" y="2"/>
                </a:lnTo>
                <a:lnTo>
                  <a:pt x="0" y="2"/>
                </a:lnTo>
                <a:lnTo>
                  <a:pt x="0" y="2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38" y="0"/>
                </a:lnTo>
                <a:lnTo>
                  <a:pt x="38" y="1"/>
                </a:lnTo>
                <a:lnTo>
                  <a:pt x="38" y="1"/>
                </a:lnTo>
                <a:lnTo>
                  <a:pt x="37" y="2"/>
                </a:lnTo>
                <a:lnTo>
                  <a:pt x="37" y="2"/>
                </a:lnTo>
                <a:lnTo>
                  <a:pt x="37" y="2"/>
                </a:lnTo>
                <a:lnTo>
                  <a:pt x="37" y="3"/>
                </a:lnTo>
                <a:lnTo>
                  <a:pt x="37" y="3"/>
                </a:lnTo>
                <a:lnTo>
                  <a:pt x="36" y="4"/>
                </a:lnTo>
                <a:lnTo>
                  <a:pt x="36" y="4"/>
                </a:lnTo>
                <a:lnTo>
                  <a:pt x="36" y="4"/>
                </a:lnTo>
                <a:lnTo>
                  <a:pt x="35" y="5"/>
                </a:lnTo>
                <a:lnTo>
                  <a:pt x="35" y="5"/>
                </a:lnTo>
                <a:lnTo>
                  <a:pt x="34" y="6"/>
                </a:lnTo>
                <a:lnTo>
                  <a:pt x="34" y="6"/>
                </a:lnTo>
                <a:lnTo>
                  <a:pt x="33" y="6"/>
                </a:lnTo>
                <a:lnTo>
                  <a:pt x="33" y="7"/>
                </a:lnTo>
                <a:lnTo>
                  <a:pt x="32" y="7"/>
                </a:lnTo>
                <a:lnTo>
                  <a:pt x="32" y="7"/>
                </a:lnTo>
                <a:lnTo>
                  <a:pt x="31" y="8"/>
                </a:lnTo>
                <a:lnTo>
                  <a:pt x="31" y="8"/>
                </a:lnTo>
                <a:lnTo>
                  <a:pt x="30" y="9"/>
                </a:lnTo>
                <a:lnTo>
                  <a:pt x="30" y="9"/>
                </a:lnTo>
                <a:lnTo>
                  <a:pt x="29" y="9"/>
                </a:lnTo>
                <a:lnTo>
                  <a:pt x="28" y="10"/>
                </a:lnTo>
                <a:lnTo>
                  <a:pt x="28" y="10"/>
                </a:lnTo>
                <a:lnTo>
                  <a:pt x="27" y="11"/>
                </a:lnTo>
                <a:lnTo>
                  <a:pt x="27" y="11"/>
                </a:lnTo>
                <a:lnTo>
                  <a:pt x="26" y="11"/>
                </a:lnTo>
                <a:lnTo>
                  <a:pt x="26" y="12"/>
                </a:lnTo>
                <a:lnTo>
                  <a:pt x="25" y="12"/>
                </a:lnTo>
                <a:lnTo>
                  <a:pt x="25" y="12"/>
                </a:lnTo>
                <a:lnTo>
                  <a:pt x="25" y="13"/>
                </a:lnTo>
                <a:lnTo>
                  <a:pt x="24" y="13"/>
                </a:lnTo>
                <a:lnTo>
                  <a:pt x="24" y="14"/>
                </a:lnTo>
                <a:lnTo>
                  <a:pt x="23" y="14"/>
                </a:lnTo>
                <a:lnTo>
                  <a:pt x="23" y="14"/>
                </a:lnTo>
                <a:lnTo>
                  <a:pt x="23" y="15"/>
                </a:lnTo>
                <a:lnTo>
                  <a:pt x="23" y="15"/>
                </a:lnTo>
                <a:lnTo>
                  <a:pt x="22" y="16"/>
                </a:lnTo>
                <a:lnTo>
                  <a:pt x="22" y="16"/>
                </a:lnTo>
                <a:lnTo>
                  <a:pt x="22" y="16"/>
                </a:lnTo>
                <a:lnTo>
                  <a:pt x="22" y="17"/>
                </a:lnTo>
                <a:lnTo>
                  <a:pt x="21" y="17"/>
                </a:lnTo>
                <a:lnTo>
                  <a:pt x="21" y="18"/>
                </a:lnTo>
                <a:lnTo>
                  <a:pt x="21" y="18"/>
                </a:lnTo>
                <a:lnTo>
                  <a:pt x="21" y="18"/>
                </a:lnTo>
                <a:lnTo>
                  <a:pt x="21" y="19"/>
                </a:lnTo>
                <a:lnTo>
                  <a:pt x="21" y="19"/>
                </a:lnTo>
                <a:lnTo>
                  <a:pt x="21" y="19"/>
                </a:lnTo>
                <a:lnTo>
                  <a:pt x="21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2" y="24"/>
                </a:lnTo>
                <a:lnTo>
                  <a:pt x="22" y="24"/>
                </a:lnTo>
                <a:lnTo>
                  <a:pt x="22" y="25"/>
                </a:lnTo>
                <a:lnTo>
                  <a:pt x="22" y="25"/>
                </a:lnTo>
                <a:lnTo>
                  <a:pt x="23" y="26"/>
                </a:lnTo>
                <a:lnTo>
                  <a:pt x="23" y="26"/>
                </a:lnTo>
                <a:lnTo>
                  <a:pt x="23" y="26"/>
                </a:lnTo>
                <a:lnTo>
                  <a:pt x="23" y="27"/>
                </a:lnTo>
                <a:lnTo>
                  <a:pt x="24" y="27"/>
                </a:lnTo>
                <a:lnTo>
                  <a:pt x="24" y="28"/>
                </a:lnTo>
                <a:lnTo>
                  <a:pt x="24" y="28"/>
                </a:lnTo>
                <a:lnTo>
                  <a:pt x="25" y="28"/>
                </a:lnTo>
                <a:lnTo>
                  <a:pt x="25" y="29"/>
                </a:lnTo>
                <a:lnTo>
                  <a:pt x="25" y="29"/>
                </a:lnTo>
                <a:lnTo>
                  <a:pt x="26" y="30"/>
                </a:lnTo>
                <a:lnTo>
                  <a:pt x="26" y="30"/>
                </a:lnTo>
                <a:lnTo>
                  <a:pt x="27" y="30"/>
                </a:lnTo>
                <a:lnTo>
                  <a:pt x="27" y="31"/>
                </a:lnTo>
                <a:lnTo>
                  <a:pt x="27" y="31"/>
                </a:lnTo>
                <a:lnTo>
                  <a:pt x="28" y="31"/>
                </a:lnTo>
                <a:lnTo>
                  <a:pt x="28" y="32"/>
                </a:lnTo>
                <a:lnTo>
                  <a:pt x="29" y="32"/>
                </a:lnTo>
                <a:lnTo>
                  <a:pt x="29" y="33"/>
                </a:lnTo>
                <a:lnTo>
                  <a:pt x="29" y="33"/>
                </a:lnTo>
                <a:lnTo>
                  <a:pt x="30" y="33"/>
                </a:lnTo>
                <a:lnTo>
                  <a:pt x="30" y="34"/>
                </a:lnTo>
                <a:lnTo>
                  <a:pt x="30" y="34"/>
                </a:lnTo>
                <a:lnTo>
                  <a:pt x="31" y="35"/>
                </a:lnTo>
                <a:lnTo>
                  <a:pt x="31" y="35"/>
                </a:lnTo>
                <a:lnTo>
                  <a:pt x="31" y="35"/>
                </a:lnTo>
                <a:lnTo>
                  <a:pt x="31" y="36"/>
                </a:lnTo>
                <a:lnTo>
                  <a:pt x="32" y="36"/>
                </a:lnTo>
                <a:lnTo>
                  <a:pt x="32" y="36"/>
                </a:lnTo>
                <a:lnTo>
                  <a:pt x="32" y="37"/>
                </a:lnTo>
                <a:lnTo>
                  <a:pt x="32" y="37"/>
                </a:lnTo>
                <a:lnTo>
                  <a:pt x="32" y="38"/>
                </a:lnTo>
                <a:lnTo>
                  <a:pt x="32" y="38"/>
                </a:lnTo>
                <a:lnTo>
                  <a:pt x="32" y="38"/>
                </a:lnTo>
                <a:lnTo>
                  <a:pt x="32" y="39"/>
                </a:lnTo>
                <a:lnTo>
                  <a:pt x="5" y="3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7" name="Line 34"/>
          <p:cNvSpPr>
            <a:spLocks noChangeShapeType="1"/>
          </p:cNvSpPr>
          <p:nvPr/>
        </p:nvSpPr>
        <p:spPr bwMode="auto">
          <a:xfrm flipV="1">
            <a:off x="1162050" y="4610100"/>
            <a:ext cx="0" cy="371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8" name="Rectangle 35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9" name="Rectangle 36"/>
          <p:cNvSpPr>
            <a:spLocks noChangeArrowheads="1"/>
          </p:cNvSpPr>
          <p:nvPr/>
        </p:nvSpPr>
        <p:spPr bwMode="auto">
          <a:xfrm>
            <a:off x="1152525" y="4610100"/>
            <a:ext cx="19050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0" name="Rectangle 37"/>
          <p:cNvSpPr>
            <a:spLocks noChangeArrowheads="1"/>
          </p:cNvSpPr>
          <p:nvPr/>
        </p:nvSpPr>
        <p:spPr bwMode="auto">
          <a:xfrm>
            <a:off x="1152525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1" name="Rectangle 38"/>
          <p:cNvSpPr>
            <a:spLocks noChangeArrowheads="1"/>
          </p:cNvSpPr>
          <p:nvPr/>
        </p:nvSpPr>
        <p:spPr bwMode="auto">
          <a:xfrm>
            <a:off x="1152525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2" name="Rectangle 39"/>
          <p:cNvSpPr>
            <a:spLocks noChangeArrowheads="1"/>
          </p:cNvSpPr>
          <p:nvPr/>
        </p:nvSpPr>
        <p:spPr bwMode="auto">
          <a:xfrm>
            <a:off x="1143000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3" name="Rectangle 40"/>
          <p:cNvSpPr>
            <a:spLocks noChangeArrowheads="1"/>
          </p:cNvSpPr>
          <p:nvPr/>
        </p:nvSpPr>
        <p:spPr bwMode="auto">
          <a:xfrm>
            <a:off x="1143000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4" name="Rectangle 41"/>
          <p:cNvSpPr>
            <a:spLocks noChangeArrowheads="1"/>
          </p:cNvSpPr>
          <p:nvPr/>
        </p:nvSpPr>
        <p:spPr bwMode="auto">
          <a:xfrm>
            <a:off x="1133475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5" name="Rectangle 42"/>
          <p:cNvSpPr>
            <a:spLocks noChangeArrowheads="1"/>
          </p:cNvSpPr>
          <p:nvPr/>
        </p:nvSpPr>
        <p:spPr bwMode="auto">
          <a:xfrm>
            <a:off x="1133475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6" name="Rectangle 43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7" name="Rectangle 44"/>
          <p:cNvSpPr>
            <a:spLocks noChangeArrowheads="1"/>
          </p:cNvSpPr>
          <p:nvPr/>
        </p:nvSpPr>
        <p:spPr bwMode="auto">
          <a:xfrm>
            <a:off x="1133475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8" name="Oval 45"/>
          <p:cNvSpPr>
            <a:spLocks noChangeArrowheads="1"/>
          </p:cNvSpPr>
          <p:nvPr/>
        </p:nvSpPr>
        <p:spPr bwMode="auto">
          <a:xfrm>
            <a:off x="1133475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9" name="Freeform 46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60 w 228"/>
              <a:gd name="T1" fmla="*/ 666 h 690"/>
              <a:gd name="T2" fmla="*/ 66 w 228"/>
              <a:gd name="T3" fmla="*/ 642 h 690"/>
              <a:gd name="T4" fmla="*/ 66 w 228"/>
              <a:gd name="T5" fmla="*/ 612 h 690"/>
              <a:gd name="T6" fmla="*/ 66 w 228"/>
              <a:gd name="T7" fmla="*/ 582 h 690"/>
              <a:gd name="T8" fmla="*/ 54 w 228"/>
              <a:gd name="T9" fmla="*/ 558 h 690"/>
              <a:gd name="T10" fmla="*/ 36 w 228"/>
              <a:gd name="T11" fmla="*/ 528 h 690"/>
              <a:gd name="T12" fmla="*/ 12 w 228"/>
              <a:gd name="T13" fmla="*/ 498 h 690"/>
              <a:gd name="T14" fmla="*/ 0 w 228"/>
              <a:gd name="T15" fmla="*/ 474 h 690"/>
              <a:gd name="T16" fmla="*/ 0 w 228"/>
              <a:gd name="T17" fmla="*/ 444 h 690"/>
              <a:gd name="T18" fmla="*/ 12 w 228"/>
              <a:gd name="T19" fmla="*/ 420 h 690"/>
              <a:gd name="T20" fmla="*/ 36 w 228"/>
              <a:gd name="T21" fmla="*/ 390 h 690"/>
              <a:gd name="T22" fmla="*/ 54 w 228"/>
              <a:gd name="T23" fmla="*/ 360 h 690"/>
              <a:gd name="T24" fmla="*/ 60 w 228"/>
              <a:gd name="T25" fmla="*/ 336 h 690"/>
              <a:gd name="T26" fmla="*/ 60 w 228"/>
              <a:gd name="T27" fmla="*/ 306 h 690"/>
              <a:gd name="T28" fmla="*/ 60 w 228"/>
              <a:gd name="T29" fmla="*/ 276 h 690"/>
              <a:gd name="T30" fmla="*/ 54 w 228"/>
              <a:gd name="T31" fmla="*/ 252 h 690"/>
              <a:gd name="T32" fmla="*/ 54 w 228"/>
              <a:gd name="T33" fmla="*/ 222 h 690"/>
              <a:gd name="T34" fmla="*/ 60 w 228"/>
              <a:gd name="T35" fmla="*/ 192 h 690"/>
              <a:gd name="T36" fmla="*/ 72 w 228"/>
              <a:gd name="T37" fmla="*/ 168 h 690"/>
              <a:gd name="T38" fmla="*/ 84 w 228"/>
              <a:gd name="T39" fmla="*/ 138 h 690"/>
              <a:gd name="T40" fmla="*/ 90 w 228"/>
              <a:gd name="T41" fmla="*/ 108 h 690"/>
              <a:gd name="T42" fmla="*/ 102 w 228"/>
              <a:gd name="T43" fmla="*/ 84 h 690"/>
              <a:gd name="T44" fmla="*/ 102 w 228"/>
              <a:gd name="T45" fmla="*/ 54 h 690"/>
              <a:gd name="T46" fmla="*/ 102 w 228"/>
              <a:gd name="T47" fmla="*/ 30 h 690"/>
              <a:gd name="T48" fmla="*/ 108 w 228"/>
              <a:gd name="T49" fmla="*/ 0 h 690"/>
              <a:gd name="T50" fmla="*/ 120 w 228"/>
              <a:gd name="T51" fmla="*/ 18 h 690"/>
              <a:gd name="T52" fmla="*/ 120 w 228"/>
              <a:gd name="T53" fmla="*/ 48 h 690"/>
              <a:gd name="T54" fmla="*/ 126 w 228"/>
              <a:gd name="T55" fmla="*/ 78 h 690"/>
              <a:gd name="T56" fmla="*/ 132 w 228"/>
              <a:gd name="T57" fmla="*/ 102 h 690"/>
              <a:gd name="T58" fmla="*/ 138 w 228"/>
              <a:gd name="T59" fmla="*/ 132 h 690"/>
              <a:gd name="T60" fmla="*/ 156 w 228"/>
              <a:gd name="T61" fmla="*/ 162 h 690"/>
              <a:gd name="T62" fmla="*/ 168 w 228"/>
              <a:gd name="T63" fmla="*/ 186 h 690"/>
              <a:gd name="T64" fmla="*/ 174 w 228"/>
              <a:gd name="T65" fmla="*/ 216 h 690"/>
              <a:gd name="T66" fmla="*/ 174 w 228"/>
              <a:gd name="T67" fmla="*/ 240 h 690"/>
              <a:gd name="T68" fmla="*/ 168 w 228"/>
              <a:gd name="T69" fmla="*/ 270 h 690"/>
              <a:gd name="T70" fmla="*/ 162 w 228"/>
              <a:gd name="T71" fmla="*/ 300 h 690"/>
              <a:gd name="T72" fmla="*/ 162 w 228"/>
              <a:gd name="T73" fmla="*/ 324 h 690"/>
              <a:gd name="T74" fmla="*/ 168 w 228"/>
              <a:gd name="T75" fmla="*/ 354 h 690"/>
              <a:gd name="T76" fmla="*/ 186 w 228"/>
              <a:gd name="T77" fmla="*/ 384 h 690"/>
              <a:gd name="T78" fmla="*/ 204 w 228"/>
              <a:gd name="T79" fmla="*/ 408 h 690"/>
              <a:gd name="T80" fmla="*/ 222 w 228"/>
              <a:gd name="T81" fmla="*/ 438 h 690"/>
              <a:gd name="T82" fmla="*/ 228 w 228"/>
              <a:gd name="T83" fmla="*/ 468 h 690"/>
              <a:gd name="T84" fmla="*/ 216 w 228"/>
              <a:gd name="T85" fmla="*/ 492 h 690"/>
              <a:gd name="T86" fmla="*/ 198 w 228"/>
              <a:gd name="T87" fmla="*/ 522 h 690"/>
              <a:gd name="T88" fmla="*/ 174 w 228"/>
              <a:gd name="T89" fmla="*/ 552 h 690"/>
              <a:gd name="T90" fmla="*/ 162 w 228"/>
              <a:gd name="T91" fmla="*/ 576 h 690"/>
              <a:gd name="T92" fmla="*/ 156 w 228"/>
              <a:gd name="T93" fmla="*/ 606 h 690"/>
              <a:gd name="T94" fmla="*/ 162 w 228"/>
              <a:gd name="T95" fmla="*/ 636 h 690"/>
              <a:gd name="T96" fmla="*/ 168 w 228"/>
              <a:gd name="T97" fmla="*/ 660 h 690"/>
              <a:gd name="T98" fmla="*/ 168 w 228"/>
              <a:gd name="T9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690">
                <a:moveTo>
                  <a:pt x="60" y="690"/>
                </a:moveTo>
                <a:lnTo>
                  <a:pt x="60" y="684"/>
                </a:lnTo>
                <a:lnTo>
                  <a:pt x="60" y="672"/>
                </a:lnTo>
                <a:lnTo>
                  <a:pt x="60" y="666"/>
                </a:lnTo>
                <a:lnTo>
                  <a:pt x="60" y="660"/>
                </a:lnTo>
                <a:lnTo>
                  <a:pt x="60" y="654"/>
                </a:lnTo>
                <a:lnTo>
                  <a:pt x="60" y="648"/>
                </a:lnTo>
                <a:lnTo>
                  <a:pt x="66" y="642"/>
                </a:lnTo>
                <a:lnTo>
                  <a:pt x="66" y="636"/>
                </a:lnTo>
                <a:lnTo>
                  <a:pt x="66" y="624"/>
                </a:lnTo>
                <a:lnTo>
                  <a:pt x="66" y="618"/>
                </a:lnTo>
                <a:lnTo>
                  <a:pt x="66" y="612"/>
                </a:lnTo>
                <a:lnTo>
                  <a:pt x="66" y="606"/>
                </a:lnTo>
                <a:lnTo>
                  <a:pt x="66" y="600"/>
                </a:lnTo>
                <a:lnTo>
                  <a:pt x="66" y="594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54" y="558"/>
                </a:lnTo>
                <a:lnTo>
                  <a:pt x="48" y="552"/>
                </a:lnTo>
                <a:lnTo>
                  <a:pt x="42" y="540"/>
                </a:lnTo>
                <a:lnTo>
                  <a:pt x="42" y="534"/>
                </a:lnTo>
                <a:lnTo>
                  <a:pt x="36" y="528"/>
                </a:lnTo>
                <a:lnTo>
                  <a:pt x="30" y="522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12" y="492"/>
                </a:lnTo>
                <a:lnTo>
                  <a:pt x="6" y="486"/>
                </a:lnTo>
                <a:lnTo>
                  <a:pt x="6" y="480"/>
                </a:lnTo>
                <a:lnTo>
                  <a:pt x="0" y="474"/>
                </a:lnTo>
                <a:lnTo>
                  <a:pt x="0" y="468"/>
                </a:lnTo>
                <a:lnTo>
                  <a:pt x="0" y="456"/>
                </a:lnTo>
                <a:lnTo>
                  <a:pt x="0" y="450"/>
                </a:lnTo>
                <a:lnTo>
                  <a:pt x="0" y="444"/>
                </a:lnTo>
                <a:lnTo>
                  <a:pt x="6" y="438"/>
                </a:lnTo>
                <a:lnTo>
                  <a:pt x="6" y="432"/>
                </a:lnTo>
                <a:lnTo>
                  <a:pt x="12" y="426"/>
                </a:lnTo>
                <a:lnTo>
                  <a:pt x="12" y="420"/>
                </a:lnTo>
                <a:lnTo>
                  <a:pt x="18" y="408"/>
                </a:lnTo>
                <a:lnTo>
                  <a:pt x="24" y="402"/>
                </a:lnTo>
                <a:lnTo>
                  <a:pt x="30" y="396"/>
                </a:lnTo>
                <a:lnTo>
                  <a:pt x="36" y="390"/>
                </a:lnTo>
                <a:lnTo>
                  <a:pt x="36" y="384"/>
                </a:lnTo>
                <a:lnTo>
                  <a:pt x="42" y="378"/>
                </a:lnTo>
                <a:lnTo>
                  <a:pt x="48" y="366"/>
                </a:lnTo>
                <a:lnTo>
                  <a:pt x="54" y="360"/>
                </a:lnTo>
                <a:lnTo>
                  <a:pt x="54" y="354"/>
                </a:lnTo>
                <a:lnTo>
                  <a:pt x="60" y="348"/>
                </a:lnTo>
                <a:lnTo>
                  <a:pt x="60" y="342"/>
                </a:lnTo>
                <a:lnTo>
                  <a:pt x="60" y="336"/>
                </a:lnTo>
                <a:lnTo>
                  <a:pt x="60" y="324"/>
                </a:lnTo>
                <a:lnTo>
                  <a:pt x="60" y="318"/>
                </a:lnTo>
                <a:lnTo>
                  <a:pt x="60" y="312"/>
                </a:lnTo>
                <a:lnTo>
                  <a:pt x="60" y="306"/>
                </a:lnTo>
                <a:lnTo>
                  <a:pt x="60" y="300"/>
                </a:lnTo>
                <a:lnTo>
                  <a:pt x="60" y="294"/>
                </a:lnTo>
                <a:lnTo>
                  <a:pt x="60" y="282"/>
                </a:lnTo>
                <a:lnTo>
                  <a:pt x="60" y="276"/>
                </a:lnTo>
                <a:lnTo>
                  <a:pt x="54" y="270"/>
                </a:lnTo>
                <a:lnTo>
                  <a:pt x="54" y="264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6" y="180"/>
                </a:lnTo>
                <a:lnTo>
                  <a:pt x="66" y="174"/>
                </a:lnTo>
                <a:lnTo>
                  <a:pt x="72" y="168"/>
                </a:lnTo>
                <a:lnTo>
                  <a:pt x="72" y="162"/>
                </a:lnTo>
                <a:lnTo>
                  <a:pt x="78" y="150"/>
                </a:lnTo>
                <a:lnTo>
                  <a:pt x="78" y="144"/>
                </a:lnTo>
                <a:lnTo>
                  <a:pt x="84" y="138"/>
                </a:lnTo>
                <a:lnTo>
                  <a:pt x="84" y="132"/>
                </a:lnTo>
                <a:lnTo>
                  <a:pt x="90" y="126"/>
                </a:lnTo>
                <a:lnTo>
                  <a:pt x="90" y="120"/>
                </a:lnTo>
                <a:lnTo>
                  <a:pt x="90" y="108"/>
                </a:lnTo>
                <a:lnTo>
                  <a:pt x="96" y="102"/>
                </a:lnTo>
                <a:lnTo>
                  <a:pt x="96" y="96"/>
                </a:lnTo>
                <a:lnTo>
                  <a:pt x="96" y="90"/>
                </a:lnTo>
                <a:lnTo>
                  <a:pt x="102" y="84"/>
                </a:lnTo>
                <a:lnTo>
                  <a:pt x="102" y="78"/>
                </a:lnTo>
                <a:lnTo>
                  <a:pt x="102" y="66"/>
                </a:lnTo>
                <a:lnTo>
                  <a:pt x="102" y="60"/>
                </a:lnTo>
                <a:lnTo>
                  <a:pt x="102" y="54"/>
                </a:lnTo>
                <a:lnTo>
                  <a:pt x="102" y="48"/>
                </a:lnTo>
                <a:lnTo>
                  <a:pt x="102" y="42"/>
                </a:lnTo>
                <a:lnTo>
                  <a:pt x="102" y="36"/>
                </a:lnTo>
                <a:lnTo>
                  <a:pt x="102" y="30"/>
                </a:lnTo>
                <a:lnTo>
                  <a:pt x="102" y="18"/>
                </a:lnTo>
                <a:lnTo>
                  <a:pt x="102" y="12"/>
                </a:lnTo>
                <a:lnTo>
                  <a:pt x="108" y="6"/>
                </a:lnTo>
                <a:lnTo>
                  <a:pt x="108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8"/>
                </a:lnTo>
                <a:lnTo>
                  <a:pt x="120" y="30"/>
                </a:lnTo>
                <a:lnTo>
                  <a:pt x="120" y="36"/>
                </a:lnTo>
                <a:lnTo>
                  <a:pt x="120" y="42"/>
                </a:lnTo>
                <a:lnTo>
                  <a:pt x="120" y="48"/>
                </a:lnTo>
                <a:lnTo>
                  <a:pt x="120" y="54"/>
                </a:lnTo>
                <a:lnTo>
                  <a:pt x="120" y="60"/>
                </a:lnTo>
                <a:lnTo>
                  <a:pt x="126" y="66"/>
                </a:lnTo>
                <a:lnTo>
                  <a:pt x="126" y="78"/>
                </a:lnTo>
                <a:lnTo>
                  <a:pt x="126" y="84"/>
                </a:lnTo>
                <a:lnTo>
                  <a:pt x="126" y="90"/>
                </a:lnTo>
                <a:lnTo>
                  <a:pt x="126" y="96"/>
                </a:lnTo>
                <a:lnTo>
                  <a:pt x="132" y="102"/>
                </a:lnTo>
                <a:lnTo>
                  <a:pt x="132" y="108"/>
                </a:lnTo>
                <a:lnTo>
                  <a:pt x="138" y="120"/>
                </a:lnTo>
                <a:lnTo>
                  <a:pt x="138" y="126"/>
                </a:lnTo>
                <a:lnTo>
                  <a:pt x="138" y="132"/>
                </a:lnTo>
                <a:lnTo>
                  <a:pt x="144" y="138"/>
                </a:lnTo>
                <a:lnTo>
                  <a:pt x="144" y="144"/>
                </a:lnTo>
                <a:lnTo>
                  <a:pt x="150" y="150"/>
                </a:lnTo>
                <a:lnTo>
                  <a:pt x="156" y="162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68" y="204"/>
                </a:lnTo>
                <a:lnTo>
                  <a:pt x="174" y="210"/>
                </a:lnTo>
                <a:lnTo>
                  <a:pt x="174" y="216"/>
                </a:lnTo>
                <a:lnTo>
                  <a:pt x="174" y="222"/>
                </a:lnTo>
                <a:lnTo>
                  <a:pt x="174" y="228"/>
                </a:lnTo>
                <a:lnTo>
                  <a:pt x="174" y="234"/>
                </a:lnTo>
                <a:lnTo>
                  <a:pt x="174" y="240"/>
                </a:lnTo>
                <a:lnTo>
                  <a:pt x="174" y="252"/>
                </a:lnTo>
                <a:lnTo>
                  <a:pt x="174" y="258"/>
                </a:lnTo>
                <a:lnTo>
                  <a:pt x="174" y="264"/>
                </a:lnTo>
                <a:lnTo>
                  <a:pt x="168" y="270"/>
                </a:lnTo>
                <a:lnTo>
                  <a:pt x="168" y="276"/>
                </a:lnTo>
                <a:lnTo>
                  <a:pt x="168" y="282"/>
                </a:lnTo>
                <a:lnTo>
                  <a:pt x="168" y="294"/>
                </a:lnTo>
                <a:lnTo>
                  <a:pt x="162" y="300"/>
                </a:lnTo>
                <a:lnTo>
                  <a:pt x="162" y="306"/>
                </a:lnTo>
                <a:lnTo>
                  <a:pt x="162" y="312"/>
                </a:lnTo>
                <a:lnTo>
                  <a:pt x="162" y="318"/>
                </a:lnTo>
                <a:lnTo>
                  <a:pt x="162" y="324"/>
                </a:lnTo>
                <a:lnTo>
                  <a:pt x="162" y="336"/>
                </a:lnTo>
                <a:lnTo>
                  <a:pt x="168" y="342"/>
                </a:lnTo>
                <a:lnTo>
                  <a:pt x="168" y="348"/>
                </a:lnTo>
                <a:lnTo>
                  <a:pt x="168" y="354"/>
                </a:lnTo>
                <a:lnTo>
                  <a:pt x="174" y="360"/>
                </a:lnTo>
                <a:lnTo>
                  <a:pt x="180" y="366"/>
                </a:lnTo>
                <a:lnTo>
                  <a:pt x="180" y="378"/>
                </a:lnTo>
                <a:lnTo>
                  <a:pt x="186" y="384"/>
                </a:lnTo>
                <a:lnTo>
                  <a:pt x="192" y="390"/>
                </a:lnTo>
                <a:lnTo>
                  <a:pt x="198" y="396"/>
                </a:lnTo>
                <a:lnTo>
                  <a:pt x="204" y="402"/>
                </a:lnTo>
                <a:lnTo>
                  <a:pt x="204" y="408"/>
                </a:lnTo>
                <a:lnTo>
                  <a:pt x="210" y="420"/>
                </a:lnTo>
                <a:lnTo>
                  <a:pt x="216" y="426"/>
                </a:lnTo>
                <a:lnTo>
                  <a:pt x="216" y="432"/>
                </a:lnTo>
                <a:lnTo>
                  <a:pt x="222" y="438"/>
                </a:lnTo>
                <a:lnTo>
                  <a:pt x="222" y="444"/>
                </a:lnTo>
                <a:lnTo>
                  <a:pt x="228" y="450"/>
                </a:lnTo>
                <a:lnTo>
                  <a:pt x="228" y="456"/>
                </a:lnTo>
                <a:lnTo>
                  <a:pt x="228" y="468"/>
                </a:lnTo>
                <a:lnTo>
                  <a:pt x="222" y="474"/>
                </a:lnTo>
                <a:lnTo>
                  <a:pt x="222" y="480"/>
                </a:lnTo>
                <a:lnTo>
                  <a:pt x="216" y="486"/>
                </a:lnTo>
                <a:lnTo>
                  <a:pt x="216" y="492"/>
                </a:lnTo>
                <a:lnTo>
                  <a:pt x="210" y="498"/>
                </a:lnTo>
                <a:lnTo>
                  <a:pt x="204" y="510"/>
                </a:lnTo>
                <a:lnTo>
                  <a:pt x="204" y="516"/>
                </a:lnTo>
                <a:lnTo>
                  <a:pt x="198" y="522"/>
                </a:lnTo>
                <a:lnTo>
                  <a:pt x="192" y="528"/>
                </a:lnTo>
                <a:lnTo>
                  <a:pt x="186" y="534"/>
                </a:lnTo>
                <a:lnTo>
                  <a:pt x="180" y="540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62" y="594"/>
                </a:lnTo>
                <a:lnTo>
                  <a:pt x="162" y="600"/>
                </a:lnTo>
                <a:lnTo>
                  <a:pt x="156" y="606"/>
                </a:lnTo>
                <a:lnTo>
                  <a:pt x="162" y="612"/>
                </a:lnTo>
                <a:lnTo>
                  <a:pt x="162" y="618"/>
                </a:lnTo>
                <a:lnTo>
                  <a:pt x="162" y="624"/>
                </a:lnTo>
                <a:lnTo>
                  <a:pt x="162" y="636"/>
                </a:lnTo>
                <a:lnTo>
                  <a:pt x="162" y="642"/>
                </a:lnTo>
                <a:lnTo>
                  <a:pt x="162" y="648"/>
                </a:lnTo>
                <a:lnTo>
                  <a:pt x="162" y="654"/>
                </a:lnTo>
                <a:lnTo>
                  <a:pt x="168" y="660"/>
                </a:lnTo>
                <a:lnTo>
                  <a:pt x="168" y="666"/>
                </a:lnTo>
                <a:lnTo>
                  <a:pt x="168" y="672"/>
                </a:lnTo>
                <a:lnTo>
                  <a:pt x="168" y="684"/>
                </a:lnTo>
                <a:lnTo>
                  <a:pt x="168" y="690"/>
                </a:lnTo>
                <a:lnTo>
                  <a:pt x="60" y="690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0" name="Freeform 47"/>
          <p:cNvSpPr>
            <a:spLocks/>
          </p:cNvSpPr>
          <p:nvPr/>
        </p:nvSpPr>
        <p:spPr bwMode="auto">
          <a:xfrm>
            <a:off x="1428750" y="3886200"/>
            <a:ext cx="361950" cy="1095375"/>
          </a:xfrm>
          <a:custGeom>
            <a:avLst/>
            <a:gdLst>
              <a:gd name="T0" fmla="*/ 10 w 38"/>
              <a:gd name="T1" fmla="*/ 111 h 115"/>
              <a:gd name="T2" fmla="*/ 11 w 38"/>
              <a:gd name="T3" fmla="*/ 107 h 115"/>
              <a:gd name="T4" fmla="*/ 11 w 38"/>
              <a:gd name="T5" fmla="*/ 102 h 115"/>
              <a:gd name="T6" fmla="*/ 11 w 38"/>
              <a:gd name="T7" fmla="*/ 97 h 115"/>
              <a:gd name="T8" fmla="*/ 9 w 38"/>
              <a:gd name="T9" fmla="*/ 93 h 115"/>
              <a:gd name="T10" fmla="*/ 6 w 38"/>
              <a:gd name="T11" fmla="*/ 88 h 115"/>
              <a:gd name="T12" fmla="*/ 2 w 38"/>
              <a:gd name="T13" fmla="*/ 83 h 115"/>
              <a:gd name="T14" fmla="*/ 0 w 38"/>
              <a:gd name="T15" fmla="*/ 79 h 115"/>
              <a:gd name="T16" fmla="*/ 0 w 38"/>
              <a:gd name="T17" fmla="*/ 74 h 115"/>
              <a:gd name="T18" fmla="*/ 2 w 38"/>
              <a:gd name="T19" fmla="*/ 70 h 115"/>
              <a:gd name="T20" fmla="*/ 6 w 38"/>
              <a:gd name="T21" fmla="*/ 65 h 115"/>
              <a:gd name="T22" fmla="*/ 9 w 38"/>
              <a:gd name="T23" fmla="*/ 60 h 115"/>
              <a:gd name="T24" fmla="*/ 10 w 38"/>
              <a:gd name="T25" fmla="*/ 56 h 115"/>
              <a:gd name="T26" fmla="*/ 10 w 38"/>
              <a:gd name="T27" fmla="*/ 51 h 115"/>
              <a:gd name="T28" fmla="*/ 10 w 38"/>
              <a:gd name="T29" fmla="*/ 46 h 115"/>
              <a:gd name="T30" fmla="*/ 9 w 38"/>
              <a:gd name="T31" fmla="*/ 42 h 115"/>
              <a:gd name="T32" fmla="*/ 9 w 38"/>
              <a:gd name="T33" fmla="*/ 37 h 115"/>
              <a:gd name="T34" fmla="*/ 10 w 38"/>
              <a:gd name="T35" fmla="*/ 32 h 115"/>
              <a:gd name="T36" fmla="*/ 12 w 38"/>
              <a:gd name="T37" fmla="*/ 28 h 115"/>
              <a:gd name="T38" fmla="*/ 14 w 38"/>
              <a:gd name="T39" fmla="*/ 23 h 115"/>
              <a:gd name="T40" fmla="*/ 15 w 38"/>
              <a:gd name="T41" fmla="*/ 18 h 115"/>
              <a:gd name="T42" fmla="*/ 17 w 38"/>
              <a:gd name="T43" fmla="*/ 14 h 115"/>
              <a:gd name="T44" fmla="*/ 17 w 38"/>
              <a:gd name="T45" fmla="*/ 9 h 115"/>
              <a:gd name="T46" fmla="*/ 17 w 38"/>
              <a:gd name="T47" fmla="*/ 5 h 115"/>
              <a:gd name="T48" fmla="*/ 18 w 38"/>
              <a:gd name="T49" fmla="*/ 0 h 115"/>
              <a:gd name="T50" fmla="*/ 20 w 38"/>
              <a:gd name="T51" fmla="*/ 3 h 115"/>
              <a:gd name="T52" fmla="*/ 20 w 38"/>
              <a:gd name="T53" fmla="*/ 8 h 115"/>
              <a:gd name="T54" fmla="*/ 21 w 38"/>
              <a:gd name="T55" fmla="*/ 13 h 115"/>
              <a:gd name="T56" fmla="*/ 22 w 38"/>
              <a:gd name="T57" fmla="*/ 17 h 115"/>
              <a:gd name="T58" fmla="*/ 23 w 38"/>
              <a:gd name="T59" fmla="*/ 22 h 115"/>
              <a:gd name="T60" fmla="*/ 26 w 38"/>
              <a:gd name="T61" fmla="*/ 27 h 115"/>
              <a:gd name="T62" fmla="*/ 28 w 38"/>
              <a:gd name="T63" fmla="*/ 31 h 115"/>
              <a:gd name="T64" fmla="*/ 29 w 38"/>
              <a:gd name="T65" fmla="*/ 36 h 115"/>
              <a:gd name="T66" fmla="*/ 29 w 38"/>
              <a:gd name="T67" fmla="*/ 40 h 115"/>
              <a:gd name="T68" fmla="*/ 28 w 38"/>
              <a:gd name="T69" fmla="*/ 45 h 115"/>
              <a:gd name="T70" fmla="*/ 27 w 38"/>
              <a:gd name="T71" fmla="*/ 50 h 115"/>
              <a:gd name="T72" fmla="*/ 27 w 38"/>
              <a:gd name="T73" fmla="*/ 54 h 115"/>
              <a:gd name="T74" fmla="*/ 28 w 38"/>
              <a:gd name="T75" fmla="*/ 59 h 115"/>
              <a:gd name="T76" fmla="*/ 31 w 38"/>
              <a:gd name="T77" fmla="*/ 64 h 115"/>
              <a:gd name="T78" fmla="*/ 34 w 38"/>
              <a:gd name="T79" fmla="*/ 68 h 115"/>
              <a:gd name="T80" fmla="*/ 37 w 38"/>
              <a:gd name="T81" fmla="*/ 73 h 115"/>
              <a:gd name="T82" fmla="*/ 38 w 38"/>
              <a:gd name="T83" fmla="*/ 78 h 115"/>
              <a:gd name="T84" fmla="*/ 36 w 38"/>
              <a:gd name="T85" fmla="*/ 82 h 115"/>
              <a:gd name="T86" fmla="*/ 33 w 38"/>
              <a:gd name="T87" fmla="*/ 87 h 115"/>
              <a:gd name="T88" fmla="*/ 29 w 38"/>
              <a:gd name="T89" fmla="*/ 92 h 115"/>
              <a:gd name="T90" fmla="*/ 27 w 38"/>
              <a:gd name="T91" fmla="*/ 96 h 115"/>
              <a:gd name="T92" fmla="*/ 26 w 38"/>
              <a:gd name="T93" fmla="*/ 101 h 115"/>
              <a:gd name="T94" fmla="*/ 27 w 38"/>
              <a:gd name="T95" fmla="*/ 106 h 115"/>
              <a:gd name="T96" fmla="*/ 28 w 38"/>
              <a:gd name="T97" fmla="*/ 110 h 115"/>
              <a:gd name="T98" fmla="*/ 28 w 38"/>
              <a:gd name="T9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15">
                <a:moveTo>
                  <a:pt x="10" y="115"/>
                </a:moveTo>
                <a:lnTo>
                  <a:pt x="10" y="114"/>
                </a:lnTo>
                <a:lnTo>
                  <a:pt x="10" y="112"/>
                </a:lnTo>
                <a:lnTo>
                  <a:pt x="10" y="111"/>
                </a:lnTo>
                <a:lnTo>
                  <a:pt x="10" y="110"/>
                </a:lnTo>
                <a:lnTo>
                  <a:pt x="10" y="109"/>
                </a:lnTo>
                <a:lnTo>
                  <a:pt x="10" y="108"/>
                </a:lnTo>
                <a:lnTo>
                  <a:pt x="11" y="107"/>
                </a:lnTo>
                <a:lnTo>
                  <a:pt x="11" y="106"/>
                </a:lnTo>
                <a:lnTo>
                  <a:pt x="11" y="104"/>
                </a:lnTo>
                <a:lnTo>
                  <a:pt x="11" y="103"/>
                </a:lnTo>
                <a:lnTo>
                  <a:pt x="11" y="102"/>
                </a:lnTo>
                <a:lnTo>
                  <a:pt x="11" y="101"/>
                </a:lnTo>
                <a:lnTo>
                  <a:pt x="11" y="100"/>
                </a:lnTo>
                <a:lnTo>
                  <a:pt x="11" y="99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9" y="93"/>
                </a:lnTo>
                <a:lnTo>
                  <a:pt x="8" y="92"/>
                </a:lnTo>
                <a:lnTo>
                  <a:pt x="7" y="90"/>
                </a:lnTo>
                <a:lnTo>
                  <a:pt x="7" y="89"/>
                </a:lnTo>
                <a:lnTo>
                  <a:pt x="6" y="88"/>
                </a:lnTo>
                <a:lnTo>
                  <a:pt x="5" y="87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2" y="82"/>
                </a:lnTo>
                <a:lnTo>
                  <a:pt x="1" y="81"/>
                </a:lnTo>
                <a:lnTo>
                  <a:pt x="1" y="80"/>
                </a:lnTo>
                <a:lnTo>
                  <a:pt x="0" y="79"/>
                </a:lnTo>
                <a:lnTo>
                  <a:pt x="0" y="78"/>
                </a:lnTo>
                <a:lnTo>
                  <a:pt x="0" y="76"/>
                </a:lnTo>
                <a:lnTo>
                  <a:pt x="0" y="75"/>
                </a:lnTo>
                <a:lnTo>
                  <a:pt x="0" y="74"/>
                </a:lnTo>
                <a:lnTo>
                  <a:pt x="1" y="73"/>
                </a:lnTo>
                <a:lnTo>
                  <a:pt x="1" y="72"/>
                </a:lnTo>
                <a:lnTo>
                  <a:pt x="2" y="71"/>
                </a:lnTo>
                <a:lnTo>
                  <a:pt x="2" y="70"/>
                </a:lnTo>
                <a:lnTo>
                  <a:pt x="3" y="68"/>
                </a:lnTo>
                <a:lnTo>
                  <a:pt x="4" y="67"/>
                </a:lnTo>
                <a:lnTo>
                  <a:pt x="5" y="66"/>
                </a:lnTo>
                <a:lnTo>
                  <a:pt x="6" y="65"/>
                </a:lnTo>
                <a:lnTo>
                  <a:pt x="6" y="64"/>
                </a:lnTo>
                <a:lnTo>
                  <a:pt x="7" y="63"/>
                </a:lnTo>
                <a:lnTo>
                  <a:pt x="8" y="61"/>
                </a:lnTo>
                <a:lnTo>
                  <a:pt x="9" y="60"/>
                </a:lnTo>
                <a:lnTo>
                  <a:pt x="9" y="59"/>
                </a:lnTo>
                <a:lnTo>
                  <a:pt x="10" y="58"/>
                </a:lnTo>
                <a:lnTo>
                  <a:pt x="10" y="57"/>
                </a:lnTo>
                <a:lnTo>
                  <a:pt x="10" y="56"/>
                </a:lnTo>
                <a:lnTo>
                  <a:pt x="10" y="54"/>
                </a:lnTo>
                <a:lnTo>
                  <a:pt x="10" y="53"/>
                </a:lnTo>
                <a:lnTo>
                  <a:pt x="10" y="52"/>
                </a:lnTo>
                <a:lnTo>
                  <a:pt x="10" y="51"/>
                </a:lnTo>
                <a:lnTo>
                  <a:pt x="10" y="50"/>
                </a:lnTo>
                <a:lnTo>
                  <a:pt x="10" y="49"/>
                </a:lnTo>
                <a:lnTo>
                  <a:pt x="10" y="47"/>
                </a:lnTo>
                <a:lnTo>
                  <a:pt x="10" y="46"/>
                </a:lnTo>
                <a:lnTo>
                  <a:pt x="9" y="45"/>
                </a:lnTo>
                <a:lnTo>
                  <a:pt x="9" y="44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1" y="30"/>
                </a:lnTo>
                <a:lnTo>
                  <a:pt x="11" y="29"/>
                </a:lnTo>
                <a:lnTo>
                  <a:pt x="12" y="28"/>
                </a:lnTo>
                <a:lnTo>
                  <a:pt x="12" y="27"/>
                </a:lnTo>
                <a:lnTo>
                  <a:pt x="13" y="25"/>
                </a:lnTo>
                <a:lnTo>
                  <a:pt x="13" y="24"/>
                </a:lnTo>
                <a:lnTo>
                  <a:pt x="14" y="23"/>
                </a:lnTo>
                <a:lnTo>
                  <a:pt x="14" y="22"/>
                </a:lnTo>
                <a:lnTo>
                  <a:pt x="15" y="21"/>
                </a:lnTo>
                <a:lnTo>
                  <a:pt x="15" y="20"/>
                </a:lnTo>
                <a:lnTo>
                  <a:pt x="15" y="18"/>
                </a:lnTo>
                <a:lnTo>
                  <a:pt x="16" y="17"/>
                </a:lnTo>
                <a:lnTo>
                  <a:pt x="16" y="16"/>
                </a:lnTo>
                <a:lnTo>
                  <a:pt x="16" y="15"/>
                </a:lnTo>
                <a:lnTo>
                  <a:pt x="17" y="14"/>
                </a:lnTo>
                <a:lnTo>
                  <a:pt x="17" y="13"/>
                </a:lnTo>
                <a:lnTo>
                  <a:pt x="17" y="11"/>
                </a:lnTo>
                <a:lnTo>
                  <a:pt x="17" y="10"/>
                </a:lnTo>
                <a:lnTo>
                  <a:pt x="17" y="9"/>
                </a:lnTo>
                <a:lnTo>
                  <a:pt x="17" y="8"/>
                </a:lnTo>
                <a:lnTo>
                  <a:pt x="17" y="7"/>
                </a:lnTo>
                <a:lnTo>
                  <a:pt x="17" y="6"/>
                </a:lnTo>
                <a:lnTo>
                  <a:pt x="17" y="5"/>
                </a:lnTo>
                <a:lnTo>
                  <a:pt x="17" y="3"/>
                </a:lnTo>
                <a:lnTo>
                  <a:pt x="17" y="2"/>
                </a:lnTo>
                <a:lnTo>
                  <a:pt x="18" y="1"/>
                </a:lnTo>
                <a:lnTo>
                  <a:pt x="18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3"/>
                </a:lnTo>
                <a:lnTo>
                  <a:pt x="20" y="5"/>
                </a:lnTo>
                <a:lnTo>
                  <a:pt x="20" y="6"/>
                </a:lnTo>
                <a:lnTo>
                  <a:pt x="20" y="7"/>
                </a:lnTo>
                <a:lnTo>
                  <a:pt x="20" y="8"/>
                </a:lnTo>
                <a:lnTo>
                  <a:pt x="20" y="9"/>
                </a:lnTo>
                <a:lnTo>
                  <a:pt x="20" y="10"/>
                </a:lnTo>
                <a:lnTo>
                  <a:pt x="21" y="11"/>
                </a:lnTo>
                <a:lnTo>
                  <a:pt x="21" y="13"/>
                </a:lnTo>
                <a:lnTo>
                  <a:pt x="21" y="14"/>
                </a:lnTo>
                <a:lnTo>
                  <a:pt x="21" y="15"/>
                </a:lnTo>
                <a:lnTo>
                  <a:pt x="21" y="16"/>
                </a:lnTo>
                <a:lnTo>
                  <a:pt x="22" y="17"/>
                </a:lnTo>
                <a:lnTo>
                  <a:pt x="22" y="18"/>
                </a:lnTo>
                <a:lnTo>
                  <a:pt x="23" y="20"/>
                </a:lnTo>
                <a:lnTo>
                  <a:pt x="23" y="21"/>
                </a:lnTo>
                <a:lnTo>
                  <a:pt x="23" y="22"/>
                </a:lnTo>
                <a:lnTo>
                  <a:pt x="24" y="23"/>
                </a:lnTo>
                <a:lnTo>
                  <a:pt x="24" y="24"/>
                </a:lnTo>
                <a:lnTo>
                  <a:pt x="25" y="25"/>
                </a:lnTo>
                <a:lnTo>
                  <a:pt x="26" y="27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8" y="34"/>
                </a:lnTo>
                <a:lnTo>
                  <a:pt x="29" y="35"/>
                </a:lnTo>
                <a:lnTo>
                  <a:pt x="29" y="36"/>
                </a:lnTo>
                <a:lnTo>
                  <a:pt x="29" y="37"/>
                </a:lnTo>
                <a:lnTo>
                  <a:pt x="29" y="38"/>
                </a:lnTo>
                <a:lnTo>
                  <a:pt x="29" y="39"/>
                </a:lnTo>
                <a:lnTo>
                  <a:pt x="29" y="40"/>
                </a:lnTo>
                <a:lnTo>
                  <a:pt x="29" y="42"/>
                </a:lnTo>
                <a:lnTo>
                  <a:pt x="29" y="43"/>
                </a:lnTo>
                <a:lnTo>
                  <a:pt x="29" y="44"/>
                </a:lnTo>
                <a:lnTo>
                  <a:pt x="28" y="45"/>
                </a:lnTo>
                <a:lnTo>
                  <a:pt x="28" y="46"/>
                </a:lnTo>
                <a:lnTo>
                  <a:pt x="28" y="47"/>
                </a:lnTo>
                <a:lnTo>
                  <a:pt x="28" y="49"/>
                </a:lnTo>
                <a:lnTo>
                  <a:pt x="27" y="50"/>
                </a:lnTo>
                <a:lnTo>
                  <a:pt x="27" y="51"/>
                </a:lnTo>
                <a:lnTo>
                  <a:pt x="27" y="52"/>
                </a:lnTo>
                <a:lnTo>
                  <a:pt x="27" y="53"/>
                </a:lnTo>
                <a:lnTo>
                  <a:pt x="27" y="54"/>
                </a:lnTo>
                <a:lnTo>
                  <a:pt x="27" y="56"/>
                </a:lnTo>
                <a:lnTo>
                  <a:pt x="28" y="57"/>
                </a:lnTo>
                <a:lnTo>
                  <a:pt x="28" y="58"/>
                </a:lnTo>
                <a:lnTo>
                  <a:pt x="28" y="59"/>
                </a:lnTo>
                <a:lnTo>
                  <a:pt x="29" y="60"/>
                </a:lnTo>
                <a:lnTo>
                  <a:pt x="30" y="61"/>
                </a:lnTo>
                <a:lnTo>
                  <a:pt x="30" y="63"/>
                </a:lnTo>
                <a:lnTo>
                  <a:pt x="31" y="64"/>
                </a:lnTo>
                <a:lnTo>
                  <a:pt x="32" y="65"/>
                </a:lnTo>
                <a:lnTo>
                  <a:pt x="33" y="66"/>
                </a:lnTo>
                <a:lnTo>
                  <a:pt x="34" y="67"/>
                </a:lnTo>
                <a:lnTo>
                  <a:pt x="34" y="68"/>
                </a:lnTo>
                <a:lnTo>
                  <a:pt x="35" y="70"/>
                </a:lnTo>
                <a:lnTo>
                  <a:pt x="36" y="71"/>
                </a:lnTo>
                <a:lnTo>
                  <a:pt x="36" y="72"/>
                </a:lnTo>
                <a:lnTo>
                  <a:pt x="37" y="73"/>
                </a:lnTo>
                <a:lnTo>
                  <a:pt x="37" y="74"/>
                </a:lnTo>
                <a:lnTo>
                  <a:pt x="38" y="75"/>
                </a:lnTo>
                <a:lnTo>
                  <a:pt x="38" y="76"/>
                </a:lnTo>
                <a:lnTo>
                  <a:pt x="38" y="78"/>
                </a:lnTo>
                <a:lnTo>
                  <a:pt x="37" y="79"/>
                </a:lnTo>
                <a:lnTo>
                  <a:pt x="37" y="80"/>
                </a:lnTo>
                <a:lnTo>
                  <a:pt x="36" y="81"/>
                </a:lnTo>
                <a:lnTo>
                  <a:pt x="36" y="82"/>
                </a:lnTo>
                <a:lnTo>
                  <a:pt x="35" y="83"/>
                </a:lnTo>
                <a:lnTo>
                  <a:pt x="34" y="85"/>
                </a:lnTo>
                <a:lnTo>
                  <a:pt x="34" y="86"/>
                </a:lnTo>
                <a:lnTo>
                  <a:pt x="33" y="87"/>
                </a:lnTo>
                <a:lnTo>
                  <a:pt x="32" y="88"/>
                </a:lnTo>
                <a:lnTo>
                  <a:pt x="31" y="89"/>
                </a:lnTo>
                <a:lnTo>
                  <a:pt x="30" y="90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7" y="99"/>
                </a:lnTo>
                <a:lnTo>
                  <a:pt x="27" y="100"/>
                </a:lnTo>
                <a:lnTo>
                  <a:pt x="26" y="101"/>
                </a:lnTo>
                <a:lnTo>
                  <a:pt x="27" y="102"/>
                </a:lnTo>
                <a:lnTo>
                  <a:pt x="27" y="103"/>
                </a:lnTo>
                <a:lnTo>
                  <a:pt x="27" y="104"/>
                </a:lnTo>
                <a:lnTo>
                  <a:pt x="27" y="106"/>
                </a:lnTo>
                <a:lnTo>
                  <a:pt x="27" y="107"/>
                </a:lnTo>
                <a:lnTo>
                  <a:pt x="27" y="108"/>
                </a:lnTo>
                <a:lnTo>
                  <a:pt x="27" y="109"/>
                </a:lnTo>
                <a:lnTo>
                  <a:pt x="28" y="110"/>
                </a:lnTo>
                <a:lnTo>
                  <a:pt x="28" y="111"/>
                </a:lnTo>
                <a:lnTo>
                  <a:pt x="28" y="112"/>
                </a:lnTo>
                <a:lnTo>
                  <a:pt x="28" y="114"/>
                </a:lnTo>
                <a:lnTo>
                  <a:pt x="28" y="115"/>
                </a:lnTo>
                <a:lnTo>
                  <a:pt x="10" y="115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1" name="Line 48"/>
          <p:cNvSpPr>
            <a:spLocks noChangeShapeType="1"/>
          </p:cNvSpPr>
          <p:nvPr/>
        </p:nvSpPr>
        <p:spPr bwMode="auto">
          <a:xfrm flipV="1">
            <a:off x="1609725" y="3886200"/>
            <a:ext cx="0" cy="10953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2" name="Rectangle 49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 50"/>
          <p:cNvSpPr>
            <a:spLocks noChangeArrowheads="1"/>
          </p:cNvSpPr>
          <p:nvPr/>
        </p:nvSpPr>
        <p:spPr bwMode="auto">
          <a:xfrm>
            <a:off x="1600200" y="42481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4" name="Rectangle 51"/>
          <p:cNvSpPr>
            <a:spLocks noChangeArrowheads="1"/>
          </p:cNvSpPr>
          <p:nvPr/>
        </p:nvSpPr>
        <p:spPr bwMode="auto">
          <a:xfrm>
            <a:off x="1600200" y="45815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5" name="Rectangle 52"/>
          <p:cNvSpPr>
            <a:spLocks noChangeArrowheads="1"/>
          </p:cNvSpPr>
          <p:nvPr/>
        </p:nvSpPr>
        <p:spPr bwMode="auto">
          <a:xfrm>
            <a:off x="1600200" y="4638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6" name="Rectangle 53"/>
          <p:cNvSpPr>
            <a:spLocks noChangeArrowheads="1"/>
          </p:cNvSpPr>
          <p:nvPr/>
        </p:nvSpPr>
        <p:spPr bwMode="auto">
          <a:xfrm>
            <a:off x="1590675" y="45910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7" name="Rectangle 54"/>
          <p:cNvSpPr>
            <a:spLocks noChangeArrowheads="1"/>
          </p:cNvSpPr>
          <p:nvPr/>
        </p:nvSpPr>
        <p:spPr bwMode="auto">
          <a:xfrm>
            <a:off x="1590675" y="4629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8" name="Rectangle 55"/>
          <p:cNvSpPr>
            <a:spLocks noChangeArrowheads="1"/>
          </p:cNvSpPr>
          <p:nvPr/>
        </p:nvSpPr>
        <p:spPr bwMode="auto">
          <a:xfrm>
            <a:off x="158115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9" name="Rectangle 56"/>
          <p:cNvSpPr>
            <a:spLocks noChangeArrowheads="1"/>
          </p:cNvSpPr>
          <p:nvPr/>
        </p:nvSpPr>
        <p:spPr bwMode="auto">
          <a:xfrm>
            <a:off x="1581150" y="4619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0" name="Rectangle 57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1" name="Rectangle 58"/>
          <p:cNvSpPr>
            <a:spLocks noChangeArrowheads="1"/>
          </p:cNvSpPr>
          <p:nvPr/>
        </p:nvSpPr>
        <p:spPr bwMode="auto">
          <a:xfrm>
            <a:off x="158115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2" name="Oval 59"/>
          <p:cNvSpPr>
            <a:spLocks noChangeArrowheads="1"/>
          </p:cNvSpPr>
          <p:nvPr/>
        </p:nvSpPr>
        <p:spPr bwMode="auto">
          <a:xfrm>
            <a:off x="1581150" y="45815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3" name="Freeform 60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08 w 228"/>
              <a:gd name="T1" fmla="*/ 888 h 918"/>
              <a:gd name="T2" fmla="*/ 102 w 228"/>
              <a:gd name="T3" fmla="*/ 852 h 918"/>
              <a:gd name="T4" fmla="*/ 96 w 228"/>
              <a:gd name="T5" fmla="*/ 816 h 918"/>
              <a:gd name="T6" fmla="*/ 84 w 228"/>
              <a:gd name="T7" fmla="*/ 780 h 918"/>
              <a:gd name="T8" fmla="*/ 72 w 228"/>
              <a:gd name="T9" fmla="*/ 738 h 918"/>
              <a:gd name="T10" fmla="*/ 60 w 228"/>
              <a:gd name="T11" fmla="*/ 702 h 918"/>
              <a:gd name="T12" fmla="*/ 60 w 228"/>
              <a:gd name="T13" fmla="*/ 666 h 918"/>
              <a:gd name="T14" fmla="*/ 60 w 228"/>
              <a:gd name="T15" fmla="*/ 630 h 918"/>
              <a:gd name="T16" fmla="*/ 54 w 228"/>
              <a:gd name="T17" fmla="*/ 594 h 918"/>
              <a:gd name="T18" fmla="*/ 42 w 228"/>
              <a:gd name="T19" fmla="*/ 552 h 918"/>
              <a:gd name="T20" fmla="*/ 24 w 228"/>
              <a:gd name="T21" fmla="*/ 516 h 918"/>
              <a:gd name="T22" fmla="*/ 6 w 228"/>
              <a:gd name="T23" fmla="*/ 480 h 918"/>
              <a:gd name="T24" fmla="*/ 0 w 228"/>
              <a:gd name="T25" fmla="*/ 444 h 918"/>
              <a:gd name="T26" fmla="*/ 12 w 228"/>
              <a:gd name="T27" fmla="*/ 408 h 918"/>
              <a:gd name="T28" fmla="*/ 36 w 228"/>
              <a:gd name="T29" fmla="*/ 366 h 918"/>
              <a:gd name="T30" fmla="*/ 48 w 228"/>
              <a:gd name="T31" fmla="*/ 330 h 918"/>
              <a:gd name="T32" fmla="*/ 54 w 228"/>
              <a:gd name="T33" fmla="*/ 294 h 918"/>
              <a:gd name="T34" fmla="*/ 48 w 228"/>
              <a:gd name="T35" fmla="*/ 258 h 918"/>
              <a:gd name="T36" fmla="*/ 48 w 228"/>
              <a:gd name="T37" fmla="*/ 222 h 918"/>
              <a:gd name="T38" fmla="*/ 54 w 228"/>
              <a:gd name="T39" fmla="*/ 186 h 918"/>
              <a:gd name="T40" fmla="*/ 72 w 228"/>
              <a:gd name="T41" fmla="*/ 144 h 918"/>
              <a:gd name="T42" fmla="*/ 84 w 228"/>
              <a:gd name="T43" fmla="*/ 108 h 918"/>
              <a:gd name="T44" fmla="*/ 90 w 228"/>
              <a:gd name="T45" fmla="*/ 72 h 918"/>
              <a:gd name="T46" fmla="*/ 96 w 228"/>
              <a:gd name="T47" fmla="*/ 36 h 918"/>
              <a:gd name="T48" fmla="*/ 96 w 228"/>
              <a:gd name="T49" fmla="*/ 0 h 918"/>
              <a:gd name="T50" fmla="*/ 132 w 228"/>
              <a:gd name="T51" fmla="*/ 24 h 918"/>
              <a:gd name="T52" fmla="*/ 132 w 228"/>
              <a:gd name="T53" fmla="*/ 60 h 918"/>
              <a:gd name="T54" fmla="*/ 138 w 228"/>
              <a:gd name="T55" fmla="*/ 102 h 918"/>
              <a:gd name="T56" fmla="*/ 150 w 228"/>
              <a:gd name="T57" fmla="*/ 138 h 918"/>
              <a:gd name="T58" fmla="*/ 168 w 228"/>
              <a:gd name="T59" fmla="*/ 174 h 918"/>
              <a:gd name="T60" fmla="*/ 174 w 228"/>
              <a:gd name="T61" fmla="*/ 210 h 918"/>
              <a:gd name="T62" fmla="*/ 180 w 228"/>
              <a:gd name="T63" fmla="*/ 246 h 918"/>
              <a:gd name="T64" fmla="*/ 174 w 228"/>
              <a:gd name="T65" fmla="*/ 288 h 918"/>
              <a:gd name="T66" fmla="*/ 174 w 228"/>
              <a:gd name="T67" fmla="*/ 324 h 918"/>
              <a:gd name="T68" fmla="*/ 186 w 228"/>
              <a:gd name="T69" fmla="*/ 360 h 918"/>
              <a:gd name="T70" fmla="*/ 204 w 228"/>
              <a:gd name="T71" fmla="*/ 396 h 918"/>
              <a:gd name="T72" fmla="*/ 222 w 228"/>
              <a:gd name="T73" fmla="*/ 432 h 918"/>
              <a:gd name="T74" fmla="*/ 222 w 228"/>
              <a:gd name="T75" fmla="*/ 468 h 918"/>
              <a:gd name="T76" fmla="*/ 210 w 228"/>
              <a:gd name="T77" fmla="*/ 510 h 918"/>
              <a:gd name="T78" fmla="*/ 186 w 228"/>
              <a:gd name="T79" fmla="*/ 546 h 918"/>
              <a:gd name="T80" fmla="*/ 168 w 228"/>
              <a:gd name="T81" fmla="*/ 582 h 918"/>
              <a:gd name="T82" fmla="*/ 168 w 228"/>
              <a:gd name="T83" fmla="*/ 618 h 918"/>
              <a:gd name="T84" fmla="*/ 168 w 228"/>
              <a:gd name="T85" fmla="*/ 654 h 918"/>
              <a:gd name="T86" fmla="*/ 162 w 228"/>
              <a:gd name="T87" fmla="*/ 696 h 918"/>
              <a:gd name="T88" fmla="*/ 156 w 228"/>
              <a:gd name="T89" fmla="*/ 732 h 918"/>
              <a:gd name="T90" fmla="*/ 144 w 228"/>
              <a:gd name="T91" fmla="*/ 768 h 918"/>
              <a:gd name="T92" fmla="*/ 132 w 228"/>
              <a:gd name="T93" fmla="*/ 804 h 918"/>
              <a:gd name="T94" fmla="*/ 120 w 228"/>
              <a:gd name="T95" fmla="*/ 840 h 918"/>
              <a:gd name="T96" fmla="*/ 120 w 228"/>
              <a:gd name="T97" fmla="*/ 882 h 918"/>
              <a:gd name="T98" fmla="*/ 114 w 228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918">
                <a:moveTo>
                  <a:pt x="108" y="918"/>
                </a:moveTo>
                <a:lnTo>
                  <a:pt x="108" y="906"/>
                </a:lnTo>
                <a:lnTo>
                  <a:pt x="108" y="900"/>
                </a:lnTo>
                <a:lnTo>
                  <a:pt x="108" y="888"/>
                </a:lnTo>
                <a:lnTo>
                  <a:pt x="108" y="882"/>
                </a:lnTo>
                <a:lnTo>
                  <a:pt x="108" y="870"/>
                </a:lnTo>
                <a:lnTo>
                  <a:pt x="102" y="864"/>
                </a:lnTo>
                <a:lnTo>
                  <a:pt x="102" y="852"/>
                </a:lnTo>
                <a:lnTo>
                  <a:pt x="102" y="840"/>
                </a:lnTo>
                <a:lnTo>
                  <a:pt x="102" y="834"/>
                </a:lnTo>
                <a:lnTo>
                  <a:pt x="96" y="822"/>
                </a:lnTo>
                <a:lnTo>
                  <a:pt x="96" y="816"/>
                </a:lnTo>
                <a:lnTo>
                  <a:pt x="96" y="804"/>
                </a:lnTo>
                <a:lnTo>
                  <a:pt x="90" y="798"/>
                </a:lnTo>
                <a:lnTo>
                  <a:pt x="90" y="786"/>
                </a:lnTo>
                <a:lnTo>
                  <a:pt x="84" y="780"/>
                </a:lnTo>
                <a:lnTo>
                  <a:pt x="78" y="768"/>
                </a:lnTo>
                <a:lnTo>
                  <a:pt x="78" y="756"/>
                </a:lnTo>
                <a:lnTo>
                  <a:pt x="72" y="750"/>
                </a:lnTo>
                <a:lnTo>
                  <a:pt x="72" y="738"/>
                </a:lnTo>
                <a:lnTo>
                  <a:pt x="66" y="732"/>
                </a:lnTo>
                <a:lnTo>
                  <a:pt x="66" y="720"/>
                </a:lnTo>
                <a:lnTo>
                  <a:pt x="66" y="714"/>
                </a:lnTo>
                <a:lnTo>
                  <a:pt x="60" y="702"/>
                </a:lnTo>
                <a:lnTo>
                  <a:pt x="60" y="696"/>
                </a:lnTo>
                <a:lnTo>
                  <a:pt x="60" y="684"/>
                </a:lnTo>
                <a:lnTo>
                  <a:pt x="60" y="678"/>
                </a:lnTo>
                <a:lnTo>
                  <a:pt x="60" y="666"/>
                </a:lnTo>
                <a:lnTo>
                  <a:pt x="60" y="654"/>
                </a:lnTo>
                <a:lnTo>
                  <a:pt x="60" y="648"/>
                </a:lnTo>
                <a:lnTo>
                  <a:pt x="60" y="636"/>
                </a:lnTo>
                <a:lnTo>
                  <a:pt x="60" y="630"/>
                </a:lnTo>
                <a:lnTo>
                  <a:pt x="60" y="618"/>
                </a:lnTo>
                <a:lnTo>
                  <a:pt x="60" y="612"/>
                </a:lnTo>
                <a:lnTo>
                  <a:pt x="60" y="600"/>
                </a:lnTo>
                <a:lnTo>
                  <a:pt x="54" y="594"/>
                </a:lnTo>
                <a:lnTo>
                  <a:pt x="54" y="582"/>
                </a:lnTo>
                <a:lnTo>
                  <a:pt x="54" y="576"/>
                </a:lnTo>
                <a:lnTo>
                  <a:pt x="48" y="564"/>
                </a:lnTo>
                <a:lnTo>
                  <a:pt x="42" y="552"/>
                </a:lnTo>
                <a:lnTo>
                  <a:pt x="36" y="546"/>
                </a:lnTo>
                <a:lnTo>
                  <a:pt x="30" y="534"/>
                </a:lnTo>
                <a:lnTo>
                  <a:pt x="24" y="528"/>
                </a:lnTo>
                <a:lnTo>
                  <a:pt x="24" y="516"/>
                </a:lnTo>
                <a:lnTo>
                  <a:pt x="18" y="510"/>
                </a:lnTo>
                <a:lnTo>
                  <a:pt x="12" y="498"/>
                </a:lnTo>
                <a:lnTo>
                  <a:pt x="6" y="492"/>
                </a:lnTo>
                <a:lnTo>
                  <a:pt x="6" y="480"/>
                </a:lnTo>
                <a:lnTo>
                  <a:pt x="0" y="468"/>
                </a:lnTo>
                <a:lnTo>
                  <a:pt x="0" y="462"/>
                </a:lnTo>
                <a:lnTo>
                  <a:pt x="0" y="450"/>
                </a:lnTo>
                <a:lnTo>
                  <a:pt x="0" y="444"/>
                </a:lnTo>
                <a:lnTo>
                  <a:pt x="6" y="432"/>
                </a:lnTo>
                <a:lnTo>
                  <a:pt x="6" y="426"/>
                </a:lnTo>
                <a:lnTo>
                  <a:pt x="12" y="414"/>
                </a:lnTo>
                <a:lnTo>
                  <a:pt x="12" y="408"/>
                </a:lnTo>
                <a:lnTo>
                  <a:pt x="18" y="396"/>
                </a:lnTo>
                <a:lnTo>
                  <a:pt x="24" y="390"/>
                </a:lnTo>
                <a:lnTo>
                  <a:pt x="30" y="378"/>
                </a:lnTo>
                <a:lnTo>
                  <a:pt x="36" y="366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54" y="312"/>
                </a:lnTo>
                <a:lnTo>
                  <a:pt x="54" y="306"/>
                </a:lnTo>
                <a:lnTo>
                  <a:pt x="54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64"/>
                </a:lnTo>
                <a:lnTo>
                  <a:pt x="48" y="258"/>
                </a:lnTo>
                <a:lnTo>
                  <a:pt x="48" y="246"/>
                </a:lnTo>
                <a:lnTo>
                  <a:pt x="48" y="240"/>
                </a:lnTo>
                <a:lnTo>
                  <a:pt x="48" y="228"/>
                </a:lnTo>
                <a:lnTo>
                  <a:pt x="48" y="222"/>
                </a:lnTo>
                <a:lnTo>
                  <a:pt x="48" y="210"/>
                </a:lnTo>
                <a:lnTo>
                  <a:pt x="54" y="204"/>
                </a:lnTo>
                <a:lnTo>
                  <a:pt x="54" y="192"/>
                </a:lnTo>
                <a:lnTo>
                  <a:pt x="54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84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78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8"/>
                </a:lnTo>
                <a:lnTo>
                  <a:pt x="132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78"/>
                </a:lnTo>
                <a:lnTo>
                  <a:pt x="138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50" y="126"/>
                </a:lnTo>
                <a:lnTo>
                  <a:pt x="150" y="138"/>
                </a:lnTo>
                <a:lnTo>
                  <a:pt x="156" y="144"/>
                </a:lnTo>
                <a:lnTo>
                  <a:pt x="156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6"/>
                </a:lnTo>
                <a:lnTo>
                  <a:pt x="174" y="192"/>
                </a:lnTo>
                <a:lnTo>
                  <a:pt x="174" y="204"/>
                </a:lnTo>
                <a:lnTo>
                  <a:pt x="174" y="210"/>
                </a:lnTo>
                <a:lnTo>
                  <a:pt x="174" y="222"/>
                </a:lnTo>
                <a:lnTo>
                  <a:pt x="180" y="228"/>
                </a:lnTo>
                <a:lnTo>
                  <a:pt x="180" y="240"/>
                </a:lnTo>
                <a:lnTo>
                  <a:pt x="180" y="246"/>
                </a:lnTo>
                <a:lnTo>
                  <a:pt x="180" y="258"/>
                </a:lnTo>
                <a:lnTo>
                  <a:pt x="174" y="264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6" y="360"/>
                </a:lnTo>
                <a:lnTo>
                  <a:pt x="192" y="366"/>
                </a:lnTo>
                <a:lnTo>
                  <a:pt x="192" y="378"/>
                </a:lnTo>
                <a:lnTo>
                  <a:pt x="198" y="390"/>
                </a:lnTo>
                <a:lnTo>
                  <a:pt x="204" y="396"/>
                </a:lnTo>
                <a:lnTo>
                  <a:pt x="210" y="408"/>
                </a:lnTo>
                <a:lnTo>
                  <a:pt x="216" y="414"/>
                </a:lnTo>
                <a:lnTo>
                  <a:pt x="216" y="426"/>
                </a:lnTo>
                <a:lnTo>
                  <a:pt x="222" y="432"/>
                </a:lnTo>
                <a:lnTo>
                  <a:pt x="222" y="444"/>
                </a:lnTo>
                <a:lnTo>
                  <a:pt x="228" y="450"/>
                </a:lnTo>
                <a:lnTo>
                  <a:pt x="228" y="462"/>
                </a:lnTo>
                <a:lnTo>
                  <a:pt x="222" y="468"/>
                </a:lnTo>
                <a:lnTo>
                  <a:pt x="222" y="480"/>
                </a:lnTo>
                <a:lnTo>
                  <a:pt x="216" y="492"/>
                </a:lnTo>
                <a:lnTo>
                  <a:pt x="216" y="498"/>
                </a:lnTo>
                <a:lnTo>
                  <a:pt x="210" y="510"/>
                </a:lnTo>
                <a:lnTo>
                  <a:pt x="204" y="516"/>
                </a:lnTo>
                <a:lnTo>
                  <a:pt x="198" y="528"/>
                </a:lnTo>
                <a:lnTo>
                  <a:pt x="192" y="534"/>
                </a:lnTo>
                <a:lnTo>
                  <a:pt x="186" y="546"/>
                </a:lnTo>
                <a:lnTo>
                  <a:pt x="180" y="552"/>
                </a:lnTo>
                <a:lnTo>
                  <a:pt x="180" y="564"/>
                </a:lnTo>
                <a:lnTo>
                  <a:pt x="174" y="576"/>
                </a:lnTo>
                <a:lnTo>
                  <a:pt x="168" y="582"/>
                </a:lnTo>
                <a:lnTo>
                  <a:pt x="168" y="594"/>
                </a:lnTo>
                <a:lnTo>
                  <a:pt x="168" y="600"/>
                </a:lnTo>
                <a:lnTo>
                  <a:pt x="168" y="612"/>
                </a:lnTo>
                <a:lnTo>
                  <a:pt x="168" y="618"/>
                </a:lnTo>
                <a:lnTo>
                  <a:pt x="162" y="630"/>
                </a:lnTo>
                <a:lnTo>
                  <a:pt x="168" y="636"/>
                </a:lnTo>
                <a:lnTo>
                  <a:pt x="168" y="648"/>
                </a:lnTo>
                <a:lnTo>
                  <a:pt x="168" y="654"/>
                </a:lnTo>
                <a:lnTo>
                  <a:pt x="168" y="666"/>
                </a:lnTo>
                <a:lnTo>
                  <a:pt x="168" y="678"/>
                </a:lnTo>
                <a:lnTo>
                  <a:pt x="168" y="684"/>
                </a:lnTo>
                <a:lnTo>
                  <a:pt x="162" y="696"/>
                </a:lnTo>
                <a:lnTo>
                  <a:pt x="162" y="702"/>
                </a:lnTo>
                <a:lnTo>
                  <a:pt x="162" y="714"/>
                </a:lnTo>
                <a:lnTo>
                  <a:pt x="162" y="720"/>
                </a:lnTo>
                <a:lnTo>
                  <a:pt x="156" y="732"/>
                </a:lnTo>
                <a:lnTo>
                  <a:pt x="156" y="738"/>
                </a:lnTo>
                <a:lnTo>
                  <a:pt x="150" y="750"/>
                </a:lnTo>
                <a:lnTo>
                  <a:pt x="150" y="756"/>
                </a:lnTo>
                <a:lnTo>
                  <a:pt x="144" y="768"/>
                </a:lnTo>
                <a:lnTo>
                  <a:pt x="138" y="780"/>
                </a:lnTo>
                <a:lnTo>
                  <a:pt x="138" y="786"/>
                </a:lnTo>
                <a:lnTo>
                  <a:pt x="132" y="798"/>
                </a:lnTo>
                <a:lnTo>
                  <a:pt x="132" y="804"/>
                </a:lnTo>
                <a:lnTo>
                  <a:pt x="132" y="816"/>
                </a:lnTo>
                <a:lnTo>
                  <a:pt x="126" y="822"/>
                </a:lnTo>
                <a:lnTo>
                  <a:pt x="126" y="834"/>
                </a:lnTo>
                <a:lnTo>
                  <a:pt x="120" y="840"/>
                </a:lnTo>
                <a:lnTo>
                  <a:pt x="120" y="852"/>
                </a:lnTo>
                <a:lnTo>
                  <a:pt x="120" y="864"/>
                </a:lnTo>
                <a:lnTo>
                  <a:pt x="120" y="870"/>
                </a:lnTo>
                <a:lnTo>
                  <a:pt x="120" y="882"/>
                </a:lnTo>
                <a:lnTo>
                  <a:pt x="120" y="888"/>
                </a:lnTo>
                <a:lnTo>
                  <a:pt x="114" y="900"/>
                </a:lnTo>
                <a:lnTo>
                  <a:pt x="114" y="906"/>
                </a:lnTo>
                <a:lnTo>
                  <a:pt x="114" y="918"/>
                </a:lnTo>
                <a:lnTo>
                  <a:pt x="108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4" name="Freeform 61"/>
          <p:cNvSpPr>
            <a:spLocks/>
          </p:cNvSpPr>
          <p:nvPr/>
        </p:nvSpPr>
        <p:spPr bwMode="auto">
          <a:xfrm>
            <a:off x="1876425" y="3524250"/>
            <a:ext cx="361950" cy="1457325"/>
          </a:xfrm>
          <a:custGeom>
            <a:avLst/>
            <a:gdLst>
              <a:gd name="T0" fmla="*/ 18 w 38"/>
              <a:gd name="T1" fmla="*/ 148 h 153"/>
              <a:gd name="T2" fmla="*/ 17 w 38"/>
              <a:gd name="T3" fmla="*/ 142 h 153"/>
              <a:gd name="T4" fmla="*/ 16 w 38"/>
              <a:gd name="T5" fmla="*/ 136 h 153"/>
              <a:gd name="T6" fmla="*/ 14 w 38"/>
              <a:gd name="T7" fmla="*/ 130 h 153"/>
              <a:gd name="T8" fmla="*/ 12 w 38"/>
              <a:gd name="T9" fmla="*/ 123 h 153"/>
              <a:gd name="T10" fmla="*/ 10 w 38"/>
              <a:gd name="T11" fmla="*/ 117 h 153"/>
              <a:gd name="T12" fmla="*/ 10 w 38"/>
              <a:gd name="T13" fmla="*/ 111 h 153"/>
              <a:gd name="T14" fmla="*/ 10 w 38"/>
              <a:gd name="T15" fmla="*/ 105 h 153"/>
              <a:gd name="T16" fmla="*/ 9 w 38"/>
              <a:gd name="T17" fmla="*/ 99 h 153"/>
              <a:gd name="T18" fmla="*/ 7 w 38"/>
              <a:gd name="T19" fmla="*/ 92 h 153"/>
              <a:gd name="T20" fmla="*/ 4 w 38"/>
              <a:gd name="T21" fmla="*/ 86 h 153"/>
              <a:gd name="T22" fmla="*/ 1 w 38"/>
              <a:gd name="T23" fmla="*/ 80 h 153"/>
              <a:gd name="T24" fmla="*/ 0 w 38"/>
              <a:gd name="T25" fmla="*/ 74 h 153"/>
              <a:gd name="T26" fmla="*/ 2 w 38"/>
              <a:gd name="T27" fmla="*/ 68 h 153"/>
              <a:gd name="T28" fmla="*/ 6 w 38"/>
              <a:gd name="T29" fmla="*/ 61 h 153"/>
              <a:gd name="T30" fmla="*/ 8 w 38"/>
              <a:gd name="T31" fmla="*/ 55 h 153"/>
              <a:gd name="T32" fmla="*/ 9 w 38"/>
              <a:gd name="T33" fmla="*/ 49 h 153"/>
              <a:gd name="T34" fmla="*/ 8 w 38"/>
              <a:gd name="T35" fmla="*/ 43 h 153"/>
              <a:gd name="T36" fmla="*/ 8 w 38"/>
              <a:gd name="T37" fmla="*/ 37 h 153"/>
              <a:gd name="T38" fmla="*/ 9 w 38"/>
              <a:gd name="T39" fmla="*/ 31 h 153"/>
              <a:gd name="T40" fmla="*/ 12 w 38"/>
              <a:gd name="T41" fmla="*/ 24 h 153"/>
              <a:gd name="T42" fmla="*/ 14 w 38"/>
              <a:gd name="T43" fmla="*/ 18 h 153"/>
              <a:gd name="T44" fmla="*/ 15 w 38"/>
              <a:gd name="T45" fmla="*/ 12 h 153"/>
              <a:gd name="T46" fmla="*/ 16 w 38"/>
              <a:gd name="T47" fmla="*/ 6 h 153"/>
              <a:gd name="T48" fmla="*/ 16 w 38"/>
              <a:gd name="T49" fmla="*/ 0 h 153"/>
              <a:gd name="T50" fmla="*/ 22 w 38"/>
              <a:gd name="T51" fmla="*/ 4 h 153"/>
              <a:gd name="T52" fmla="*/ 22 w 38"/>
              <a:gd name="T53" fmla="*/ 10 h 153"/>
              <a:gd name="T54" fmla="*/ 23 w 38"/>
              <a:gd name="T55" fmla="*/ 17 h 153"/>
              <a:gd name="T56" fmla="*/ 25 w 38"/>
              <a:gd name="T57" fmla="*/ 23 h 153"/>
              <a:gd name="T58" fmla="*/ 28 w 38"/>
              <a:gd name="T59" fmla="*/ 29 h 153"/>
              <a:gd name="T60" fmla="*/ 29 w 38"/>
              <a:gd name="T61" fmla="*/ 35 h 153"/>
              <a:gd name="T62" fmla="*/ 30 w 38"/>
              <a:gd name="T63" fmla="*/ 41 h 153"/>
              <a:gd name="T64" fmla="*/ 29 w 38"/>
              <a:gd name="T65" fmla="*/ 48 h 153"/>
              <a:gd name="T66" fmla="*/ 29 w 38"/>
              <a:gd name="T67" fmla="*/ 54 h 153"/>
              <a:gd name="T68" fmla="*/ 31 w 38"/>
              <a:gd name="T69" fmla="*/ 60 h 153"/>
              <a:gd name="T70" fmla="*/ 34 w 38"/>
              <a:gd name="T71" fmla="*/ 66 h 153"/>
              <a:gd name="T72" fmla="*/ 37 w 38"/>
              <a:gd name="T73" fmla="*/ 72 h 153"/>
              <a:gd name="T74" fmla="*/ 37 w 38"/>
              <a:gd name="T75" fmla="*/ 78 h 153"/>
              <a:gd name="T76" fmla="*/ 35 w 38"/>
              <a:gd name="T77" fmla="*/ 85 h 153"/>
              <a:gd name="T78" fmla="*/ 31 w 38"/>
              <a:gd name="T79" fmla="*/ 91 h 153"/>
              <a:gd name="T80" fmla="*/ 28 w 38"/>
              <a:gd name="T81" fmla="*/ 97 h 153"/>
              <a:gd name="T82" fmla="*/ 28 w 38"/>
              <a:gd name="T83" fmla="*/ 103 h 153"/>
              <a:gd name="T84" fmla="*/ 28 w 38"/>
              <a:gd name="T85" fmla="*/ 109 h 153"/>
              <a:gd name="T86" fmla="*/ 27 w 38"/>
              <a:gd name="T87" fmla="*/ 116 h 153"/>
              <a:gd name="T88" fmla="*/ 26 w 38"/>
              <a:gd name="T89" fmla="*/ 122 h 153"/>
              <a:gd name="T90" fmla="*/ 24 w 38"/>
              <a:gd name="T91" fmla="*/ 128 h 153"/>
              <a:gd name="T92" fmla="*/ 22 w 38"/>
              <a:gd name="T93" fmla="*/ 134 h 153"/>
              <a:gd name="T94" fmla="*/ 20 w 38"/>
              <a:gd name="T95" fmla="*/ 140 h 153"/>
              <a:gd name="T96" fmla="*/ 20 w 38"/>
              <a:gd name="T97" fmla="*/ 147 h 153"/>
              <a:gd name="T98" fmla="*/ 19 w 38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53">
                <a:moveTo>
                  <a:pt x="18" y="153"/>
                </a:moveTo>
                <a:lnTo>
                  <a:pt x="18" y="151"/>
                </a:lnTo>
                <a:lnTo>
                  <a:pt x="18" y="150"/>
                </a:lnTo>
                <a:lnTo>
                  <a:pt x="18" y="148"/>
                </a:lnTo>
                <a:lnTo>
                  <a:pt x="18" y="147"/>
                </a:lnTo>
                <a:lnTo>
                  <a:pt x="18" y="145"/>
                </a:lnTo>
                <a:lnTo>
                  <a:pt x="17" y="144"/>
                </a:lnTo>
                <a:lnTo>
                  <a:pt x="17" y="142"/>
                </a:lnTo>
                <a:lnTo>
                  <a:pt x="17" y="140"/>
                </a:lnTo>
                <a:lnTo>
                  <a:pt x="17" y="139"/>
                </a:lnTo>
                <a:lnTo>
                  <a:pt x="16" y="137"/>
                </a:lnTo>
                <a:lnTo>
                  <a:pt x="16" y="136"/>
                </a:lnTo>
                <a:lnTo>
                  <a:pt x="16" y="134"/>
                </a:lnTo>
                <a:lnTo>
                  <a:pt x="15" y="133"/>
                </a:lnTo>
                <a:lnTo>
                  <a:pt x="15" y="131"/>
                </a:lnTo>
                <a:lnTo>
                  <a:pt x="14" y="130"/>
                </a:lnTo>
                <a:lnTo>
                  <a:pt x="13" y="128"/>
                </a:lnTo>
                <a:lnTo>
                  <a:pt x="13" y="126"/>
                </a:lnTo>
                <a:lnTo>
                  <a:pt x="12" y="125"/>
                </a:lnTo>
                <a:lnTo>
                  <a:pt x="12" y="123"/>
                </a:lnTo>
                <a:lnTo>
                  <a:pt x="11" y="122"/>
                </a:lnTo>
                <a:lnTo>
                  <a:pt x="11" y="120"/>
                </a:lnTo>
                <a:lnTo>
                  <a:pt x="11" y="119"/>
                </a:lnTo>
                <a:lnTo>
                  <a:pt x="10" y="117"/>
                </a:lnTo>
                <a:lnTo>
                  <a:pt x="10" y="116"/>
                </a:lnTo>
                <a:lnTo>
                  <a:pt x="10" y="114"/>
                </a:lnTo>
                <a:lnTo>
                  <a:pt x="10" y="113"/>
                </a:lnTo>
                <a:lnTo>
                  <a:pt x="10" y="111"/>
                </a:lnTo>
                <a:lnTo>
                  <a:pt x="10" y="109"/>
                </a:lnTo>
                <a:lnTo>
                  <a:pt x="10" y="108"/>
                </a:lnTo>
                <a:lnTo>
                  <a:pt x="10" y="106"/>
                </a:lnTo>
                <a:lnTo>
                  <a:pt x="10" y="105"/>
                </a:lnTo>
                <a:lnTo>
                  <a:pt x="10" y="103"/>
                </a:lnTo>
                <a:lnTo>
                  <a:pt x="10" y="102"/>
                </a:lnTo>
                <a:lnTo>
                  <a:pt x="10" y="100"/>
                </a:lnTo>
                <a:lnTo>
                  <a:pt x="9" y="99"/>
                </a:lnTo>
                <a:lnTo>
                  <a:pt x="9" y="97"/>
                </a:lnTo>
                <a:lnTo>
                  <a:pt x="9" y="96"/>
                </a:lnTo>
                <a:lnTo>
                  <a:pt x="8" y="94"/>
                </a:lnTo>
                <a:lnTo>
                  <a:pt x="7" y="92"/>
                </a:lnTo>
                <a:lnTo>
                  <a:pt x="6" y="91"/>
                </a:lnTo>
                <a:lnTo>
                  <a:pt x="5" y="89"/>
                </a:lnTo>
                <a:lnTo>
                  <a:pt x="4" y="88"/>
                </a:lnTo>
                <a:lnTo>
                  <a:pt x="4" y="86"/>
                </a:lnTo>
                <a:lnTo>
                  <a:pt x="3" y="85"/>
                </a:lnTo>
                <a:lnTo>
                  <a:pt x="2" y="83"/>
                </a:lnTo>
                <a:lnTo>
                  <a:pt x="1" y="82"/>
                </a:lnTo>
                <a:lnTo>
                  <a:pt x="1" y="80"/>
                </a:lnTo>
                <a:lnTo>
                  <a:pt x="0" y="78"/>
                </a:lnTo>
                <a:lnTo>
                  <a:pt x="0" y="77"/>
                </a:lnTo>
                <a:lnTo>
                  <a:pt x="0" y="75"/>
                </a:lnTo>
                <a:lnTo>
                  <a:pt x="0" y="74"/>
                </a:lnTo>
                <a:lnTo>
                  <a:pt x="1" y="72"/>
                </a:lnTo>
                <a:lnTo>
                  <a:pt x="1" y="71"/>
                </a:lnTo>
                <a:lnTo>
                  <a:pt x="2" y="69"/>
                </a:lnTo>
                <a:lnTo>
                  <a:pt x="2" y="68"/>
                </a:lnTo>
                <a:lnTo>
                  <a:pt x="3" y="66"/>
                </a:lnTo>
                <a:lnTo>
                  <a:pt x="4" y="65"/>
                </a:lnTo>
                <a:lnTo>
                  <a:pt x="5" y="63"/>
                </a:lnTo>
                <a:lnTo>
                  <a:pt x="6" y="61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9" y="52"/>
                </a:lnTo>
                <a:lnTo>
                  <a:pt x="9" y="51"/>
                </a:lnTo>
                <a:lnTo>
                  <a:pt x="9" y="49"/>
                </a:lnTo>
                <a:lnTo>
                  <a:pt x="8" y="48"/>
                </a:lnTo>
                <a:lnTo>
                  <a:pt x="8" y="46"/>
                </a:lnTo>
                <a:lnTo>
                  <a:pt x="8" y="44"/>
                </a:lnTo>
                <a:lnTo>
                  <a:pt x="8" y="43"/>
                </a:lnTo>
                <a:lnTo>
                  <a:pt x="8" y="41"/>
                </a:lnTo>
                <a:lnTo>
                  <a:pt x="8" y="40"/>
                </a:lnTo>
                <a:lnTo>
                  <a:pt x="8" y="38"/>
                </a:lnTo>
                <a:lnTo>
                  <a:pt x="8" y="37"/>
                </a:lnTo>
                <a:lnTo>
                  <a:pt x="8" y="35"/>
                </a:lnTo>
                <a:lnTo>
                  <a:pt x="9" y="34"/>
                </a:lnTo>
                <a:lnTo>
                  <a:pt x="9" y="32"/>
                </a:lnTo>
                <a:lnTo>
                  <a:pt x="9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4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3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3"/>
                </a:lnTo>
                <a:lnTo>
                  <a:pt x="22" y="4"/>
                </a:lnTo>
                <a:lnTo>
                  <a:pt x="22" y="6"/>
                </a:lnTo>
                <a:lnTo>
                  <a:pt x="22" y="7"/>
                </a:lnTo>
                <a:lnTo>
                  <a:pt x="22" y="9"/>
                </a:lnTo>
                <a:lnTo>
                  <a:pt x="22" y="10"/>
                </a:lnTo>
                <a:lnTo>
                  <a:pt x="22" y="12"/>
                </a:lnTo>
                <a:lnTo>
                  <a:pt x="22" y="13"/>
                </a:lnTo>
                <a:lnTo>
                  <a:pt x="23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5" y="21"/>
                </a:lnTo>
                <a:lnTo>
                  <a:pt x="25" y="23"/>
                </a:lnTo>
                <a:lnTo>
                  <a:pt x="26" y="24"/>
                </a:lnTo>
                <a:lnTo>
                  <a:pt x="26" y="26"/>
                </a:lnTo>
                <a:lnTo>
                  <a:pt x="27" y="27"/>
                </a:lnTo>
                <a:lnTo>
                  <a:pt x="28" y="29"/>
                </a:lnTo>
                <a:lnTo>
                  <a:pt x="28" y="31"/>
                </a:lnTo>
                <a:lnTo>
                  <a:pt x="29" y="32"/>
                </a:lnTo>
                <a:lnTo>
                  <a:pt x="29" y="34"/>
                </a:lnTo>
                <a:lnTo>
                  <a:pt x="29" y="35"/>
                </a:lnTo>
                <a:lnTo>
                  <a:pt x="29" y="37"/>
                </a:lnTo>
                <a:lnTo>
                  <a:pt x="30" y="38"/>
                </a:lnTo>
                <a:lnTo>
                  <a:pt x="30" y="40"/>
                </a:lnTo>
                <a:lnTo>
                  <a:pt x="30" y="41"/>
                </a:lnTo>
                <a:lnTo>
                  <a:pt x="30" y="43"/>
                </a:lnTo>
                <a:lnTo>
                  <a:pt x="29" y="44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1" y="60"/>
                </a:lnTo>
                <a:lnTo>
                  <a:pt x="32" y="61"/>
                </a:lnTo>
                <a:lnTo>
                  <a:pt x="32" y="63"/>
                </a:lnTo>
                <a:lnTo>
                  <a:pt x="33" y="65"/>
                </a:lnTo>
                <a:lnTo>
                  <a:pt x="34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7" y="72"/>
                </a:lnTo>
                <a:lnTo>
                  <a:pt x="37" y="74"/>
                </a:lnTo>
                <a:lnTo>
                  <a:pt x="38" y="75"/>
                </a:lnTo>
                <a:lnTo>
                  <a:pt x="38" y="77"/>
                </a:lnTo>
                <a:lnTo>
                  <a:pt x="37" y="78"/>
                </a:lnTo>
                <a:lnTo>
                  <a:pt x="37" y="80"/>
                </a:lnTo>
                <a:lnTo>
                  <a:pt x="36" y="82"/>
                </a:lnTo>
                <a:lnTo>
                  <a:pt x="36" y="83"/>
                </a:lnTo>
                <a:lnTo>
                  <a:pt x="35" y="85"/>
                </a:lnTo>
                <a:lnTo>
                  <a:pt x="34" y="86"/>
                </a:lnTo>
                <a:lnTo>
                  <a:pt x="33" y="88"/>
                </a:lnTo>
                <a:lnTo>
                  <a:pt x="32" y="89"/>
                </a:lnTo>
                <a:lnTo>
                  <a:pt x="31" y="91"/>
                </a:lnTo>
                <a:lnTo>
                  <a:pt x="30" y="92"/>
                </a:lnTo>
                <a:lnTo>
                  <a:pt x="30" y="94"/>
                </a:lnTo>
                <a:lnTo>
                  <a:pt x="29" y="96"/>
                </a:lnTo>
                <a:lnTo>
                  <a:pt x="28" y="97"/>
                </a:lnTo>
                <a:lnTo>
                  <a:pt x="28" y="99"/>
                </a:lnTo>
                <a:lnTo>
                  <a:pt x="28" y="100"/>
                </a:lnTo>
                <a:lnTo>
                  <a:pt x="28" y="102"/>
                </a:lnTo>
                <a:lnTo>
                  <a:pt x="28" y="103"/>
                </a:lnTo>
                <a:lnTo>
                  <a:pt x="27" y="105"/>
                </a:lnTo>
                <a:lnTo>
                  <a:pt x="28" y="106"/>
                </a:lnTo>
                <a:lnTo>
                  <a:pt x="28" y="108"/>
                </a:lnTo>
                <a:lnTo>
                  <a:pt x="28" y="109"/>
                </a:lnTo>
                <a:lnTo>
                  <a:pt x="28" y="111"/>
                </a:lnTo>
                <a:lnTo>
                  <a:pt x="28" y="113"/>
                </a:lnTo>
                <a:lnTo>
                  <a:pt x="28" y="114"/>
                </a:lnTo>
                <a:lnTo>
                  <a:pt x="27" y="116"/>
                </a:lnTo>
                <a:lnTo>
                  <a:pt x="27" y="117"/>
                </a:lnTo>
                <a:lnTo>
                  <a:pt x="27" y="119"/>
                </a:lnTo>
                <a:lnTo>
                  <a:pt x="27" y="120"/>
                </a:lnTo>
                <a:lnTo>
                  <a:pt x="26" y="122"/>
                </a:lnTo>
                <a:lnTo>
                  <a:pt x="26" y="123"/>
                </a:lnTo>
                <a:lnTo>
                  <a:pt x="25" y="125"/>
                </a:lnTo>
                <a:lnTo>
                  <a:pt x="25" y="126"/>
                </a:lnTo>
                <a:lnTo>
                  <a:pt x="24" y="128"/>
                </a:lnTo>
                <a:lnTo>
                  <a:pt x="23" y="130"/>
                </a:lnTo>
                <a:lnTo>
                  <a:pt x="23" y="131"/>
                </a:lnTo>
                <a:lnTo>
                  <a:pt x="22" y="133"/>
                </a:lnTo>
                <a:lnTo>
                  <a:pt x="22" y="134"/>
                </a:lnTo>
                <a:lnTo>
                  <a:pt x="22" y="136"/>
                </a:lnTo>
                <a:lnTo>
                  <a:pt x="21" y="137"/>
                </a:lnTo>
                <a:lnTo>
                  <a:pt x="21" y="139"/>
                </a:lnTo>
                <a:lnTo>
                  <a:pt x="20" y="140"/>
                </a:lnTo>
                <a:lnTo>
                  <a:pt x="20" y="142"/>
                </a:lnTo>
                <a:lnTo>
                  <a:pt x="20" y="144"/>
                </a:lnTo>
                <a:lnTo>
                  <a:pt x="20" y="145"/>
                </a:lnTo>
                <a:lnTo>
                  <a:pt x="20" y="147"/>
                </a:lnTo>
                <a:lnTo>
                  <a:pt x="20" y="148"/>
                </a:lnTo>
                <a:lnTo>
                  <a:pt x="19" y="150"/>
                </a:lnTo>
                <a:lnTo>
                  <a:pt x="19" y="151"/>
                </a:lnTo>
                <a:lnTo>
                  <a:pt x="19" y="153"/>
                </a:lnTo>
                <a:lnTo>
                  <a:pt x="18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5" name="Line 62"/>
          <p:cNvSpPr>
            <a:spLocks noChangeShapeType="1"/>
          </p:cNvSpPr>
          <p:nvPr/>
        </p:nvSpPr>
        <p:spPr bwMode="auto">
          <a:xfrm flipV="1">
            <a:off x="2057400" y="35242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6" name="Rectangle 63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7" name="Rectangle 64"/>
          <p:cNvSpPr>
            <a:spLocks noChangeArrowheads="1"/>
          </p:cNvSpPr>
          <p:nvPr/>
        </p:nvSpPr>
        <p:spPr bwMode="auto">
          <a:xfrm>
            <a:off x="2047875" y="388620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8" name="Rectangle 65"/>
          <p:cNvSpPr>
            <a:spLocks noChangeArrowheads="1"/>
          </p:cNvSpPr>
          <p:nvPr/>
        </p:nvSpPr>
        <p:spPr bwMode="auto">
          <a:xfrm>
            <a:off x="2047875" y="42195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9" name="Rectangle 66"/>
          <p:cNvSpPr>
            <a:spLocks noChangeArrowheads="1"/>
          </p:cNvSpPr>
          <p:nvPr/>
        </p:nvSpPr>
        <p:spPr bwMode="auto">
          <a:xfrm>
            <a:off x="2047875" y="42767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0" name="Rectangle 67"/>
          <p:cNvSpPr>
            <a:spLocks noChangeArrowheads="1"/>
          </p:cNvSpPr>
          <p:nvPr/>
        </p:nvSpPr>
        <p:spPr bwMode="auto">
          <a:xfrm>
            <a:off x="2038350" y="42291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1" name="Rectangle 68"/>
          <p:cNvSpPr>
            <a:spLocks noChangeArrowheads="1"/>
          </p:cNvSpPr>
          <p:nvPr/>
        </p:nvSpPr>
        <p:spPr bwMode="auto">
          <a:xfrm>
            <a:off x="2038350" y="4267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2" name="Rectangle 69"/>
          <p:cNvSpPr>
            <a:spLocks noChangeArrowheads="1"/>
          </p:cNvSpPr>
          <p:nvPr/>
        </p:nvSpPr>
        <p:spPr bwMode="auto">
          <a:xfrm>
            <a:off x="2028825" y="42386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3" name="Rectangle 70"/>
          <p:cNvSpPr>
            <a:spLocks noChangeArrowheads="1"/>
          </p:cNvSpPr>
          <p:nvPr/>
        </p:nvSpPr>
        <p:spPr bwMode="auto">
          <a:xfrm>
            <a:off x="2028825" y="4257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4" name="Rectangle 71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5" name="Rectangle 72"/>
          <p:cNvSpPr>
            <a:spLocks noChangeArrowheads="1"/>
          </p:cNvSpPr>
          <p:nvPr/>
        </p:nvSpPr>
        <p:spPr bwMode="auto">
          <a:xfrm>
            <a:off x="2028825" y="42481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6" name="Oval 73"/>
          <p:cNvSpPr>
            <a:spLocks noChangeArrowheads="1"/>
          </p:cNvSpPr>
          <p:nvPr/>
        </p:nvSpPr>
        <p:spPr bwMode="auto">
          <a:xfrm>
            <a:off x="2028825" y="42195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7" name="Freeform 74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02 w 222"/>
              <a:gd name="T1" fmla="*/ 1116 h 1146"/>
              <a:gd name="T2" fmla="*/ 96 w 222"/>
              <a:gd name="T3" fmla="*/ 1068 h 1146"/>
              <a:gd name="T4" fmla="*/ 84 w 222"/>
              <a:gd name="T5" fmla="*/ 1020 h 1146"/>
              <a:gd name="T6" fmla="*/ 72 w 222"/>
              <a:gd name="T7" fmla="*/ 972 h 1146"/>
              <a:gd name="T8" fmla="*/ 60 w 222"/>
              <a:gd name="T9" fmla="*/ 930 h 1146"/>
              <a:gd name="T10" fmla="*/ 60 w 222"/>
              <a:gd name="T11" fmla="*/ 882 h 1146"/>
              <a:gd name="T12" fmla="*/ 54 w 222"/>
              <a:gd name="T13" fmla="*/ 834 h 1146"/>
              <a:gd name="T14" fmla="*/ 42 w 222"/>
              <a:gd name="T15" fmla="*/ 792 h 1146"/>
              <a:gd name="T16" fmla="*/ 18 w 222"/>
              <a:gd name="T17" fmla="*/ 744 h 1146"/>
              <a:gd name="T18" fmla="*/ 0 w 222"/>
              <a:gd name="T19" fmla="*/ 696 h 1146"/>
              <a:gd name="T20" fmla="*/ 6 w 222"/>
              <a:gd name="T21" fmla="*/ 648 h 1146"/>
              <a:gd name="T22" fmla="*/ 30 w 222"/>
              <a:gd name="T23" fmla="*/ 606 h 1146"/>
              <a:gd name="T24" fmla="*/ 48 w 222"/>
              <a:gd name="T25" fmla="*/ 558 h 1146"/>
              <a:gd name="T26" fmla="*/ 48 w 222"/>
              <a:gd name="T27" fmla="*/ 510 h 1146"/>
              <a:gd name="T28" fmla="*/ 48 w 222"/>
              <a:gd name="T29" fmla="*/ 462 h 1146"/>
              <a:gd name="T30" fmla="*/ 60 w 222"/>
              <a:gd name="T31" fmla="*/ 420 h 1146"/>
              <a:gd name="T32" fmla="*/ 78 w 222"/>
              <a:gd name="T33" fmla="*/ 372 h 1146"/>
              <a:gd name="T34" fmla="*/ 90 w 222"/>
              <a:gd name="T35" fmla="*/ 324 h 1146"/>
              <a:gd name="T36" fmla="*/ 102 w 222"/>
              <a:gd name="T37" fmla="*/ 276 h 1146"/>
              <a:gd name="T38" fmla="*/ 102 w 222"/>
              <a:gd name="T39" fmla="*/ 234 h 1146"/>
              <a:gd name="T40" fmla="*/ 108 w 222"/>
              <a:gd name="T41" fmla="*/ 186 h 1146"/>
              <a:gd name="T42" fmla="*/ 108 w 222"/>
              <a:gd name="T43" fmla="*/ 138 h 1146"/>
              <a:gd name="T44" fmla="*/ 108 w 222"/>
              <a:gd name="T45" fmla="*/ 90 h 1146"/>
              <a:gd name="T46" fmla="*/ 108 w 222"/>
              <a:gd name="T47" fmla="*/ 48 h 1146"/>
              <a:gd name="T48" fmla="*/ 108 w 222"/>
              <a:gd name="T49" fmla="*/ 0 h 1146"/>
              <a:gd name="T50" fmla="*/ 114 w 222"/>
              <a:gd name="T51" fmla="*/ 36 h 1146"/>
              <a:gd name="T52" fmla="*/ 114 w 222"/>
              <a:gd name="T53" fmla="*/ 78 h 1146"/>
              <a:gd name="T54" fmla="*/ 114 w 222"/>
              <a:gd name="T55" fmla="*/ 126 h 1146"/>
              <a:gd name="T56" fmla="*/ 120 w 222"/>
              <a:gd name="T57" fmla="*/ 174 h 1146"/>
              <a:gd name="T58" fmla="*/ 120 w 222"/>
              <a:gd name="T59" fmla="*/ 222 h 1146"/>
              <a:gd name="T60" fmla="*/ 126 w 222"/>
              <a:gd name="T61" fmla="*/ 264 h 1146"/>
              <a:gd name="T62" fmla="*/ 132 w 222"/>
              <a:gd name="T63" fmla="*/ 312 h 1146"/>
              <a:gd name="T64" fmla="*/ 144 w 222"/>
              <a:gd name="T65" fmla="*/ 360 h 1146"/>
              <a:gd name="T66" fmla="*/ 162 w 222"/>
              <a:gd name="T67" fmla="*/ 408 h 1146"/>
              <a:gd name="T68" fmla="*/ 174 w 222"/>
              <a:gd name="T69" fmla="*/ 450 h 1146"/>
              <a:gd name="T70" fmla="*/ 174 w 222"/>
              <a:gd name="T71" fmla="*/ 498 h 1146"/>
              <a:gd name="T72" fmla="*/ 174 w 222"/>
              <a:gd name="T73" fmla="*/ 546 h 1146"/>
              <a:gd name="T74" fmla="*/ 186 w 222"/>
              <a:gd name="T75" fmla="*/ 594 h 1146"/>
              <a:gd name="T76" fmla="*/ 210 w 222"/>
              <a:gd name="T77" fmla="*/ 636 h 1146"/>
              <a:gd name="T78" fmla="*/ 222 w 222"/>
              <a:gd name="T79" fmla="*/ 684 h 1146"/>
              <a:gd name="T80" fmla="*/ 216 w 222"/>
              <a:gd name="T81" fmla="*/ 732 h 1146"/>
              <a:gd name="T82" fmla="*/ 192 w 222"/>
              <a:gd name="T83" fmla="*/ 780 h 1146"/>
              <a:gd name="T84" fmla="*/ 174 w 222"/>
              <a:gd name="T85" fmla="*/ 822 h 1146"/>
              <a:gd name="T86" fmla="*/ 168 w 222"/>
              <a:gd name="T87" fmla="*/ 870 h 1146"/>
              <a:gd name="T88" fmla="*/ 162 w 222"/>
              <a:gd name="T89" fmla="*/ 918 h 1146"/>
              <a:gd name="T90" fmla="*/ 156 w 222"/>
              <a:gd name="T91" fmla="*/ 966 h 1146"/>
              <a:gd name="T92" fmla="*/ 144 w 222"/>
              <a:gd name="T93" fmla="*/ 1008 h 1146"/>
              <a:gd name="T94" fmla="*/ 132 w 222"/>
              <a:gd name="T95" fmla="*/ 1056 h 1146"/>
              <a:gd name="T96" fmla="*/ 126 w 222"/>
              <a:gd name="T97" fmla="*/ 1104 h 1146"/>
              <a:gd name="T98" fmla="*/ 120 w 222"/>
              <a:gd name="T99" fmla="*/ 114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46">
                <a:moveTo>
                  <a:pt x="102" y="1146"/>
                </a:moveTo>
                <a:lnTo>
                  <a:pt x="102" y="1140"/>
                </a:lnTo>
                <a:lnTo>
                  <a:pt x="102" y="1128"/>
                </a:lnTo>
                <a:lnTo>
                  <a:pt x="102" y="1116"/>
                </a:lnTo>
                <a:lnTo>
                  <a:pt x="102" y="1104"/>
                </a:lnTo>
                <a:lnTo>
                  <a:pt x="102" y="1092"/>
                </a:lnTo>
                <a:lnTo>
                  <a:pt x="96" y="1080"/>
                </a:lnTo>
                <a:lnTo>
                  <a:pt x="96" y="1068"/>
                </a:lnTo>
                <a:lnTo>
                  <a:pt x="96" y="1056"/>
                </a:lnTo>
                <a:lnTo>
                  <a:pt x="90" y="1044"/>
                </a:lnTo>
                <a:lnTo>
                  <a:pt x="90" y="1032"/>
                </a:lnTo>
                <a:lnTo>
                  <a:pt x="84" y="1020"/>
                </a:lnTo>
                <a:lnTo>
                  <a:pt x="84" y="1008"/>
                </a:lnTo>
                <a:lnTo>
                  <a:pt x="78" y="996"/>
                </a:lnTo>
                <a:lnTo>
                  <a:pt x="72" y="984"/>
                </a:lnTo>
                <a:lnTo>
                  <a:pt x="72" y="972"/>
                </a:lnTo>
                <a:lnTo>
                  <a:pt x="66" y="966"/>
                </a:lnTo>
                <a:lnTo>
                  <a:pt x="66" y="954"/>
                </a:lnTo>
                <a:lnTo>
                  <a:pt x="60" y="942"/>
                </a:lnTo>
                <a:lnTo>
                  <a:pt x="60" y="930"/>
                </a:lnTo>
                <a:lnTo>
                  <a:pt x="60" y="918"/>
                </a:lnTo>
                <a:lnTo>
                  <a:pt x="60" y="906"/>
                </a:lnTo>
                <a:lnTo>
                  <a:pt x="60" y="894"/>
                </a:lnTo>
                <a:lnTo>
                  <a:pt x="60" y="882"/>
                </a:lnTo>
                <a:lnTo>
                  <a:pt x="60" y="870"/>
                </a:lnTo>
                <a:lnTo>
                  <a:pt x="60" y="858"/>
                </a:lnTo>
                <a:lnTo>
                  <a:pt x="54" y="846"/>
                </a:lnTo>
                <a:lnTo>
                  <a:pt x="54" y="834"/>
                </a:lnTo>
                <a:lnTo>
                  <a:pt x="54" y="822"/>
                </a:lnTo>
                <a:lnTo>
                  <a:pt x="48" y="810"/>
                </a:lnTo>
                <a:lnTo>
                  <a:pt x="48" y="798"/>
                </a:lnTo>
                <a:lnTo>
                  <a:pt x="42" y="792"/>
                </a:lnTo>
                <a:lnTo>
                  <a:pt x="36" y="780"/>
                </a:lnTo>
                <a:lnTo>
                  <a:pt x="30" y="768"/>
                </a:lnTo>
                <a:lnTo>
                  <a:pt x="24" y="756"/>
                </a:lnTo>
                <a:lnTo>
                  <a:pt x="18" y="744"/>
                </a:lnTo>
                <a:lnTo>
                  <a:pt x="12" y="732"/>
                </a:lnTo>
                <a:lnTo>
                  <a:pt x="6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24" y="612"/>
                </a:lnTo>
                <a:lnTo>
                  <a:pt x="30" y="606"/>
                </a:lnTo>
                <a:lnTo>
                  <a:pt x="36" y="594"/>
                </a:lnTo>
                <a:lnTo>
                  <a:pt x="42" y="582"/>
                </a:lnTo>
                <a:lnTo>
                  <a:pt x="42" y="570"/>
                </a:lnTo>
                <a:lnTo>
                  <a:pt x="48" y="558"/>
                </a:lnTo>
                <a:lnTo>
                  <a:pt x="48" y="546"/>
                </a:lnTo>
                <a:lnTo>
                  <a:pt x="48" y="534"/>
                </a:lnTo>
                <a:lnTo>
                  <a:pt x="48" y="522"/>
                </a:lnTo>
                <a:lnTo>
                  <a:pt x="48" y="510"/>
                </a:lnTo>
                <a:lnTo>
                  <a:pt x="48" y="498"/>
                </a:lnTo>
                <a:lnTo>
                  <a:pt x="48" y="486"/>
                </a:lnTo>
                <a:lnTo>
                  <a:pt x="48" y="474"/>
                </a:lnTo>
                <a:lnTo>
                  <a:pt x="48" y="462"/>
                </a:lnTo>
                <a:lnTo>
                  <a:pt x="54" y="450"/>
                </a:lnTo>
                <a:lnTo>
                  <a:pt x="54" y="438"/>
                </a:lnTo>
                <a:lnTo>
                  <a:pt x="54" y="432"/>
                </a:lnTo>
                <a:lnTo>
                  <a:pt x="60" y="420"/>
                </a:lnTo>
                <a:lnTo>
                  <a:pt x="60" y="408"/>
                </a:lnTo>
                <a:lnTo>
                  <a:pt x="66" y="396"/>
                </a:lnTo>
                <a:lnTo>
                  <a:pt x="72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90" y="336"/>
                </a:lnTo>
                <a:lnTo>
                  <a:pt x="90" y="324"/>
                </a:lnTo>
                <a:lnTo>
                  <a:pt x="96" y="312"/>
                </a:lnTo>
                <a:lnTo>
                  <a:pt x="96" y="300"/>
                </a:lnTo>
                <a:lnTo>
                  <a:pt x="96" y="288"/>
                </a:lnTo>
                <a:lnTo>
                  <a:pt x="102" y="276"/>
                </a:lnTo>
                <a:lnTo>
                  <a:pt x="102" y="264"/>
                </a:lnTo>
                <a:lnTo>
                  <a:pt x="102" y="258"/>
                </a:lnTo>
                <a:lnTo>
                  <a:pt x="102" y="246"/>
                </a:lnTo>
                <a:lnTo>
                  <a:pt x="102" y="234"/>
                </a:lnTo>
                <a:lnTo>
                  <a:pt x="102" y="222"/>
                </a:lnTo>
                <a:lnTo>
                  <a:pt x="102" y="210"/>
                </a:lnTo>
                <a:lnTo>
                  <a:pt x="102" y="198"/>
                </a:lnTo>
                <a:lnTo>
                  <a:pt x="108" y="186"/>
                </a:lnTo>
                <a:lnTo>
                  <a:pt x="108" y="174"/>
                </a:lnTo>
                <a:lnTo>
                  <a:pt x="108" y="162"/>
                </a:lnTo>
                <a:lnTo>
                  <a:pt x="108" y="150"/>
                </a:lnTo>
                <a:lnTo>
                  <a:pt x="108" y="138"/>
                </a:lnTo>
                <a:lnTo>
                  <a:pt x="108" y="126"/>
                </a:lnTo>
                <a:lnTo>
                  <a:pt x="108" y="114"/>
                </a:lnTo>
                <a:lnTo>
                  <a:pt x="108" y="102"/>
                </a:lnTo>
                <a:lnTo>
                  <a:pt x="108" y="90"/>
                </a:lnTo>
                <a:lnTo>
                  <a:pt x="108" y="78"/>
                </a:lnTo>
                <a:lnTo>
                  <a:pt x="108" y="72"/>
                </a:lnTo>
                <a:lnTo>
                  <a:pt x="108" y="60"/>
                </a:lnTo>
                <a:lnTo>
                  <a:pt x="108" y="48"/>
                </a:lnTo>
                <a:lnTo>
                  <a:pt x="108" y="36"/>
                </a:lnTo>
                <a:lnTo>
                  <a:pt x="108" y="24"/>
                </a:lnTo>
                <a:lnTo>
                  <a:pt x="108" y="12"/>
                </a:lnTo>
                <a:lnTo>
                  <a:pt x="108" y="0"/>
                </a:lnTo>
                <a:lnTo>
                  <a:pt x="114" y="0"/>
                </a:lnTo>
                <a:lnTo>
                  <a:pt x="114" y="12"/>
                </a:lnTo>
                <a:lnTo>
                  <a:pt x="114" y="24"/>
                </a:lnTo>
                <a:lnTo>
                  <a:pt x="114" y="36"/>
                </a:lnTo>
                <a:lnTo>
                  <a:pt x="114" y="48"/>
                </a:lnTo>
                <a:lnTo>
                  <a:pt x="114" y="60"/>
                </a:lnTo>
                <a:lnTo>
                  <a:pt x="114" y="72"/>
                </a:lnTo>
                <a:lnTo>
                  <a:pt x="114" y="78"/>
                </a:lnTo>
                <a:lnTo>
                  <a:pt x="114" y="90"/>
                </a:lnTo>
                <a:lnTo>
                  <a:pt x="114" y="102"/>
                </a:lnTo>
                <a:lnTo>
                  <a:pt x="114" y="114"/>
                </a:lnTo>
                <a:lnTo>
                  <a:pt x="114" y="126"/>
                </a:lnTo>
                <a:lnTo>
                  <a:pt x="114" y="138"/>
                </a:lnTo>
                <a:lnTo>
                  <a:pt x="120" y="150"/>
                </a:lnTo>
                <a:lnTo>
                  <a:pt x="120" y="162"/>
                </a:lnTo>
                <a:lnTo>
                  <a:pt x="120" y="174"/>
                </a:lnTo>
                <a:lnTo>
                  <a:pt x="120" y="186"/>
                </a:lnTo>
                <a:lnTo>
                  <a:pt x="120" y="198"/>
                </a:lnTo>
                <a:lnTo>
                  <a:pt x="120" y="210"/>
                </a:lnTo>
                <a:lnTo>
                  <a:pt x="120" y="222"/>
                </a:lnTo>
                <a:lnTo>
                  <a:pt x="120" y="234"/>
                </a:lnTo>
                <a:lnTo>
                  <a:pt x="120" y="246"/>
                </a:lnTo>
                <a:lnTo>
                  <a:pt x="120" y="258"/>
                </a:lnTo>
                <a:lnTo>
                  <a:pt x="126" y="264"/>
                </a:lnTo>
                <a:lnTo>
                  <a:pt x="126" y="276"/>
                </a:lnTo>
                <a:lnTo>
                  <a:pt x="126" y="288"/>
                </a:lnTo>
                <a:lnTo>
                  <a:pt x="126" y="300"/>
                </a:lnTo>
                <a:lnTo>
                  <a:pt x="132" y="312"/>
                </a:lnTo>
                <a:lnTo>
                  <a:pt x="132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50" y="372"/>
                </a:lnTo>
                <a:lnTo>
                  <a:pt x="156" y="384"/>
                </a:lnTo>
                <a:lnTo>
                  <a:pt x="156" y="396"/>
                </a:lnTo>
                <a:lnTo>
                  <a:pt x="162" y="408"/>
                </a:lnTo>
                <a:lnTo>
                  <a:pt x="168" y="420"/>
                </a:lnTo>
                <a:lnTo>
                  <a:pt x="168" y="432"/>
                </a:lnTo>
                <a:lnTo>
                  <a:pt x="174" y="438"/>
                </a:lnTo>
                <a:lnTo>
                  <a:pt x="174" y="450"/>
                </a:lnTo>
                <a:lnTo>
                  <a:pt x="174" y="462"/>
                </a:lnTo>
                <a:lnTo>
                  <a:pt x="174" y="474"/>
                </a:lnTo>
                <a:lnTo>
                  <a:pt x="174" y="486"/>
                </a:lnTo>
                <a:lnTo>
                  <a:pt x="174" y="498"/>
                </a:lnTo>
                <a:lnTo>
                  <a:pt x="174" y="510"/>
                </a:lnTo>
                <a:lnTo>
                  <a:pt x="174" y="522"/>
                </a:lnTo>
                <a:lnTo>
                  <a:pt x="174" y="534"/>
                </a:lnTo>
                <a:lnTo>
                  <a:pt x="174" y="546"/>
                </a:lnTo>
                <a:lnTo>
                  <a:pt x="174" y="558"/>
                </a:lnTo>
                <a:lnTo>
                  <a:pt x="180" y="570"/>
                </a:lnTo>
                <a:lnTo>
                  <a:pt x="186" y="582"/>
                </a:lnTo>
                <a:lnTo>
                  <a:pt x="186" y="594"/>
                </a:lnTo>
                <a:lnTo>
                  <a:pt x="192" y="606"/>
                </a:lnTo>
                <a:lnTo>
                  <a:pt x="198" y="612"/>
                </a:lnTo>
                <a:lnTo>
                  <a:pt x="204" y="624"/>
                </a:lnTo>
                <a:lnTo>
                  <a:pt x="210" y="636"/>
                </a:lnTo>
                <a:lnTo>
                  <a:pt x="216" y="648"/>
                </a:lnTo>
                <a:lnTo>
                  <a:pt x="222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16" y="732"/>
                </a:lnTo>
                <a:lnTo>
                  <a:pt x="210" y="744"/>
                </a:lnTo>
                <a:lnTo>
                  <a:pt x="204" y="756"/>
                </a:lnTo>
                <a:lnTo>
                  <a:pt x="198" y="768"/>
                </a:lnTo>
                <a:lnTo>
                  <a:pt x="192" y="780"/>
                </a:lnTo>
                <a:lnTo>
                  <a:pt x="186" y="792"/>
                </a:lnTo>
                <a:lnTo>
                  <a:pt x="180" y="798"/>
                </a:lnTo>
                <a:lnTo>
                  <a:pt x="174" y="810"/>
                </a:lnTo>
                <a:lnTo>
                  <a:pt x="174" y="822"/>
                </a:lnTo>
                <a:lnTo>
                  <a:pt x="168" y="834"/>
                </a:lnTo>
                <a:lnTo>
                  <a:pt x="168" y="846"/>
                </a:lnTo>
                <a:lnTo>
                  <a:pt x="168" y="858"/>
                </a:lnTo>
                <a:lnTo>
                  <a:pt x="168" y="870"/>
                </a:lnTo>
                <a:lnTo>
                  <a:pt x="168" y="882"/>
                </a:lnTo>
                <a:lnTo>
                  <a:pt x="168" y="894"/>
                </a:lnTo>
                <a:lnTo>
                  <a:pt x="168" y="906"/>
                </a:lnTo>
                <a:lnTo>
                  <a:pt x="162" y="918"/>
                </a:lnTo>
                <a:lnTo>
                  <a:pt x="162" y="930"/>
                </a:lnTo>
                <a:lnTo>
                  <a:pt x="162" y="942"/>
                </a:lnTo>
                <a:lnTo>
                  <a:pt x="162" y="954"/>
                </a:lnTo>
                <a:lnTo>
                  <a:pt x="156" y="966"/>
                </a:lnTo>
                <a:lnTo>
                  <a:pt x="156" y="972"/>
                </a:lnTo>
                <a:lnTo>
                  <a:pt x="150" y="984"/>
                </a:lnTo>
                <a:lnTo>
                  <a:pt x="144" y="996"/>
                </a:lnTo>
                <a:lnTo>
                  <a:pt x="144" y="1008"/>
                </a:lnTo>
                <a:lnTo>
                  <a:pt x="138" y="1020"/>
                </a:lnTo>
                <a:lnTo>
                  <a:pt x="138" y="1032"/>
                </a:lnTo>
                <a:lnTo>
                  <a:pt x="132" y="1044"/>
                </a:lnTo>
                <a:lnTo>
                  <a:pt x="132" y="1056"/>
                </a:lnTo>
                <a:lnTo>
                  <a:pt x="126" y="1068"/>
                </a:lnTo>
                <a:lnTo>
                  <a:pt x="126" y="1080"/>
                </a:lnTo>
                <a:lnTo>
                  <a:pt x="126" y="1092"/>
                </a:lnTo>
                <a:lnTo>
                  <a:pt x="126" y="1104"/>
                </a:lnTo>
                <a:lnTo>
                  <a:pt x="120" y="1116"/>
                </a:lnTo>
                <a:lnTo>
                  <a:pt x="120" y="1128"/>
                </a:lnTo>
                <a:lnTo>
                  <a:pt x="120" y="1140"/>
                </a:lnTo>
                <a:lnTo>
                  <a:pt x="120" y="1146"/>
                </a:lnTo>
                <a:lnTo>
                  <a:pt x="102" y="1146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8" name="Freeform 75"/>
          <p:cNvSpPr>
            <a:spLocks/>
          </p:cNvSpPr>
          <p:nvPr/>
        </p:nvSpPr>
        <p:spPr bwMode="auto">
          <a:xfrm>
            <a:off x="2324100" y="2790825"/>
            <a:ext cx="352425" cy="1819275"/>
          </a:xfrm>
          <a:custGeom>
            <a:avLst/>
            <a:gdLst>
              <a:gd name="T0" fmla="*/ 17 w 37"/>
              <a:gd name="T1" fmla="*/ 186 h 191"/>
              <a:gd name="T2" fmla="*/ 16 w 37"/>
              <a:gd name="T3" fmla="*/ 178 h 191"/>
              <a:gd name="T4" fmla="*/ 14 w 37"/>
              <a:gd name="T5" fmla="*/ 170 h 191"/>
              <a:gd name="T6" fmla="*/ 12 w 37"/>
              <a:gd name="T7" fmla="*/ 162 h 191"/>
              <a:gd name="T8" fmla="*/ 10 w 37"/>
              <a:gd name="T9" fmla="*/ 155 h 191"/>
              <a:gd name="T10" fmla="*/ 10 w 37"/>
              <a:gd name="T11" fmla="*/ 147 h 191"/>
              <a:gd name="T12" fmla="*/ 9 w 37"/>
              <a:gd name="T13" fmla="*/ 139 h 191"/>
              <a:gd name="T14" fmla="*/ 7 w 37"/>
              <a:gd name="T15" fmla="*/ 132 h 191"/>
              <a:gd name="T16" fmla="*/ 3 w 37"/>
              <a:gd name="T17" fmla="*/ 124 h 191"/>
              <a:gd name="T18" fmla="*/ 0 w 37"/>
              <a:gd name="T19" fmla="*/ 116 h 191"/>
              <a:gd name="T20" fmla="*/ 1 w 37"/>
              <a:gd name="T21" fmla="*/ 108 h 191"/>
              <a:gd name="T22" fmla="*/ 5 w 37"/>
              <a:gd name="T23" fmla="*/ 101 h 191"/>
              <a:gd name="T24" fmla="*/ 8 w 37"/>
              <a:gd name="T25" fmla="*/ 93 h 191"/>
              <a:gd name="T26" fmla="*/ 8 w 37"/>
              <a:gd name="T27" fmla="*/ 85 h 191"/>
              <a:gd name="T28" fmla="*/ 8 w 37"/>
              <a:gd name="T29" fmla="*/ 77 h 191"/>
              <a:gd name="T30" fmla="*/ 10 w 37"/>
              <a:gd name="T31" fmla="*/ 70 h 191"/>
              <a:gd name="T32" fmla="*/ 13 w 37"/>
              <a:gd name="T33" fmla="*/ 62 h 191"/>
              <a:gd name="T34" fmla="*/ 15 w 37"/>
              <a:gd name="T35" fmla="*/ 54 h 191"/>
              <a:gd name="T36" fmla="*/ 17 w 37"/>
              <a:gd name="T37" fmla="*/ 46 h 191"/>
              <a:gd name="T38" fmla="*/ 17 w 37"/>
              <a:gd name="T39" fmla="*/ 39 h 191"/>
              <a:gd name="T40" fmla="*/ 18 w 37"/>
              <a:gd name="T41" fmla="*/ 31 h 191"/>
              <a:gd name="T42" fmla="*/ 18 w 37"/>
              <a:gd name="T43" fmla="*/ 23 h 191"/>
              <a:gd name="T44" fmla="*/ 18 w 37"/>
              <a:gd name="T45" fmla="*/ 15 h 191"/>
              <a:gd name="T46" fmla="*/ 18 w 37"/>
              <a:gd name="T47" fmla="*/ 8 h 191"/>
              <a:gd name="T48" fmla="*/ 18 w 37"/>
              <a:gd name="T49" fmla="*/ 0 h 191"/>
              <a:gd name="T50" fmla="*/ 19 w 37"/>
              <a:gd name="T51" fmla="*/ 6 h 191"/>
              <a:gd name="T52" fmla="*/ 19 w 37"/>
              <a:gd name="T53" fmla="*/ 13 h 191"/>
              <a:gd name="T54" fmla="*/ 19 w 37"/>
              <a:gd name="T55" fmla="*/ 21 h 191"/>
              <a:gd name="T56" fmla="*/ 20 w 37"/>
              <a:gd name="T57" fmla="*/ 29 h 191"/>
              <a:gd name="T58" fmla="*/ 20 w 37"/>
              <a:gd name="T59" fmla="*/ 37 h 191"/>
              <a:gd name="T60" fmla="*/ 21 w 37"/>
              <a:gd name="T61" fmla="*/ 44 h 191"/>
              <a:gd name="T62" fmla="*/ 22 w 37"/>
              <a:gd name="T63" fmla="*/ 52 h 191"/>
              <a:gd name="T64" fmla="*/ 24 w 37"/>
              <a:gd name="T65" fmla="*/ 60 h 191"/>
              <a:gd name="T66" fmla="*/ 27 w 37"/>
              <a:gd name="T67" fmla="*/ 68 h 191"/>
              <a:gd name="T68" fmla="*/ 29 w 37"/>
              <a:gd name="T69" fmla="*/ 75 h 191"/>
              <a:gd name="T70" fmla="*/ 29 w 37"/>
              <a:gd name="T71" fmla="*/ 83 h 191"/>
              <a:gd name="T72" fmla="*/ 29 w 37"/>
              <a:gd name="T73" fmla="*/ 91 h 191"/>
              <a:gd name="T74" fmla="*/ 31 w 37"/>
              <a:gd name="T75" fmla="*/ 99 h 191"/>
              <a:gd name="T76" fmla="*/ 35 w 37"/>
              <a:gd name="T77" fmla="*/ 106 h 191"/>
              <a:gd name="T78" fmla="*/ 37 w 37"/>
              <a:gd name="T79" fmla="*/ 114 h 191"/>
              <a:gd name="T80" fmla="*/ 36 w 37"/>
              <a:gd name="T81" fmla="*/ 122 h 191"/>
              <a:gd name="T82" fmla="*/ 32 w 37"/>
              <a:gd name="T83" fmla="*/ 130 h 191"/>
              <a:gd name="T84" fmla="*/ 29 w 37"/>
              <a:gd name="T85" fmla="*/ 137 h 191"/>
              <a:gd name="T86" fmla="*/ 28 w 37"/>
              <a:gd name="T87" fmla="*/ 145 h 191"/>
              <a:gd name="T88" fmla="*/ 27 w 37"/>
              <a:gd name="T89" fmla="*/ 153 h 191"/>
              <a:gd name="T90" fmla="*/ 26 w 37"/>
              <a:gd name="T91" fmla="*/ 161 h 191"/>
              <a:gd name="T92" fmla="*/ 24 w 37"/>
              <a:gd name="T93" fmla="*/ 168 h 191"/>
              <a:gd name="T94" fmla="*/ 22 w 37"/>
              <a:gd name="T95" fmla="*/ 176 h 191"/>
              <a:gd name="T96" fmla="*/ 21 w 37"/>
              <a:gd name="T97" fmla="*/ 184 h 191"/>
              <a:gd name="T98" fmla="*/ 20 w 37"/>
              <a:gd name="T99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1">
                <a:moveTo>
                  <a:pt x="17" y="191"/>
                </a:moveTo>
                <a:lnTo>
                  <a:pt x="17" y="190"/>
                </a:lnTo>
                <a:lnTo>
                  <a:pt x="17" y="188"/>
                </a:lnTo>
                <a:lnTo>
                  <a:pt x="17" y="186"/>
                </a:lnTo>
                <a:lnTo>
                  <a:pt x="17" y="184"/>
                </a:lnTo>
                <a:lnTo>
                  <a:pt x="17" y="182"/>
                </a:lnTo>
                <a:lnTo>
                  <a:pt x="16" y="180"/>
                </a:lnTo>
                <a:lnTo>
                  <a:pt x="16" y="178"/>
                </a:lnTo>
                <a:lnTo>
                  <a:pt x="16" y="176"/>
                </a:lnTo>
                <a:lnTo>
                  <a:pt x="15" y="174"/>
                </a:lnTo>
                <a:lnTo>
                  <a:pt x="15" y="172"/>
                </a:lnTo>
                <a:lnTo>
                  <a:pt x="14" y="170"/>
                </a:lnTo>
                <a:lnTo>
                  <a:pt x="14" y="168"/>
                </a:lnTo>
                <a:lnTo>
                  <a:pt x="13" y="166"/>
                </a:lnTo>
                <a:lnTo>
                  <a:pt x="12" y="164"/>
                </a:lnTo>
                <a:lnTo>
                  <a:pt x="12" y="162"/>
                </a:lnTo>
                <a:lnTo>
                  <a:pt x="11" y="161"/>
                </a:lnTo>
                <a:lnTo>
                  <a:pt x="11" y="159"/>
                </a:lnTo>
                <a:lnTo>
                  <a:pt x="10" y="157"/>
                </a:lnTo>
                <a:lnTo>
                  <a:pt x="10" y="155"/>
                </a:lnTo>
                <a:lnTo>
                  <a:pt x="10" y="153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10" y="145"/>
                </a:lnTo>
                <a:lnTo>
                  <a:pt x="10" y="143"/>
                </a:lnTo>
                <a:lnTo>
                  <a:pt x="9" y="141"/>
                </a:lnTo>
                <a:lnTo>
                  <a:pt x="9" y="139"/>
                </a:lnTo>
                <a:lnTo>
                  <a:pt x="9" y="137"/>
                </a:lnTo>
                <a:lnTo>
                  <a:pt x="8" y="135"/>
                </a:lnTo>
                <a:lnTo>
                  <a:pt x="8" y="133"/>
                </a:lnTo>
                <a:lnTo>
                  <a:pt x="7" y="132"/>
                </a:lnTo>
                <a:lnTo>
                  <a:pt x="6" y="130"/>
                </a:lnTo>
                <a:lnTo>
                  <a:pt x="5" y="128"/>
                </a:lnTo>
                <a:lnTo>
                  <a:pt x="4" y="126"/>
                </a:lnTo>
                <a:lnTo>
                  <a:pt x="3" y="124"/>
                </a:lnTo>
                <a:lnTo>
                  <a:pt x="2" y="122"/>
                </a:lnTo>
                <a:lnTo>
                  <a:pt x="1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4" y="102"/>
                </a:lnTo>
                <a:lnTo>
                  <a:pt x="5" y="101"/>
                </a:lnTo>
                <a:lnTo>
                  <a:pt x="6" y="99"/>
                </a:lnTo>
                <a:lnTo>
                  <a:pt x="7" y="97"/>
                </a:lnTo>
                <a:lnTo>
                  <a:pt x="7" y="95"/>
                </a:lnTo>
                <a:lnTo>
                  <a:pt x="8" y="93"/>
                </a:lnTo>
                <a:lnTo>
                  <a:pt x="8" y="91"/>
                </a:lnTo>
                <a:lnTo>
                  <a:pt x="8" y="89"/>
                </a:lnTo>
                <a:lnTo>
                  <a:pt x="8" y="87"/>
                </a:lnTo>
                <a:lnTo>
                  <a:pt x="8" y="85"/>
                </a:lnTo>
                <a:lnTo>
                  <a:pt x="8" y="83"/>
                </a:lnTo>
                <a:lnTo>
                  <a:pt x="8" y="81"/>
                </a:lnTo>
                <a:lnTo>
                  <a:pt x="8" y="79"/>
                </a:lnTo>
                <a:lnTo>
                  <a:pt x="8" y="77"/>
                </a:lnTo>
                <a:lnTo>
                  <a:pt x="9" y="75"/>
                </a:lnTo>
                <a:lnTo>
                  <a:pt x="9" y="73"/>
                </a:lnTo>
                <a:lnTo>
                  <a:pt x="9" y="72"/>
                </a:lnTo>
                <a:lnTo>
                  <a:pt x="10" y="70"/>
                </a:lnTo>
                <a:lnTo>
                  <a:pt x="10" y="68"/>
                </a:lnTo>
                <a:lnTo>
                  <a:pt x="11" y="66"/>
                </a:lnTo>
                <a:lnTo>
                  <a:pt x="12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5" y="56"/>
                </a:lnTo>
                <a:lnTo>
                  <a:pt x="15" y="54"/>
                </a:lnTo>
                <a:lnTo>
                  <a:pt x="16" y="52"/>
                </a:lnTo>
                <a:lnTo>
                  <a:pt x="16" y="50"/>
                </a:lnTo>
                <a:lnTo>
                  <a:pt x="16" y="48"/>
                </a:lnTo>
                <a:lnTo>
                  <a:pt x="17" y="46"/>
                </a:lnTo>
                <a:lnTo>
                  <a:pt x="17" y="44"/>
                </a:lnTo>
                <a:lnTo>
                  <a:pt x="17" y="43"/>
                </a:lnTo>
                <a:lnTo>
                  <a:pt x="17" y="41"/>
                </a:lnTo>
                <a:lnTo>
                  <a:pt x="17" y="39"/>
                </a:lnTo>
                <a:lnTo>
                  <a:pt x="17" y="37"/>
                </a:lnTo>
                <a:lnTo>
                  <a:pt x="17" y="35"/>
                </a:lnTo>
                <a:lnTo>
                  <a:pt x="17" y="33"/>
                </a:lnTo>
                <a:lnTo>
                  <a:pt x="18" y="31"/>
                </a:lnTo>
                <a:lnTo>
                  <a:pt x="18" y="29"/>
                </a:lnTo>
                <a:lnTo>
                  <a:pt x="18" y="27"/>
                </a:lnTo>
                <a:lnTo>
                  <a:pt x="18" y="25"/>
                </a:lnTo>
                <a:lnTo>
                  <a:pt x="18" y="23"/>
                </a:lnTo>
                <a:lnTo>
                  <a:pt x="18" y="21"/>
                </a:lnTo>
                <a:lnTo>
                  <a:pt x="18" y="19"/>
                </a:lnTo>
                <a:lnTo>
                  <a:pt x="18" y="17"/>
                </a:lnTo>
                <a:lnTo>
                  <a:pt x="18" y="15"/>
                </a:lnTo>
                <a:lnTo>
                  <a:pt x="18" y="13"/>
                </a:lnTo>
                <a:lnTo>
                  <a:pt x="18" y="12"/>
                </a:lnTo>
                <a:lnTo>
                  <a:pt x="18" y="10"/>
                </a:lnTo>
                <a:lnTo>
                  <a:pt x="18" y="8"/>
                </a:lnTo>
                <a:lnTo>
                  <a:pt x="18" y="6"/>
                </a:lnTo>
                <a:lnTo>
                  <a:pt x="18" y="4"/>
                </a:lnTo>
                <a:lnTo>
                  <a:pt x="18" y="2"/>
                </a:lnTo>
                <a:lnTo>
                  <a:pt x="18" y="0"/>
                </a:lnTo>
                <a:lnTo>
                  <a:pt x="19" y="0"/>
                </a:lnTo>
                <a:lnTo>
                  <a:pt x="19" y="2"/>
                </a:lnTo>
                <a:lnTo>
                  <a:pt x="19" y="4"/>
                </a:lnTo>
                <a:lnTo>
                  <a:pt x="19" y="6"/>
                </a:lnTo>
                <a:lnTo>
                  <a:pt x="19" y="8"/>
                </a:lnTo>
                <a:lnTo>
                  <a:pt x="19" y="10"/>
                </a:lnTo>
                <a:lnTo>
                  <a:pt x="19" y="12"/>
                </a:lnTo>
                <a:lnTo>
                  <a:pt x="19" y="13"/>
                </a:lnTo>
                <a:lnTo>
                  <a:pt x="19" y="15"/>
                </a:lnTo>
                <a:lnTo>
                  <a:pt x="19" y="17"/>
                </a:lnTo>
                <a:lnTo>
                  <a:pt x="19" y="19"/>
                </a:lnTo>
                <a:lnTo>
                  <a:pt x="19" y="21"/>
                </a:lnTo>
                <a:lnTo>
                  <a:pt x="19" y="23"/>
                </a:lnTo>
                <a:lnTo>
                  <a:pt x="20" y="25"/>
                </a:lnTo>
                <a:lnTo>
                  <a:pt x="20" y="27"/>
                </a:lnTo>
                <a:lnTo>
                  <a:pt x="20" y="29"/>
                </a:lnTo>
                <a:lnTo>
                  <a:pt x="20" y="31"/>
                </a:lnTo>
                <a:lnTo>
                  <a:pt x="20" y="33"/>
                </a:lnTo>
                <a:lnTo>
                  <a:pt x="20" y="35"/>
                </a:lnTo>
                <a:lnTo>
                  <a:pt x="20" y="37"/>
                </a:lnTo>
                <a:lnTo>
                  <a:pt x="20" y="39"/>
                </a:lnTo>
                <a:lnTo>
                  <a:pt x="20" y="41"/>
                </a:lnTo>
                <a:lnTo>
                  <a:pt x="20" y="43"/>
                </a:lnTo>
                <a:lnTo>
                  <a:pt x="21" y="44"/>
                </a:lnTo>
                <a:lnTo>
                  <a:pt x="21" y="46"/>
                </a:lnTo>
                <a:lnTo>
                  <a:pt x="21" y="48"/>
                </a:lnTo>
                <a:lnTo>
                  <a:pt x="21" y="50"/>
                </a:lnTo>
                <a:lnTo>
                  <a:pt x="22" y="52"/>
                </a:lnTo>
                <a:lnTo>
                  <a:pt x="22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5" y="62"/>
                </a:lnTo>
                <a:lnTo>
                  <a:pt x="26" y="64"/>
                </a:lnTo>
                <a:lnTo>
                  <a:pt x="26" y="66"/>
                </a:lnTo>
                <a:lnTo>
                  <a:pt x="27" y="68"/>
                </a:lnTo>
                <a:lnTo>
                  <a:pt x="28" y="70"/>
                </a:lnTo>
                <a:lnTo>
                  <a:pt x="28" y="72"/>
                </a:lnTo>
                <a:lnTo>
                  <a:pt x="29" y="73"/>
                </a:lnTo>
                <a:lnTo>
                  <a:pt x="29" y="75"/>
                </a:lnTo>
                <a:lnTo>
                  <a:pt x="29" y="77"/>
                </a:lnTo>
                <a:lnTo>
                  <a:pt x="29" y="79"/>
                </a:lnTo>
                <a:lnTo>
                  <a:pt x="29" y="81"/>
                </a:lnTo>
                <a:lnTo>
                  <a:pt x="29" y="83"/>
                </a:lnTo>
                <a:lnTo>
                  <a:pt x="29" y="85"/>
                </a:lnTo>
                <a:lnTo>
                  <a:pt x="29" y="87"/>
                </a:lnTo>
                <a:lnTo>
                  <a:pt x="29" y="89"/>
                </a:lnTo>
                <a:lnTo>
                  <a:pt x="29" y="91"/>
                </a:lnTo>
                <a:lnTo>
                  <a:pt x="29" y="93"/>
                </a:lnTo>
                <a:lnTo>
                  <a:pt x="30" y="95"/>
                </a:lnTo>
                <a:lnTo>
                  <a:pt x="31" y="97"/>
                </a:lnTo>
                <a:lnTo>
                  <a:pt x="31" y="99"/>
                </a:lnTo>
                <a:lnTo>
                  <a:pt x="32" y="101"/>
                </a:lnTo>
                <a:lnTo>
                  <a:pt x="33" y="102"/>
                </a:lnTo>
                <a:lnTo>
                  <a:pt x="34" y="104"/>
                </a:lnTo>
                <a:lnTo>
                  <a:pt x="35" y="106"/>
                </a:lnTo>
                <a:lnTo>
                  <a:pt x="36" y="108"/>
                </a:lnTo>
                <a:lnTo>
                  <a:pt x="37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6" y="122"/>
                </a:lnTo>
                <a:lnTo>
                  <a:pt x="35" y="124"/>
                </a:lnTo>
                <a:lnTo>
                  <a:pt x="34" y="126"/>
                </a:lnTo>
                <a:lnTo>
                  <a:pt x="33" y="128"/>
                </a:lnTo>
                <a:lnTo>
                  <a:pt x="32" y="130"/>
                </a:lnTo>
                <a:lnTo>
                  <a:pt x="31" y="132"/>
                </a:lnTo>
                <a:lnTo>
                  <a:pt x="30" y="133"/>
                </a:lnTo>
                <a:lnTo>
                  <a:pt x="29" y="135"/>
                </a:lnTo>
                <a:lnTo>
                  <a:pt x="29" y="137"/>
                </a:lnTo>
                <a:lnTo>
                  <a:pt x="28" y="139"/>
                </a:lnTo>
                <a:lnTo>
                  <a:pt x="28" y="141"/>
                </a:lnTo>
                <a:lnTo>
                  <a:pt x="28" y="143"/>
                </a:lnTo>
                <a:lnTo>
                  <a:pt x="28" y="145"/>
                </a:lnTo>
                <a:lnTo>
                  <a:pt x="28" y="147"/>
                </a:lnTo>
                <a:lnTo>
                  <a:pt x="28" y="149"/>
                </a:lnTo>
                <a:lnTo>
                  <a:pt x="28" y="151"/>
                </a:lnTo>
                <a:lnTo>
                  <a:pt x="27" y="153"/>
                </a:lnTo>
                <a:lnTo>
                  <a:pt x="27" y="155"/>
                </a:lnTo>
                <a:lnTo>
                  <a:pt x="27" y="157"/>
                </a:lnTo>
                <a:lnTo>
                  <a:pt x="27" y="159"/>
                </a:lnTo>
                <a:lnTo>
                  <a:pt x="26" y="161"/>
                </a:lnTo>
                <a:lnTo>
                  <a:pt x="26" y="162"/>
                </a:lnTo>
                <a:lnTo>
                  <a:pt x="25" y="164"/>
                </a:lnTo>
                <a:lnTo>
                  <a:pt x="24" y="166"/>
                </a:lnTo>
                <a:lnTo>
                  <a:pt x="24" y="168"/>
                </a:lnTo>
                <a:lnTo>
                  <a:pt x="23" y="170"/>
                </a:lnTo>
                <a:lnTo>
                  <a:pt x="23" y="172"/>
                </a:lnTo>
                <a:lnTo>
                  <a:pt x="22" y="174"/>
                </a:lnTo>
                <a:lnTo>
                  <a:pt x="22" y="176"/>
                </a:lnTo>
                <a:lnTo>
                  <a:pt x="21" y="178"/>
                </a:lnTo>
                <a:lnTo>
                  <a:pt x="21" y="180"/>
                </a:lnTo>
                <a:lnTo>
                  <a:pt x="21" y="182"/>
                </a:lnTo>
                <a:lnTo>
                  <a:pt x="21" y="184"/>
                </a:lnTo>
                <a:lnTo>
                  <a:pt x="20" y="186"/>
                </a:lnTo>
                <a:lnTo>
                  <a:pt x="20" y="188"/>
                </a:lnTo>
                <a:lnTo>
                  <a:pt x="20" y="190"/>
                </a:lnTo>
                <a:lnTo>
                  <a:pt x="20" y="191"/>
                </a:lnTo>
                <a:lnTo>
                  <a:pt x="17" y="191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9" name="Line 76"/>
          <p:cNvSpPr>
            <a:spLocks noChangeShapeType="1"/>
          </p:cNvSpPr>
          <p:nvPr/>
        </p:nvSpPr>
        <p:spPr bwMode="auto">
          <a:xfrm flipV="1">
            <a:off x="2505075" y="2971800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0" name="Rectangle 77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1" name="Rectangle 78"/>
          <p:cNvSpPr>
            <a:spLocks noChangeArrowheads="1"/>
          </p:cNvSpPr>
          <p:nvPr/>
        </p:nvSpPr>
        <p:spPr bwMode="auto">
          <a:xfrm>
            <a:off x="2495550" y="3524250"/>
            <a:ext cx="19050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2" name="Rectangle 79"/>
          <p:cNvSpPr>
            <a:spLocks noChangeArrowheads="1"/>
          </p:cNvSpPr>
          <p:nvPr/>
        </p:nvSpPr>
        <p:spPr bwMode="auto">
          <a:xfrm>
            <a:off x="2495550" y="38576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3" name="Rectangle 80"/>
          <p:cNvSpPr>
            <a:spLocks noChangeArrowheads="1"/>
          </p:cNvSpPr>
          <p:nvPr/>
        </p:nvSpPr>
        <p:spPr bwMode="auto">
          <a:xfrm>
            <a:off x="2495550" y="39147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4" name="Rectangle 81"/>
          <p:cNvSpPr>
            <a:spLocks noChangeArrowheads="1"/>
          </p:cNvSpPr>
          <p:nvPr/>
        </p:nvSpPr>
        <p:spPr bwMode="auto">
          <a:xfrm>
            <a:off x="2486025" y="38671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5" name="Rectangle 82"/>
          <p:cNvSpPr>
            <a:spLocks noChangeArrowheads="1"/>
          </p:cNvSpPr>
          <p:nvPr/>
        </p:nvSpPr>
        <p:spPr bwMode="auto">
          <a:xfrm>
            <a:off x="2486025" y="39052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" name="Rectangle 83"/>
          <p:cNvSpPr>
            <a:spLocks noChangeArrowheads="1"/>
          </p:cNvSpPr>
          <p:nvPr/>
        </p:nvSpPr>
        <p:spPr bwMode="auto">
          <a:xfrm>
            <a:off x="2476500" y="38766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" name="Rectangle 84"/>
          <p:cNvSpPr>
            <a:spLocks noChangeArrowheads="1"/>
          </p:cNvSpPr>
          <p:nvPr/>
        </p:nvSpPr>
        <p:spPr bwMode="auto">
          <a:xfrm>
            <a:off x="2476500" y="3895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8" name="Rectangle 85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9" name="Rectangle 86"/>
          <p:cNvSpPr>
            <a:spLocks noChangeArrowheads="1"/>
          </p:cNvSpPr>
          <p:nvPr/>
        </p:nvSpPr>
        <p:spPr bwMode="auto">
          <a:xfrm>
            <a:off x="2476500" y="38862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0" name="Oval 87"/>
          <p:cNvSpPr>
            <a:spLocks noChangeArrowheads="1"/>
          </p:cNvSpPr>
          <p:nvPr/>
        </p:nvSpPr>
        <p:spPr bwMode="auto">
          <a:xfrm>
            <a:off x="2476500" y="38576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1" name="Freeform 88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96 w 222"/>
              <a:gd name="T1" fmla="*/ 894 h 918"/>
              <a:gd name="T2" fmla="*/ 96 w 222"/>
              <a:gd name="T3" fmla="*/ 852 h 918"/>
              <a:gd name="T4" fmla="*/ 84 w 222"/>
              <a:gd name="T5" fmla="*/ 816 h 918"/>
              <a:gd name="T6" fmla="*/ 72 w 222"/>
              <a:gd name="T7" fmla="*/ 780 h 918"/>
              <a:gd name="T8" fmla="*/ 60 w 222"/>
              <a:gd name="T9" fmla="*/ 744 h 918"/>
              <a:gd name="T10" fmla="*/ 54 w 222"/>
              <a:gd name="T11" fmla="*/ 708 h 918"/>
              <a:gd name="T12" fmla="*/ 48 w 222"/>
              <a:gd name="T13" fmla="*/ 666 h 918"/>
              <a:gd name="T14" fmla="*/ 48 w 222"/>
              <a:gd name="T15" fmla="*/ 630 h 918"/>
              <a:gd name="T16" fmla="*/ 42 w 222"/>
              <a:gd name="T17" fmla="*/ 594 h 918"/>
              <a:gd name="T18" fmla="*/ 30 w 222"/>
              <a:gd name="T19" fmla="*/ 558 h 918"/>
              <a:gd name="T20" fmla="*/ 18 w 222"/>
              <a:gd name="T21" fmla="*/ 522 h 918"/>
              <a:gd name="T22" fmla="*/ 0 w 222"/>
              <a:gd name="T23" fmla="*/ 480 h 918"/>
              <a:gd name="T24" fmla="*/ 0 w 222"/>
              <a:gd name="T25" fmla="*/ 444 h 918"/>
              <a:gd name="T26" fmla="*/ 12 w 222"/>
              <a:gd name="T27" fmla="*/ 408 h 918"/>
              <a:gd name="T28" fmla="*/ 30 w 222"/>
              <a:gd name="T29" fmla="*/ 372 h 918"/>
              <a:gd name="T30" fmla="*/ 48 w 222"/>
              <a:gd name="T31" fmla="*/ 336 h 918"/>
              <a:gd name="T32" fmla="*/ 54 w 222"/>
              <a:gd name="T33" fmla="*/ 294 h 918"/>
              <a:gd name="T34" fmla="*/ 54 w 222"/>
              <a:gd name="T35" fmla="*/ 258 h 918"/>
              <a:gd name="T36" fmla="*/ 60 w 222"/>
              <a:gd name="T37" fmla="*/ 222 h 918"/>
              <a:gd name="T38" fmla="*/ 66 w 222"/>
              <a:gd name="T39" fmla="*/ 186 h 918"/>
              <a:gd name="T40" fmla="*/ 72 w 222"/>
              <a:gd name="T41" fmla="*/ 150 h 918"/>
              <a:gd name="T42" fmla="*/ 84 w 222"/>
              <a:gd name="T43" fmla="*/ 114 h 918"/>
              <a:gd name="T44" fmla="*/ 90 w 222"/>
              <a:gd name="T45" fmla="*/ 72 h 918"/>
              <a:gd name="T46" fmla="*/ 96 w 222"/>
              <a:gd name="T47" fmla="*/ 36 h 918"/>
              <a:gd name="T48" fmla="*/ 96 w 222"/>
              <a:gd name="T49" fmla="*/ 0 h 918"/>
              <a:gd name="T50" fmla="*/ 132 w 222"/>
              <a:gd name="T51" fmla="*/ 30 h 918"/>
              <a:gd name="T52" fmla="*/ 132 w 222"/>
              <a:gd name="T53" fmla="*/ 66 h 918"/>
              <a:gd name="T54" fmla="*/ 138 w 222"/>
              <a:gd name="T55" fmla="*/ 102 h 918"/>
              <a:gd name="T56" fmla="*/ 144 w 222"/>
              <a:gd name="T57" fmla="*/ 138 h 918"/>
              <a:gd name="T58" fmla="*/ 156 w 222"/>
              <a:gd name="T59" fmla="*/ 174 h 918"/>
              <a:gd name="T60" fmla="*/ 168 w 222"/>
              <a:gd name="T61" fmla="*/ 216 h 918"/>
              <a:gd name="T62" fmla="*/ 168 w 222"/>
              <a:gd name="T63" fmla="*/ 252 h 918"/>
              <a:gd name="T64" fmla="*/ 168 w 222"/>
              <a:gd name="T65" fmla="*/ 288 h 918"/>
              <a:gd name="T66" fmla="*/ 174 w 222"/>
              <a:gd name="T67" fmla="*/ 324 h 918"/>
              <a:gd name="T68" fmla="*/ 192 w 222"/>
              <a:gd name="T69" fmla="*/ 360 h 918"/>
              <a:gd name="T70" fmla="*/ 210 w 222"/>
              <a:gd name="T71" fmla="*/ 396 h 918"/>
              <a:gd name="T72" fmla="*/ 222 w 222"/>
              <a:gd name="T73" fmla="*/ 438 h 918"/>
              <a:gd name="T74" fmla="*/ 222 w 222"/>
              <a:gd name="T75" fmla="*/ 474 h 918"/>
              <a:gd name="T76" fmla="*/ 210 w 222"/>
              <a:gd name="T77" fmla="*/ 510 h 918"/>
              <a:gd name="T78" fmla="*/ 198 w 222"/>
              <a:gd name="T79" fmla="*/ 546 h 918"/>
              <a:gd name="T80" fmla="*/ 180 w 222"/>
              <a:gd name="T81" fmla="*/ 582 h 918"/>
              <a:gd name="T82" fmla="*/ 174 w 222"/>
              <a:gd name="T83" fmla="*/ 624 h 918"/>
              <a:gd name="T84" fmla="*/ 174 w 222"/>
              <a:gd name="T85" fmla="*/ 660 h 918"/>
              <a:gd name="T86" fmla="*/ 174 w 222"/>
              <a:gd name="T87" fmla="*/ 696 h 918"/>
              <a:gd name="T88" fmla="*/ 168 w 222"/>
              <a:gd name="T89" fmla="*/ 732 h 918"/>
              <a:gd name="T90" fmla="*/ 156 w 222"/>
              <a:gd name="T91" fmla="*/ 768 h 918"/>
              <a:gd name="T92" fmla="*/ 138 w 222"/>
              <a:gd name="T93" fmla="*/ 810 h 918"/>
              <a:gd name="T94" fmla="*/ 132 w 222"/>
              <a:gd name="T95" fmla="*/ 846 h 918"/>
              <a:gd name="T96" fmla="*/ 126 w 222"/>
              <a:gd name="T97" fmla="*/ 882 h 918"/>
              <a:gd name="T98" fmla="*/ 126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102" y="918"/>
                </a:moveTo>
                <a:lnTo>
                  <a:pt x="102" y="912"/>
                </a:lnTo>
                <a:lnTo>
                  <a:pt x="96" y="900"/>
                </a:lnTo>
                <a:lnTo>
                  <a:pt x="96" y="894"/>
                </a:lnTo>
                <a:lnTo>
                  <a:pt x="96" y="882"/>
                </a:lnTo>
                <a:lnTo>
                  <a:pt x="96" y="870"/>
                </a:lnTo>
                <a:lnTo>
                  <a:pt x="96" y="864"/>
                </a:lnTo>
                <a:lnTo>
                  <a:pt x="96" y="852"/>
                </a:lnTo>
                <a:lnTo>
                  <a:pt x="90" y="846"/>
                </a:lnTo>
                <a:lnTo>
                  <a:pt x="90" y="834"/>
                </a:lnTo>
                <a:lnTo>
                  <a:pt x="90" y="828"/>
                </a:lnTo>
                <a:lnTo>
                  <a:pt x="84" y="816"/>
                </a:lnTo>
                <a:lnTo>
                  <a:pt x="84" y="810"/>
                </a:lnTo>
                <a:lnTo>
                  <a:pt x="78" y="798"/>
                </a:lnTo>
                <a:lnTo>
                  <a:pt x="78" y="792"/>
                </a:lnTo>
                <a:lnTo>
                  <a:pt x="72" y="780"/>
                </a:lnTo>
                <a:lnTo>
                  <a:pt x="72" y="768"/>
                </a:lnTo>
                <a:lnTo>
                  <a:pt x="66" y="762"/>
                </a:lnTo>
                <a:lnTo>
                  <a:pt x="66" y="750"/>
                </a:lnTo>
                <a:lnTo>
                  <a:pt x="60" y="744"/>
                </a:lnTo>
                <a:lnTo>
                  <a:pt x="60" y="732"/>
                </a:lnTo>
                <a:lnTo>
                  <a:pt x="54" y="726"/>
                </a:lnTo>
                <a:lnTo>
                  <a:pt x="54" y="714"/>
                </a:lnTo>
                <a:lnTo>
                  <a:pt x="54" y="708"/>
                </a:lnTo>
                <a:lnTo>
                  <a:pt x="48" y="696"/>
                </a:lnTo>
                <a:lnTo>
                  <a:pt x="48" y="684"/>
                </a:lnTo>
                <a:lnTo>
                  <a:pt x="48" y="678"/>
                </a:lnTo>
                <a:lnTo>
                  <a:pt x="48" y="666"/>
                </a:lnTo>
                <a:lnTo>
                  <a:pt x="48" y="660"/>
                </a:lnTo>
                <a:lnTo>
                  <a:pt x="48" y="648"/>
                </a:lnTo>
                <a:lnTo>
                  <a:pt x="48" y="642"/>
                </a:lnTo>
                <a:lnTo>
                  <a:pt x="48" y="630"/>
                </a:lnTo>
                <a:lnTo>
                  <a:pt x="48" y="624"/>
                </a:lnTo>
                <a:lnTo>
                  <a:pt x="48" y="612"/>
                </a:lnTo>
                <a:lnTo>
                  <a:pt x="48" y="606"/>
                </a:lnTo>
                <a:lnTo>
                  <a:pt x="42" y="594"/>
                </a:lnTo>
                <a:lnTo>
                  <a:pt x="42" y="582"/>
                </a:lnTo>
                <a:lnTo>
                  <a:pt x="36" y="576"/>
                </a:lnTo>
                <a:lnTo>
                  <a:pt x="36" y="564"/>
                </a:lnTo>
                <a:lnTo>
                  <a:pt x="30" y="558"/>
                </a:lnTo>
                <a:lnTo>
                  <a:pt x="30" y="546"/>
                </a:lnTo>
                <a:lnTo>
                  <a:pt x="24" y="540"/>
                </a:lnTo>
                <a:lnTo>
                  <a:pt x="18" y="528"/>
                </a:lnTo>
                <a:lnTo>
                  <a:pt x="18" y="522"/>
                </a:lnTo>
                <a:lnTo>
                  <a:pt x="12" y="510"/>
                </a:lnTo>
                <a:lnTo>
                  <a:pt x="6" y="504"/>
                </a:lnTo>
                <a:lnTo>
                  <a:pt x="6" y="492"/>
                </a:lnTo>
                <a:lnTo>
                  <a:pt x="0" y="480"/>
                </a:lnTo>
                <a:lnTo>
                  <a:pt x="0" y="474"/>
                </a:lnTo>
                <a:lnTo>
                  <a:pt x="0" y="462"/>
                </a:lnTo>
                <a:lnTo>
                  <a:pt x="0" y="456"/>
                </a:lnTo>
                <a:lnTo>
                  <a:pt x="0" y="444"/>
                </a:lnTo>
                <a:lnTo>
                  <a:pt x="0" y="438"/>
                </a:lnTo>
                <a:lnTo>
                  <a:pt x="6" y="426"/>
                </a:lnTo>
                <a:lnTo>
                  <a:pt x="6" y="420"/>
                </a:lnTo>
                <a:lnTo>
                  <a:pt x="12" y="408"/>
                </a:lnTo>
                <a:lnTo>
                  <a:pt x="18" y="396"/>
                </a:lnTo>
                <a:lnTo>
                  <a:pt x="18" y="390"/>
                </a:lnTo>
                <a:lnTo>
                  <a:pt x="24" y="378"/>
                </a:lnTo>
                <a:lnTo>
                  <a:pt x="30" y="372"/>
                </a:lnTo>
                <a:lnTo>
                  <a:pt x="36" y="360"/>
                </a:lnTo>
                <a:lnTo>
                  <a:pt x="36" y="354"/>
                </a:lnTo>
                <a:lnTo>
                  <a:pt x="42" y="342"/>
                </a:lnTo>
                <a:lnTo>
                  <a:pt x="48" y="336"/>
                </a:lnTo>
                <a:lnTo>
                  <a:pt x="48" y="324"/>
                </a:lnTo>
                <a:lnTo>
                  <a:pt x="48" y="318"/>
                </a:lnTo>
                <a:lnTo>
                  <a:pt x="54" y="306"/>
                </a:lnTo>
                <a:lnTo>
                  <a:pt x="54" y="294"/>
                </a:lnTo>
                <a:lnTo>
                  <a:pt x="54" y="288"/>
                </a:lnTo>
                <a:lnTo>
                  <a:pt x="54" y="276"/>
                </a:lnTo>
                <a:lnTo>
                  <a:pt x="54" y="270"/>
                </a:lnTo>
                <a:lnTo>
                  <a:pt x="54" y="258"/>
                </a:lnTo>
                <a:lnTo>
                  <a:pt x="54" y="252"/>
                </a:lnTo>
                <a:lnTo>
                  <a:pt x="54" y="240"/>
                </a:lnTo>
                <a:lnTo>
                  <a:pt x="54" y="234"/>
                </a:lnTo>
                <a:lnTo>
                  <a:pt x="60" y="222"/>
                </a:lnTo>
                <a:lnTo>
                  <a:pt x="60" y="216"/>
                </a:lnTo>
                <a:lnTo>
                  <a:pt x="60" y="204"/>
                </a:lnTo>
                <a:lnTo>
                  <a:pt x="60" y="192"/>
                </a:lnTo>
                <a:lnTo>
                  <a:pt x="66" y="186"/>
                </a:lnTo>
                <a:lnTo>
                  <a:pt x="66" y="174"/>
                </a:lnTo>
                <a:lnTo>
                  <a:pt x="72" y="168"/>
                </a:lnTo>
                <a:lnTo>
                  <a:pt x="72" y="156"/>
                </a:lnTo>
                <a:lnTo>
                  <a:pt x="72" y="150"/>
                </a:lnTo>
                <a:lnTo>
                  <a:pt x="78" y="138"/>
                </a:lnTo>
                <a:lnTo>
                  <a:pt x="78" y="132"/>
                </a:lnTo>
                <a:lnTo>
                  <a:pt x="84" y="120"/>
                </a:lnTo>
                <a:lnTo>
                  <a:pt x="84" y="114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0" y="66"/>
                </a:lnTo>
                <a:lnTo>
                  <a:pt x="90" y="54"/>
                </a:lnTo>
                <a:lnTo>
                  <a:pt x="90" y="48"/>
                </a:lnTo>
                <a:lnTo>
                  <a:pt x="96" y="36"/>
                </a:lnTo>
                <a:lnTo>
                  <a:pt x="96" y="30"/>
                </a:lnTo>
                <a:lnTo>
                  <a:pt x="96" y="18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32" y="18"/>
                </a:lnTo>
                <a:lnTo>
                  <a:pt x="132" y="30"/>
                </a:lnTo>
                <a:lnTo>
                  <a:pt x="132" y="36"/>
                </a:lnTo>
                <a:lnTo>
                  <a:pt x="132" y="48"/>
                </a:lnTo>
                <a:lnTo>
                  <a:pt x="132" y="54"/>
                </a:lnTo>
                <a:lnTo>
                  <a:pt x="132" y="66"/>
                </a:lnTo>
                <a:lnTo>
                  <a:pt x="132" y="72"/>
                </a:lnTo>
                <a:lnTo>
                  <a:pt x="132" y="84"/>
                </a:lnTo>
                <a:lnTo>
                  <a:pt x="138" y="90"/>
                </a:lnTo>
                <a:lnTo>
                  <a:pt x="138" y="102"/>
                </a:lnTo>
                <a:lnTo>
                  <a:pt x="138" y="114"/>
                </a:lnTo>
                <a:lnTo>
                  <a:pt x="144" y="120"/>
                </a:lnTo>
                <a:lnTo>
                  <a:pt x="144" y="132"/>
                </a:lnTo>
                <a:lnTo>
                  <a:pt x="144" y="138"/>
                </a:lnTo>
                <a:lnTo>
                  <a:pt x="150" y="150"/>
                </a:lnTo>
                <a:lnTo>
                  <a:pt x="150" y="156"/>
                </a:lnTo>
                <a:lnTo>
                  <a:pt x="156" y="168"/>
                </a:lnTo>
                <a:lnTo>
                  <a:pt x="156" y="174"/>
                </a:lnTo>
                <a:lnTo>
                  <a:pt x="162" y="186"/>
                </a:lnTo>
                <a:lnTo>
                  <a:pt x="162" y="192"/>
                </a:lnTo>
                <a:lnTo>
                  <a:pt x="162" y="204"/>
                </a:lnTo>
                <a:lnTo>
                  <a:pt x="168" y="216"/>
                </a:lnTo>
                <a:lnTo>
                  <a:pt x="168" y="222"/>
                </a:lnTo>
                <a:lnTo>
                  <a:pt x="168" y="234"/>
                </a:lnTo>
                <a:lnTo>
                  <a:pt x="168" y="240"/>
                </a:lnTo>
                <a:lnTo>
                  <a:pt x="168" y="252"/>
                </a:lnTo>
                <a:lnTo>
                  <a:pt x="168" y="258"/>
                </a:lnTo>
                <a:lnTo>
                  <a:pt x="168" y="270"/>
                </a:lnTo>
                <a:lnTo>
                  <a:pt x="168" y="276"/>
                </a:lnTo>
                <a:lnTo>
                  <a:pt x="168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8"/>
                </a:lnTo>
                <a:lnTo>
                  <a:pt x="174" y="324"/>
                </a:lnTo>
                <a:lnTo>
                  <a:pt x="180" y="336"/>
                </a:lnTo>
                <a:lnTo>
                  <a:pt x="180" y="342"/>
                </a:lnTo>
                <a:lnTo>
                  <a:pt x="186" y="354"/>
                </a:lnTo>
                <a:lnTo>
                  <a:pt x="192" y="360"/>
                </a:lnTo>
                <a:lnTo>
                  <a:pt x="192" y="372"/>
                </a:lnTo>
                <a:lnTo>
                  <a:pt x="198" y="378"/>
                </a:lnTo>
                <a:lnTo>
                  <a:pt x="204" y="390"/>
                </a:lnTo>
                <a:lnTo>
                  <a:pt x="210" y="396"/>
                </a:lnTo>
                <a:lnTo>
                  <a:pt x="210" y="408"/>
                </a:lnTo>
                <a:lnTo>
                  <a:pt x="216" y="420"/>
                </a:lnTo>
                <a:lnTo>
                  <a:pt x="222" y="426"/>
                </a:lnTo>
                <a:lnTo>
                  <a:pt x="222" y="438"/>
                </a:lnTo>
                <a:lnTo>
                  <a:pt x="222" y="444"/>
                </a:lnTo>
                <a:lnTo>
                  <a:pt x="222" y="456"/>
                </a:lnTo>
                <a:lnTo>
                  <a:pt x="222" y="462"/>
                </a:lnTo>
                <a:lnTo>
                  <a:pt x="222" y="474"/>
                </a:lnTo>
                <a:lnTo>
                  <a:pt x="222" y="480"/>
                </a:lnTo>
                <a:lnTo>
                  <a:pt x="222" y="492"/>
                </a:lnTo>
                <a:lnTo>
                  <a:pt x="216" y="504"/>
                </a:lnTo>
                <a:lnTo>
                  <a:pt x="210" y="510"/>
                </a:lnTo>
                <a:lnTo>
                  <a:pt x="210" y="522"/>
                </a:lnTo>
                <a:lnTo>
                  <a:pt x="204" y="528"/>
                </a:lnTo>
                <a:lnTo>
                  <a:pt x="198" y="540"/>
                </a:lnTo>
                <a:lnTo>
                  <a:pt x="198" y="546"/>
                </a:lnTo>
                <a:lnTo>
                  <a:pt x="192" y="558"/>
                </a:lnTo>
                <a:lnTo>
                  <a:pt x="186" y="564"/>
                </a:lnTo>
                <a:lnTo>
                  <a:pt x="186" y="576"/>
                </a:lnTo>
                <a:lnTo>
                  <a:pt x="180" y="582"/>
                </a:lnTo>
                <a:lnTo>
                  <a:pt x="180" y="594"/>
                </a:lnTo>
                <a:lnTo>
                  <a:pt x="180" y="606"/>
                </a:lnTo>
                <a:lnTo>
                  <a:pt x="180" y="612"/>
                </a:lnTo>
                <a:lnTo>
                  <a:pt x="174" y="624"/>
                </a:lnTo>
                <a:lnTo>
                  <a:pt x="174" y="630"/>
                </a:lnTo>
                <a:lnTo>
                  <a:pt x="174" y="642"/>
                </a:lnTo>
                <a:lnTo>
                  <a:pt x="174" y="648"/>
                </a:lnTo>
                <a:lnTo>
                  <a:pt x="174" y="660"/>
                </a:lnTo>
                <a:lnTo>
                  <a:pt x="174" y="666"/>
                </a:lnTo>
                <a:lnTo>
                  <a:pt x="174" y="678"/>
                </a:lnTo>
                <a:lnTo>
                  <a:pt x="174" y="684"/>
                </a:lnTo>
                <a:lnTo>
                  <a:pt x="174" y="696"/>
                </a:lnTo>
                <a:lnTo>
                  <a:pt x="174" y="708"/>
                </a:lnTo>
                <a:lnTo>
                  <a:pt x="168" y="714"/>
                </a:lnTo>
                <a:lnTo>
                  <a:pt x="168" y="726"/>
                </a:lnTo>
                <a:lnTo>
                  <a:pt x="168" y="732"/>
                </a:lnTo>
                <a:lnTo>
                  <a:pt x="162" y="744"/>
                </a:lnTo>
                <a:lnTo>
                  <a:pt x="162" y="750"/>
                </a:lnTo>
                <a:lnTo>
                  <a:pt x="156" y="762"/>
                </a:lnTo>
                <a:lnTo>
                  <a:pt x="156" y="768"/>
                </a:lnTo>
                <a:lnTo>
                  <a:pt x="150" y="780"/>
                </a:lnTo>
                <a:lnTo>
                  <a:pt x="144" y="792"/>
                </a:lnTo>
                <a:lnTo>
                  <a:pt x="144" y="798"/>
                </a:lnTo>
                <a:lnTo>
                  <a:pt x="138" y="810"/>
                </a:lnTo>
                <a:lnTo>
                  <a:pt x="138" y="816"/>
                </a:lnTo>
                <a:lnTo>
                  <a:pt x="138" y="828"/>
                </a:lnTo>
                <a:lnTo>
                  <a:pt x="132" y="834"/>
                </a:lnTo>
                <a:lnTo>
                  <a:pt x="132" y="846"/>
                </a:lnTo>
                <a:lnTo>
                  <a:pt x="132" y="852"/>
                </a:lnTo>
                <a:lnTo>
                  <a:pt x="126" y="864"/>
                </a:lnTo>
                <a:lnTo>
                  <a:pt x="126" y="870"/>
                </a:lnTo>
                <a:lnTo>
                  <a:pt x="126" y="882"/>
                </a:lnTo>
                <a:lnTo>
                  <a:pt x="126" y="894"/>
                </a:lnTo>
                <a:lnTo>
                  <a:pt x="126" y="900"/>
                </a:lnTo>
                <a:lnTo>
                  <a:pt x="126" y="912"/>
                </a:lnTo>
                <a:lnTo>
                  <a:pt x="126" y="918"/>
                </a:lnTo>
                <a:lnTo>
                  <a:pt x="102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2" name="Freeform 89"/>
          <p:cNvSpPr>
            <a:spLocks/>
          </p:cNvSpPr>
          <p:nvPr/>
        </p:nvSpPr>
        <p:spPr bwMode="auto">
          <a:xfrm>
            <a:off x="2771775" y="2790825"/>
            <a:ext cx="352425" cy="1457325"/>
          </a:xfrm>
          <a:custGeom>
            <a:avLst/>
            <a:gdLst>
              <a:gd name="T0" fmla="*/ 16 w 37"/>
              <a:gd name="T1" fmla="*/ 149 h 153"/>
              <a:gd name="T2" fmla="*/ 16 w 37"/>
              <a:gd name="T3" fmla="*/ 142 h 153"/>
              <a:gd name="T4" fmla="*/ 14 w 37"/>
              <a:gd name="T5" fmla="*/ 136 h 153"/>
              <a:gd name="T6" fmla="*/ 12 w 37"/>
              <a:gd name="T7" fmla="*/ 130 h 153"/>
              <a:gd name="T8" fmla="*/ 10 w 37"/>
              <a:gd name="T9" fmla="*/ 124 h 153"/>
              <a:gd name="T10" fmla="*/ 9 w 37"/>
              <a:gd name="T11" fmla="*/ 118 h 153"/>
              <a:gd name="T12" fmla="*/ 8 w 37"/>
              <a:gd name="T13" fmla="*/ 111 h 153"/>
              <a:gd name="T14" fmla="*/ 8 w 37"/>
              <a:gd name="T15" fmla="*/ 105 h 153"/>
              <a:gd name="T16" fmla="*/ 7 w 37"/>
              <a:gd name="T17" fmla="*/ 99 h 153"/>
              <a:gd name="T18" fmla="*/ 5 w 37"/>
              <a:gd name="T19" fmla="*/ 93 h 153"/>
              <a:gd name="T20" fmla="*/ 3 w 37"/>
              <a:gd name="T21" fmla="*/ 87 h 153"/>
              <a:gd name="T22" fmla="*/ 0 w 37"/>
              <a:gd name="T23" fmla="*/ 80 h 153"/>
              <a:gd name="T24" fmla="*/ 0 w 37"/>
              <a:gd name="T25" fmla="*/ 74 h 153"/>
              <a:gd name="T26" fmla="*/ 2 w 37"/>
              <a:gd name="T27" fmla="*/ 68 h 153"/>
              <a:gd name="T28" fmla="*/ 5 w 37"/>
              <a:gd name="T29" fmla="*/ 62 h 153"/>
              <a:gd name="T30" fmla="*/ 8 w 37"/>
              <a:gd name="T31" fmla="*/ 56 h 153"/>
              <a:gd name="T32" fmla="*/ 9 w 37"/>
              <a:gd name="T33" fmla="*/ 49 h 153"/>
              <a:gd name="T34" fmla="*/ 9 w 37"/>
              <a:gd name="T35" fmla="*/ 43 h 153"/>
              <a:gd name="T36" fmla="*/ 10 w 37"/>
              <a:gd name="T37" fmla="*/ 37 h 153"/>
              <a:gd name="T38" fmla="*/ 11 w 37"/>
              <a:gd name="T39" fmla="*/ 31 h 153"/>
              <a:gd name="T40" fmla="*/ 12 w 37"/>
              <a:gd name="T41" fmla="*/ 25 h 153"/>
              <a:gd name="T42" fmla="*/ 14 w 37"/>
              <a:gd name="T43" fmla="*/ 19 h 153"/>
              <a:gd name="T44" fmla="*/ 15 w 37"/>
              <a:gd name="T45" fmla="*/ 12 h 153"/>
              <a:gd name="T46" fmla="*/ 16 w 37"/>
              <a:gd name="T47" fmla="*/ 6 h 153"/>
              <a:gd name="T48" fmla="*/ 16 w 37"/>
              <a:gd name="T49" fmla="*/ 0 h 153"/>
              <a:gd name="T50" fmla="*/ 22 w 37"/>
              <a:gd name="T51" fmla="*/ 5 h 153"/>
              <a:gd name="T52" fmla="*/ 22 w 37"/>
              <a:gd name="T53" fmla="*/ 11 h 153"/>
              <a:gd name="T54" fmla="*/ 23 w 37"/>
              <a:gd name="T55" fmla="*/ 17 h 153"/>
              <a:gd name="T56" fmla="*/ 24 w 37"/>
              <a:gd name="T57" fmla="*/ 23 h 153"/>
              <a:gd name="T58" fmla="*/ 26 w 37"/>
              <a:gd name="T59" fmla="*/ 29 h 153"/>
              <a:gd name="T60" fmla="*/ 28 w 37"/>
              <a:gd name="T61" fmla="*/ 36 h 153"/>
              <a:gd name="T62" fmla="*/ 28 w 37"/>
              <a:gd name="T63" fmla="*/ 42 h 153"/>
              <a:gd name="T64" fmla="*/ 28 w 37"/>
              <a:gd name="T65" fmla="*/ 48 h 153"/>
              <a:gd name="T66" fmla="*/ 29 w 37"/>
              <a:gd name="T67" fmla="*/ 54 h 153"/>
              <a:gd name="T68" fmla="*/ 32 w 37"/>
              <a:gd name="T69" fmla="*/ 60 h 153"/>
              <a:gd name="T70" fmla="*/ 35 w 37"/>
              <a:gd name="T71" fmla="*/ 66 h 153"/>
              <a:gd name="T72" fmla="*/ 37 w 37"/>
              <a:gd name="T73" fmla="*/ 73 h 153"/>
              <a:gd name="T74" fmla="*/ 37 w 37"/>
              <a:gd name="T75" fmla="*/ 79 h 153"/>
              <a:gd name="T76" fmla="*/ 35 w 37"/>
              <a:gd name="T77" fmla="*/ 85 h 153"/>
              <a:gd name="T78" fmla="*/ 33 w 37"/>
              <a:gd name="T79" fmla="*/ 91 h 153"/>
              <a:gd name="T80" fmla="*/ 30 w 37"/>
              <a:gd name="T81" fmla="*/ 97 h 153"/>
              <a:gd name="T82" fmla="*/ 29 w 37"/>
              <a:gd name="T83" fmla="*/ 104 h 153"/>
              <a:gd name="T84" fmla="*/ 29 w 37"/>
              <a:gd name="T85" fmla="*/ 110 h 153"/>
              <a:gd name="T86" fmla="*/ 29 w 37"/>
              <a:gd name="T87" fmla="*/ 116 h 153"/>
              <a:gd name="T88" fmla="*/ 28 w 37"/>
              <a:gd name="T89" fmla="*/ 122 h 153"/>
              <a:gd name="T90" fmla="*/ 26 w 37"/>
              <a:gd name="T91" fmla="*/ 128 h 153"/>
              <a:gd name="T92" fmla="*/ 23 w 37"/>
              <a:gd name="T93" fmla="*/ 135 h 153"/>
              <a:gd name="T94" fmla="*/ 22 w 37"/>
              <a:gd name="T95" fmla="*/ 141 h 153"/>
              <a:gd name="T96" fmla="*/ 21 w 37"/>
              <a:gd name="T97" fmla="*/ 147 h 153"/>
              <a:gd name="T98" fmla="*/ 21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7" y="153"/>
                </a:moveTo>
                <a:lnTo>
                  <a:pt x="17" y="152"/>
                </a:lnTo>
                <a:lnTo>
                  <a:pt x="16" y="150"/>
                </a:lnTo>
                <a:lnTo>
                  <a:pt x="16" y="149"/>
                </a:lnTo>
                <a:lnTo>
                  <a:pt x="16" y="147"/>
                </a:lnTo>
                <a:lnTo>
                  <a:pt x="16" y="145"/>
                </a:lnTo>
                <a:lnTo>
                  <a:pt x="16" y="144"/>
                </a:lnTo>
                <a:lnTo>
                  <a:pt x="16" y="142"/>
                </a:lnTo>
                <a:lnTo>
                  <a:pt x="15" y="141"/>
                </a:lnTo>
                <a:lnTo>
                  <a:pt x="15" y="139"/>
                </a:lnTo>
                <a:lnTo>
                  <a:pt x="15" y="138"/>
                </a:lnTo>
                <a:lnTo>
                  <a:pt x="14" y="136"/>
                </a:lnTo>
                <a:lnTo>
                  <a:pt x="14" y="135"/>
                </a:lnTo>
                <a:lnTo>
                  <a:pt x="13" y="133"/>
                </a:lnTo>
                <a:lnTo>
                  <a:pt x="13" y="132"/>
                </a:lnTo>
                <a:lnTo>
                  <a:pt x="12" y="130"/>
                </a:lnTo>
                <a:lnTo>
                  <a:pt x="12" y="128"/>
                </a:lnTo>
                <a:lnTo>
                  <a:pt x="11" y="127"/>
                </a:lnTo>
                <a:lnTo>
                  <a:pt x="11" y="125"/>
                </a:lnTo>
                <a:lnTo>
                  <a:pt x="10" y="124"/>
                </a:lnTo>
                <a:lnTo>
                  <a:pt x="10" y="122"/>
                </a:lnTo>
                <a:lnTo>
                  <a:pt x="9" y="121"/>
                </a:lnTo>
                <a:lnTo>
                  <a:pt x="9" y="119"/>
                </a:lnTo>
                <a:lnTo>
                  <a:pt x="9" y="118"/>
                </a:lnTo>
                <a:lnTo>
                  <a:pt x="8" y="116"/>
                </a:lnTo>
                <a:lnTo>
                  <a:pt x="8" y="114"/>
                </a:lnTo>
                <a:lnTo>
                  <a:pt x="8" y="113"/>
                </a:lnTo>
                <a:lnTo>
                  <a:pt x="8" y="111"/>
                </a:lnTo>
                <a:lnTo>
                  <a:pt x="8" y="110"/>
                </a:lnTo>
                <a:lnTo>
                  <a:pt x="8" y="108"/>
                </a:lnTo>
                <a:lnTo>
                  <a:pt x="8" y="107"/>
                </a:lnTo>
                <a:lnTo>
                  <a:pt x="8" y="105"/>
                </a:lnTo>
                <a:lnTo>
                  <a:pt x="8" y="104"/>
                </a:lnTo>
                <a:lnTo>
                  <a:pt x="8" y="102"/>
                </a:lnTo>
                <a:lnTo>
                  <a:pt x="8" y="101"/>
                </a:lnTo>
                <a:lnTo>
                  <a:pt x="7" y="99"/>
                </a:lnTo>
                <a:lnTo>
                  <a:pt x="7" y="97"/>
                </a:lnTo>
                <a:lnTo>
                  <a:pt x="6" y="96"/>
                </a:lnTo>
                <a:lnTo>
                  <a:pt x="6" y="94"/>
                </a:lnTo>
                <a:lnTo>
                  <a:pt x="5" y="93"/>
                </a:lnTo>
                <a:lnTo>
                  <a:pt x="5" y="91"/>
                </a:lnTo>
                <a:lnTo>
                  <a:pt x="4" y="90"/>
                </a:lnTo>
                <a:lnTo>
                  <a:pt x="3" y="88"/>
                </a:lnTo>
                <a:lnTo>
                  <a:pt x="3" y="87"/>
                </a:lnTo>
                <a:lnTo>
                  <a:pt x="2" y="85"/>
                </a:lnTo>
                <a:lnTo>
                  <a:pt x="1" y="84"/>
                </a:lnTo>
                <a:lnTo>
                  <a:pt x="1" y="82"/>
                </a:lnTo>
                <a:lnTo>
                  <a:pt x="0" y="80"/>
                </a:lnTo>
                <a:lnTo>
                  <a:pt x="0" y="79"/>
                </a:lnTo>
                <a:lnTo>
                  <a:pt x="0" y="77"/>
                </a:lnTo>
                <a:lnTo>
                  <a:pt x="0" y="76"/>
                </a:lnTo>
                <a:lnTo>
                  <a:pt x="0" y="74"/>
                </a:lnTo>
                <a:lnTo>
                  <a:pt x="0" y="73"/>
                </a:lnTo>
                <a:lnTo>
                  <a:pt x="1" y="71"/>
                </a:lnTo>
                <a:lnTo>
                  <a:pt x="1" y="70"/>
                </a:lnTo>
                <a:lnTo>
                  <a:pt x="2" y="68"/>
                </a:lnTo>
                <a:lnTo>
                  <a:pt x="3" y="66"/>
                </a:lnTo>
                <a:lnTo>
                  <a:pt x="3" y="65"/>
                </a:lnTo>
                <a:lnTo>
                  <a:pt x="4" y="63"/>
                </a:lnTo>
                <a:lnTo>
                  <a:pt x="5" y="62"/>
                </a:lnTo>
                <a:lnTo>
                  <a:pt x="6" y="60"/>
                </a:lnTo>
                <a:lnTo>
                  <a:pt x="6" y="59"/>
                </a:lnTo>
                <a:lnTo>
                  <a:pt x="7" y="57"/>
                </a:lnTo>
                <a:lnTo>
                  <a:pt x="8" y="56"/>
                </a:lnTo>
                <a:lnTo>
                  <a:pt x="8" y="54"/>
                </a:lnTo>
                <a:lnTo>
                  <a:pt x="8" y="53"/>
                </a:lnTo>
                <a:lnTo>
                  <a:pt x="9" y="51"/>
                </a:lnTo>
                <a:lnTo>
                  <a:pt x="9" y="49"/>
                </a:lnTo>
                <a:lnTo>
                  <a:pt x="9" y="48"/>
                </a:lnTo>
                <a:lnTo>
                  <a:pt x="9" y="46"/>
                </a:lnTo>
                <a:lnTo>
                  <a:pt x="9" y="45"/>
                </a:lnTo>
                <a:lnTo>
                  <a:pt x="9" y="43"/>
                </a:lnTo>
                <a:lnTo>
                  <a:pt x="9" y="42"/>
                </a:lnTo>
                <a:lnTo>
                  <a:pt x="9" y="40"/>
                </a:lnTo>
                <a:lnTo>
                  <a:pt x="9" y="39"/>
                </a:lnTo>
                <a:lnTo>
                  <a:pt x="10" y="37"/>
                </a:lnTo>
                <a:lnTo>
                  <a:pt x="10" y="36"/>
                </a:lnTo>
                <a:lnTo>
                  <a:pt x="10" y="34"/>
                </a:lnTo>
                <a:lnTo>
                  <a:pt x="10" y="32"/>
                </a:lnTo>
                <a:lnTo>
                  <a:pt x="11" y="31"/>
                </a:lnTo>
                <a:lnTo>
                  <a:pt x="11" y="29"/>
                </a:lnTo>
                <a:lnTo>
                  <a:pt x="12" y="28"/>
                </a:lnTo>
                <a:lnTo>
                  <a:pt x="12" y="26"/>
                </a:lnTo>
                <a:lnTo>
                  <a:pt x="12" y="25"/>
                </a:lnTo>
                <a:lnTo>
                  <a:pt x="13" y="23"/>
                </a:lnTo>
                <a:lnTo>
                  <a:pt x="13" y="22"/>
                </a:lnTo>
                <a:lnTo>
                  <a:pt x="14" y="20"/>
                </a:lnTo>
                <a:lnTo>
                  <a:pt x="14" y="19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5" y="11"/>
                </a:lnTo>
                <a:lnTo>
                  <a:pt x="15" y="9"/>
                </a:lnTo>
                <a:lnTo>
                  <a:pt x="15" y="8"/>
                </a:lnTo>
                <a:lnTo>
                  <a:pt x="16" y="6"/>
                </a:lnTo>
                <a:lnTo>
                  <a:pt x="16" y="5"/>
                </a:lnTo>
                <a:lnTo>
                  <a:pt x="16" y="3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2" y="3"/>
                </a:lnTo>
                <a:lnTo>
                  <a:pt x="22" y="5"/>
                </a:lnTo>
                <a:lnTo>
                  <a:pt x="22" y="6"/>
                </a:lnTo>
                <a:lnTo>
                  <a:pt x="22" y="8"/>
                </a:lnTo>
                <a:lnTo>
                  <a:pt x="22" y="9"/>
                </a:lnTo>
                <a:lnTo>
                  <a:pt x="22" y="11"/>
                </a:lnTo>
                <a:lnTo>
                  <a:pt x="22" y="12"/>
                </a:lnTo>
                <a:lnTo>
                  <a:pt x="22" y="14"/>
                </a:lnTo>
                <a:lnTo>
                  <a:pt x="23" y="15"/>
                </a:lnTo>
                <a:lnTo>
                  <a:pt x="23" y="17"/>
                </a:lnTo>
                <a:lnTo>
                  <a:pt x="23" y="19"/>
                </a:lnTo>
                <a:lnTo>
                  <a:pt x="24" y="20"/>
                </a:lnTo>
                <a:lnTo>
                  <a:pt x="24" y="22"/>
                </a:lnTo>
                <a:lnTo>
                  <a:pt x="24" y="23"/>
                </a:lnTo>
                <a:lnTo>
                  <a:pt x="25" y="25"/>
                </a:lnTo>
                <a:lnTo>
                  <a:pt x="25" y="26"/>
                </a:lnTo>
                <a:lnTo>
                  <a:pt x="26" y="28"/>
                </a:lnTo>
                <a:lnTo>
                  <a:pt x="26" y="29"/>
                </a:lnTo>
                <a:lnTo>
                  <a:pt x="27" y="31"/>
                </a:lnTo>
                <a:lnTo>
                  <a:pt x="27" y="32"/>
                </a:lnTo>
                <a:lnTo>
                  <a:pt x="27" y="34"/>
                </a:lnTo>
                <a:lnTo>
                  <a:pt x="28" y="36"/>
                </a:lnTo>
                <a:lnTo>
                  <a:pt x="28" y="37"/>
                </a:lnTo>
                <a:lnTo>
                  <a:pt x="28" y="39"/>
                </a:lnTo>
                <a:lnTo>
                  <a:pt x="28" y="40"/>
                </a:lnTo>
                <a:lnTo>
                  <a:pt x="28" y="42"/>
                </a:lnTo>
                <a:lnTo>
                  <a:pt x="28" y="43"/>
                </a:lnTo>
                <a:lnTo>
                  <a:pt x="28" y="45"/>
                </a:lnTo>
                <a:lnTo>
                  <a:pt x="28" y="46"/>
                </a:lnTo>
                <a:lnTo>
                  <a:pt x="28" y="48"/>
                </a:lnTo>
                <a:lnTo>
                  <a:pt x="29" y="49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1" y="59"/>
                </a:lnTo>
                <a:lnTo>
                  <a:pt x="32" y="60"/>
                </a:lnTo>
                <a:lnTo>
                  <a:pt x="32" y="62"/>
                </a:lnTo>
                <a:lnTo>
                  <a:pt x="33" y="63"/>
                </a:lnTo>
                <a:lnTo>
                  <a:pt x="34" y="65"/>
                </a:lnTo>
                <a:lnTo>
                  <a:pt x="35" y="66"/>
                </a:lnTo>
                <a:lnTo>
                  <a:pt x="35" y="68"/>
                </a:lnTo>
                <a:lnTo>
                  <a:pt x="36" y="70"/>
                </a:lnTo>
                <a:lnTo>
                  <a:pt x="37" y="71"/>
                </a:lnTo>
                <a:lnTo>
                  <a:pt x="37" y="73"/>
                </a:lnTo>
                <a:lnTo>
                  <a:pt x="37" y="74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7" y="80"/>
                </a:lnTo>
                <a:lnTo>
                  <a:pt x="37" y="82"/>
                </a:lnTo>
                <a:lnTo>
                  <a:pt x="36" y="84"/>
                </a:lnTo>
                <a:lnTo>
                  <a:pt x="35" y="85"/>
                </a:lnTo>
                <a:lnTo>
                  <a:pt x="35" y="87"/>
                </a:lnTo>
                <a:lnTo>
                  <a:pt x="34" y="88"/>
                </a:lnTo>
                <a:lnTo>
                  <a:pt x="33" y="90"/>
                </a:lnTo>
                <a:lnTo>
                  <a:pt x="33" y="91"/>
                </a:lnTo>
                <a:lnTo>
                  <a:pt x="32" y="93"/>
                </a:lnTo>
                <a:lnTo>
                  <a:pt x="31" y="94"/>
                </a:lnTo>
                <a:lnTo>
                  <a:pt x="31" y="96"/>
                </a:lnTo>
                <a:lnTo>
                  <a:pt x="30" y="97"/>
                </a:lnTo>
                <a:lnTo>
                  <a:pt x="30" y="99"/>
                </a:lnTo>
                <a:lnTo>
                  <a:pt x="30" y="101"/>
                </a:lnTo>
                <a:lnTo>
                  <a:pt x="30" y="102"/>
                </a:lnTo>
                <a:lnTo>
                  <a:pt x="29" y="104"/>
                </a:lnTo>
                <a:lnTo>
                  <a:pt x="29" y="105"/>
                </a:lnTo>
                <a:lnTo>
                  <a:pt x="29" y="107"/>
                </a:lnTo>
                <a:lnTo>
                  <a:pt x="29" y="108"/>
                </a:lnTo>
                <a:lnTo>
                  <a:pt x="29" y="110"/>
                </a:lnTo>
                <a:lnTo>
                  <a:pt x="29" y="111"/>
                </a:lnTo>
                <a:lnTo>
                  <a:pt x="29" y="113"/>
                </a:lnTo>
                <a:lnTo>
                  <a:pt x="29" y="114"/>
                </a:lnTo>
                <a:lnTo>
                  <a:pt x="29" y="116"/>
                </a:lnTo>
                <a:lnTo>
                  <a:pt x="29" y="118"/>
                </a:lnTo>
                <a:lnTo>
                  <a:pt x="28" y="119"/>
                </a:lnTo>
                <a:lnTo>
                  <a:pt x="28" y="121"/>
                </a:lnTo>
                <a:lnTo>
                  <a:pt x="28" y="122"/>
                </a:lnTo>
                <a:lnTo>
                  <a:pt x="27" y="124"/>
                </a:lnTo>
                <a:lnTo>
                  <a:pt x="27" y="125"/>
                </a:lnTo>
                <a:lnTo>
                  <a:pt x="26" y="127"/>
                </a:lnTo>
                <a:lnTo>
                  <a:pt x="26" y="128"/>
                </a:lnTo>
                <a:lnTo>
                  <a:pt x="25" y="130"/>
                </a:lnTo>
                <a:lnTo>
                  <a:pt x="24" y="132"/>
                </a:lnTo>
                <a:lnTo>
                  <a:pt x="24" y="133"/>
                </a:lnTo>
                <a:lnTo>
                  <a:pt x="23" y="135"/>
                </a:lnTo>
                <a:lnTo>
                  <a:pt x="23" y="136"/>
                </a:lnTo>
                <a:lnTo>
                  <a:pt x="23" y="138"/>
                </a:lnTo>
                <a:lnTo>
                  <a:pt x="22" y="139"/>
                </a:lnTo>
                <a:lnTo>
                  <a:pt x="22" y="141"/>
                </a:lnTo>
                <a:lnTo>
                  <a:pt x="22" y="142"/>
                </a:lnTo>
                <a:lnTo>
                  <a:pt x="21" y="144"/>
                </a:lnTo>
                <a:lnTo>
                  <a:pt x="21" y="145"/>
                </a:lnTo>
                <a:lnTo>
                  <a:pt x="21" y="147"/>
                </a:lnTo>
                <a:lnTo>
                  <a:pt x="21" y="149"/>
                </a:lnTo>
                <a:lnTo>
                  <a:pt x="21" y="150"/>
                </a:lnTo>
                <a:lnTo>
                  <a:pt x="21" y="152"/>
                </a:lnTo>
                <a:lnTo>
                  <a:pt x="21" y="153"/>
                </a:lnTo>
                <a:lnTo>
                  <a:pt x="17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3" name="Line 90"/>
          <p:cNvSpPr>
            <a:spLocks noChangeShapeType="1"/>
          </p:cNvSpPr>
          <p:nvPr/>
        </p:nvSpPr>
        <p:spPr bwMode="auto">
          <a:xfrm flipV="1">
            <a:off x="2952750" y="2790825"/>
            <a:ext cx="0" cy="14573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" name="Rectangle 91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" name="Rectangle 92"/>
          <p:cNvSpPr>
            <a:spLocks noChangeArrowheads="1"/>
          </p:cNvSpPr>
          <p:nvPr/>
        </p:nvSpPr>
        <p:spPr bwMode="auto">
          <a:xfrm>
            <a:off x="2933700" y="3152775"/>
            <a:ext cx="28575" cy="7334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6" name="Rectangle 93"/>
          <p:cNvSpPr>
            <a:spLocks noChangeArrowheads="1"/>
          </p:cNvSpPr>
          <p:nvPr/>
        </p:nvSpPr>
        <p:spPr bwMode="auto">
          <a:xfrm>
            <a:off x="2943225" y="34956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7" name="Rectangle 94"/>
          <p:cNvSpPr>
            <a:spLocks noChangeArrowheads="1"/>
          </p:cNvSpPr>
          <p:nvPr/>
        </p:nvSpPr>
        <p:spPr bwMode="auto">
          <a:xfrm>
            <a:off x="2943225" y="3552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8" name="Rectangle 95"/>
          <p:cNvSpPr>
            <a:spLocks noChangeArrowheads="1"/>
          </p:cNvSpPr>
          <p:nvPr/>
        </p:nvSpPr>
        <p:spPr bwMode="auto">
          <a:xfrm>
            <a:off x="2933700" y="35052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" name="Rectangle 96"/>
          <p:cNvSpPr>
            <a:spLocks noChangeArrowheads="1"/>
          </p:cNvSpPr>
          <p:nvPr/>
        </p:nvSpPr>
        <p:spPr bwMode="auto">
          <a:xfrm>
            <a:off x="2933700" y="35433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" name="Rectangle 97"/>
          <p:cNvSpPr>
            <a:spLocks noChangeArrowheads="1"/>
          </p:cNvSpPr>
          <p:nvPr/>
        </p:nvSpPr>
        <p:spPr bwMode="auto">
          <a:xfrm>
            <a:off x="2924175" y="35147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" name="Rectangle 98"/>
          <p:cNvSpPr>
            <a:spLocks noChangeArrowheads="1"/>
          </p:cNvSpPr>
          <p:nvPr/>
        </p:nvSpPr>
        <p:spPr bwMode="auto">
          <a:xfrm>
            <a:off x="2924175" y="3533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2" name="Rectangle 99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" name="Rectangle 100"/>
          <p:cNvSpPr>
            <a:spLocks noChangeArrowheads="1"/>
          </p:cNvSpPr>
          <p:nvPr/>
        </p:nvSpPr>
        <p:spPr bwMode="auto">
          <a:xfrm>
            <a:off x="2924175" y="3524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4" name="Oval 101"/>
          <p:cNvSpPr>
            <a:spLocks noChangeArrowheads="1"/>
          </p:cNvSpPr>
          <p:nvPr/>
        </p:nvSpPr>
        <p:spPr bwMode="auto">
          <a:xfrm>
            <a:off x="2924175" y="34956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5" name="Freeform 102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84 w 222"/>
              <a:gd name="T1" fmla="*/ 888 h 918"/>
              <a:gd name="T2" fmla="*/ 78 w 222"/>
              <a:gd name="T3" fmla="*/ 852 h 918"/>
              <a:gd name="T4" fmla="*/ 60 w 222"/>
              <a:gd name="T5" fmla="*/ 816 h 918"/>
              <a:gd name="T6" fmla="*/ 42 w 222"/>
              <a:gd name="T7" fmla="*/ 780 h 918"/>
              <a:gd name="T8" fmla="*/ 18 w 222"/>
              <a:gd name="T9" fmla="*/ 738 h 918"/>
              <a:gd name="T10" fmla="*/ 0 w 222"/>
              <a:gd name="T11" fmla="*/ 702 h 918"/>
              <a:gd name="T12" fmla="*/ 0 w 222"/>
              <a:gd name="T13" fmla="*/ 666 h 918"/>
              <a:gd name="T14" fmla="*/ 6 w 222"/>
              <a:gd name="T15" fmla="*/ 630 h 918"/>
              <a:gd name="T16" fmla="*/ 18 w 222"/>
              <a:gd name="T17" fmla="*/ 594 h 918"/>
              <a:gd name="T18" fmla="*/ 24 w 222"/>
              <a:gd name="T19" fmla="*/ 552 h 918"/>
              <a:gd name="T20" fmla="*/ 18 w 222"/>
              <a:gd name="T21" fmla="*/ 516 h 918"/>
              <a:gd name="T22" fmla="*/ 18 w 222"/>
              <a:gd name="T23" fmla="*/ 480 h 918"/>
              <a:gd name="T24" fmla="*/ 18 w 222"/>
              <a:gd name="T25" fmla="*/ 444 h 918"/>
              <a:gd name="T26" fmla="*/ 24 w 222"/>
              <a:gd name="T27" fmla="*/ 408 h 918"/>
              <a:gd name="T28" fmla="*/ 36 w 222"/>
              <a:gd name="T29" fmla="*/ 372 h 918"/>
              <a:gd name="T30" fmla="*/ 48 w 222"/>
              <a:gd name="T31" fmla="*/ 330 h 918"/>
              <a:gd name="T32" fmla="*/ 48 w 222"/>
              <a:gd name="T33" fmla="*/ 294 h 918"/>
              <a:gd name="T34" fmla="*/ 48 w 222"/>
              <a:gd name="T35" fmla="*/ 258 h 918"/>
              <a:gd name="T36" fmla="*/ 54 w 222"/>
              <a:gd name="T37" fmla="*/ 222 h 918"/>
              <a:gd name="T38" fmla="*/ 60 w 222"/>
              <a:gd name="T39" fmla="*/ 186 h 918"/>
              <a:gd name="T40" fmla="*/ 72 w 222"/>
              <a:gd name="T41" fmla="*/ 144 h 918"/>
              <a:gd name="T42" fmla="*/ 84 w 222"/>
              <a:gd name="T43" fmla="*/ 108 h 918"/>
              <a:gd name="T44" fmla="*/ 90 w 222"/>
              <a:gd name="T45" fmla="*/ 72 h 918"/>
              <a:gd name="T46" fmla="*/ 96 w 222"/>
              <a:gd name="T47" fmla="*/ 36 h 918"/>
              <a:gd name="T48" fmla="*/ 102 w 222"/>
              <a:gd name="T49" fmla="*/ 0 h 918"/>
              <a:gd name="T50" fmla="*/ 126 w 222"/>
              <a:gd name="T51" fmla="*/ 24 h 918"/>
              <a:gd name="T52" fmla="*/ 132 w 222"/>
              <a:gd name="T53" fmla="*/ 60 h 918"/>
              <a:gd name="T54" fmla="*/ 138 w 222"/>
              <a:gd name="T55" fmla="*/ 102 h 918"/>
              <a:gd name="T56" fmla="*/ 150 w 222"/>
              <a:gd name="T57" fmla="*/ 138 h 918"/>
              <a:gd name="T58" fmla="*/ 162 w 222"/>
              <a:gd name="T59" fmla="*/ 174 h 918"/>
              <a:gd name="T60" fmla="*/ 168 w 222"/>
              <a:gd name="T61" fmla="*/ 210 h 918"/>
              <a:gd name="T62" fmla="*/ 174 w 222"/>
              <a:gd name="T63" fmla="*/ 246 h 918"/>
              <a:gd name="T64" fmla="*/ 174 w 222"/>
              <a:gd name="T65" fmla="*/ 288 h 918"/>
              <a:gd name="T66" fmla="*/ 174 w 222"/>
              <a:gd name="T67" fmla="*/ 324 h 918"/>
              <a:gd name="T68" fmla="*/ 180 w 222"/>
              <a:gd name="T69" fmla="*/ 360 h 918"/>
              <a:gd name="T70" fmla="*/ 192 w 222"/>
              <a:gd name="T71" fmla="*/ 396 h 918"/>
              <a:gd name="T72" fmla="*/ 204 w 222"/>
              <a:gd name="T73" fmla="*/ 432 h 918"/>
              <a:gd name="T74" fmla="*/ 210 w 222"/>
              <a:gd name="T75" fmla="*/ 474 h 918"/>
              <a:gd name="T76" fmla="*/ 204 w 222"/>
              <a:gd name="T77" fmla="*/ 510 h 918"/>
              <a:gd name="T78" fmla="*/ 198 w 222"/>
              <a:gd name="T79" fmla="*/ 546 h 918"/>
              <a:gd name="T80" fmla="*/ 204 w 222"/>
              <a:gd name="T81" fmla="*/ 582 h 918"/>
              <a:gd name="T82" fmla="*/ 210 w 222"/>
              <a:gd name="T83" fmla="*/ 618 h 918"/>
              <a:gd name="T84" fmla="*/ 222 w 222"/>
              <a:gd name="T85" fmla="*/ 660 h 918"/>
              <a:gd name="T86" fmla="*/ 222 w 222"/>
              <a:gd name="T87" fmla="*/ 696 h 918"/>
              <a:gd name="T88" fmla="*/ 210 w 222"/>
              <a:gd name="T89" fmla="*/ 732 h 918"/>
              <a:gd name="T90" fmla="*/ 192 w 222"/>
              <a:gd name="T91" fmla="*/ 768 h 918"/>
              <a:gd name="T92" fmla="*/ 168 w 222"/>
              <a:gd name="T93" fmla="*/ 804 h 918"/>
              <a:gd name="T94" fmla="*/ 150 w 222"/>
              <a:gd name="T95" fmla="*/ 840 h 918"/>
              <a:gd name="T96" fmla="*/ 138 w 222"/>
              <a:gd name="T97" fmla="*/ 882 h 918"/>
              <a:gd name="T98" fmla="*/ 132 w 222"/>
              <a:gd name="T99" fmla="*/ 918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918">
                <a:moveTo>
                  <a:pt x="90" y="918"/>
                </a:moveTo>
                <a:lnTo>
                  <a:pt x="90" y="906"/>
                </a:lnTo>
                <a:lnTo>
                  <a:pt x="90" y="900"/>
                </a:lnTo>
                <a:lnTo>
                  <a:pt x="84" y="888"/>
                </a:lnTo>
                <a:lnTo>
                  <a:pt x="84" y="882"/>
                </a:lnTo>
                <a:lnTo>
                  <a:pt x="84" y="870"/>
                </a:lnTo>
                <a:lnTo>
                  <a:pt x="78" y="864"/>
                </a:lnTo>
                <a:lnTo>
                  <a:pt x="78" y="852"/>
                </a:lnTo>
                <a:lnTo>
                  <a:pt x="72" y="840"/>
                </a:lnTo>
                <a:lnTo>
                  <a:pt x="72" y="834"/>
                </a:lnTo>
                <a:lnTo>
                  <a:pt x="66" y="822"/>
                </a:lnTo>
                <a:lnTo>
                  <a:pt x="60" y="816"/>
                </a:lnTo>
                <a:lnTo>
                  <a:pt x="54" y="804"/>
                </a:lnTo>
                <a:lnTo>
                  <a:pt x="54" y="798"/>
                </a:lnTo>
                <a:lnTo>
                  <a:pt x="48" y="786"/>
                </a:lnTo>
                <a:lnTo>
                  <a:pt x="42" y="780"/>
                </a:lnTo>
                <a:lnTo>
                  <a:pt x="36" y="768"/>
                </a:lnTo>
                <a:lnTo>
                  <a:pt x="30" y="762"/>
                </a:lnTo>
                <a:lnTo>
                  <a:pt x="24" y="750"/>
                </a:lnTo>
                <a:lnTo>
                  <a:pt x="18" y="738"/>
                </a:lnTo>
                <a:lnTo>
                  <a:pt x="12" y="732"/>
                </a:lnTo>
                <a:lnTo>
                  <a:pt x="6" y="720"/>
                </a:lnTo>
                <a:lnTo>
                  <a:pt x="6" y="714"/>
                </a:lnTo>
                <a:lnTo>
                  <a:pt x="0" y="702"/>
                </a:lnTo>
                <a:lnTo>
                  <a:pt x="0" y="696"/>
                </a:lnTo>
                <a:lnTo>
                  <a:pt x="0" y="684"/>
                </a:lnTo>
                <a:lnTo>
                  <a:pt x="0" y="678"/>
                </a:lnTo>
                <a:lnTo>
                  <a:pt x="0" y="666"/>
                </a:lnTo>
                <a:lnTo>
                  <a:pt x="0" y="660"/>
                </a:lnTo>
                <a:lnTo>
                  <a:pt x="0" y="648"/>
                </a:lnTo>
                <a:lnTo>
                  <a:pt x="6" y="636"/>
                </a:lnTo>
                <a:lnTo>
                  <a:pt x="6" y="630"/>
                </a:lnTo>
                <a:lnTo>
                  <a:pt x="12" y="618"/>
                </a:lnTo>
                <a:lnTo>
                  <a:pt x="12" y="612"/>
                </a:lnTo>
                <a:lnTo>
                  <a:pt x="18" y="600"/>
                </a:lnTo>
                <a:lnTo>
                  <a:pt x="18" y="594"/>
                </a:lnTo>
                <a:lnTo>
                  <a:pt x="18" y="582"/>
                </a:lnTo>
                <a:lnTo>
                  <a:pt x="24" y="576"/>
                </a:lnTo>
                <a:lnTo>
                  <a:pt x="24" y="564"/>
                </a:lnTo>
                <a:lnTo>
                  <a:pt x="24" y="552"/>
                </a:lnTo>
                <a:lnTo>
                  <a:pt x="24" y="546"/>
                </a:lnTo>
                <a:lnTo>
                  <a:pt x="24" y="534"/>
                </a:lnTo>
                <a:lnTo>
                  <a:pt x="24" y="528"/>
                </a:lnTo>
                <a:lnTo>
                  <a:pt x="18" y="516"/>
                </a:lnTo>
                <a:lnTo>
                  <a:pt x="18" y="510"/>
                </a:lnTo>
                <a:lnTo>
                  <a:pt x="18" y="498"/>
                </a:lnTo>
                <a:lnTo>
                  <a:pt x="18" y="492"/>
                </a:lnTo>
                <a:lnTo>
                  <a:pt x="18" y="480"/>
                </a:lnTo>
                <a:lnTo>
                  <a:pt x="18" y="474"/>
                </a:lnTo>
                <a:lnTo>
                  <a:pt x="18" y="462"/>
                </a:lnTo>
                <a:lnTo>
                  <a:pt x="18" y="450"/>
                </a:lnTo>
                <a:lnTo>
                  <a:pt x="18" y="444"/>
                </a:lnTo>
                <a:lnTo>
                  <a:pt x="18" y="432"/>
                </a:lnTo>
                <a:lnTo>
                  <a:pt x="24" y="426"/>
                </a:lnTo>
                <a:lnTo>
                  <a:pt x="24" y="414"/>
                </a:lnTo>
                <a:lnTo>
                  <a:pt x="24" y="408"/>
                </a:lnTo>
                <a:lnTo>
                  <a:pt x="30" y="396"/>
                </a:lnTo>
                <a:lnTo>
                  <a:pt x="30" y="390"/>
                </a:lnTo>
                <a:lnTo>
                  <a:pt x="36" y="378"/>
                </a:lnTo>
                <a:lnTo>
                  <a:pt x="36" y="372"/>
                </a:lnTo>
                <a:lnTo>
                  <a:pt x="42" y="360"/>
                </a:lnTo>
                <a:lnTo>
                  <a:pt x="42" y="348"/>
                </a:lnTo>
                <a:lnTo>
                  <a:pt x="48" y="342"/>
                </a:lnTo>
                <a:lnTo>
                  <a:pt x="48" y="330"/>
                </a:lnTo>
                <a:lnTo>
                  <a:pt x="48" y="324"/>
                </a:lnTo>
                <a:lnTo>
                  <a:pt x="48" y="312"/>
                </a:lnTo>
                <a:lnTo>
                  <a:pt x="48" y="306"/>
                </a:lnTo>
                <a:lnTo>
                  <a:pt x="48" y="294"/>
                </a:lnTo>
                <a:lnTo>
                  <a:pt x="48" y="288"/>
                </a:lnTo>
                <a:lnTo>
                  <a:pt x="48" y="276"/>
                </a:lnTo>
                <a:lnTo>
                  <a:pt x="48" y="270"/>
                </a:lnTo>
                <a:lnTo>
                  <a:pt x="48" y="258"/>
                </a:lnTo>
                <a:lnTo>
                  <a:pt x="48" y="246"/>
                </a:lnTo>
                <a:lnTo>
                  <a:pt x="54" y="240"/>
                </a:lnTo>
                <a:lnTo>
                  <a:pt x="54" y="228"/>
                </a:lnTo>
                <a:lnTo>
                  <a:pt x="54" y="222"/>
                </a:lnTo>
                <a:lnTo>
                  <a:pt x="54" y="210"/>
                </a:lnTo>
                <a:lnTo>
                  <a:pt x="54" y="204"/>
                </a:lnTo>
                <a:lnTo>
                  <a:pt x="60" y="192"/>
                </a:lnTo>
                <a:lnTo>
                  <a:pt x="60" y="186"/>
                </a:lnTo>
                <a:lnTo>
                  <a:pt x="60" y="174"/>
                </a:lnTo>
                <a:lnTo>
                  <a:pt x="66" y="162"/>
                </a:lnTo>
                <a:lnTo>
                  <a:pt x="66" y="156"/>
                </a:lnTo>
                <a:lnTo>
                  <a:pt x="72" y="144"/>
                </a:lnTo>
                <a:lnTo>
                  <a:pt x="72" y="138"/>
                </a:lnTo>
                <a:lnTo>
                  <a:pt x="78" y="126"/>
                </a:lnTo>
                <a:lnTo>
                  <a:pt x="78" y="120"/>
                </a:lnTo>
                <a:lnTo>
                  <a:pt x="84" y="108"/>
                </a:lnTo>
                <a:lnTo>
                  <a:pt x="84" y="102"/>
                </a:lnTo>
                <a:lnTo>
                  <a:pt x="90" y="90"/>
                </a:lnTo>
                <a:lnTo>
                  <a:pt x="90" y="84"/>
                </a:lnTo>
                <a:lnTo>
                  <a:pt x="90" y="72"/>
                </a:lnTo>
                <a:lnTo>
                  <a:pt x="96" y="60"/>
                </a:lnTo>
                <a:lnTo>
                  <a:pt x="96" y="54"/>
                </a:lnTo>
                <a:lnTo>
                  <a:pt x="96" y="42"/>
                </a:lnTo>
                <a:lnTo>
                  <a:pt x="96" y="36"/>
                </a:lnTo>
                <a:lnTo>
                  <a:pt x="96" y="24"/>
                </a:lnTo>
                <a:lnTo>
                  <a:pt x="102" y="18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6" y="18"/>
                </a:lnTo>
                <a:lnTo>
                  <a:pt x="126" y="24"/>
                </a:lnTo>
                <a:lnTo>
                  <a:pt x="126" y="36"/>
                </a:lnTo>
                <a:lnTo>
                  <a:pt x="126" y="42"/>
                </a:lnTo>
                <a:lnTo>
                  <a:pt x="126" y="54"/>
                </a:lnTo>
                <a:lnTo>
                  <a:pt x="132" y="60"/>
                </a:lnTo>
                <a:lnTo>
                  <a:pt x="132" y="72"/>
                </a:lnTo>
                <a:lnTo>
                  <a:pt x="132" y="84"/>
                </a:lnTo>
                <a:lnTo>
                  <a:pt x="132" y="90"/>
                </a:lnTo>
                <a:lnTo>
                  <a:pt x="138" y="102"/>
                </a:lnTo>
                <a:lnTo>
                  <a:pt x="138" y="108"/>
                </a:lnTo>
                <a:lnTo>
                  <a:pt x="144" y="120"/>
                </a:lnTo>
                <a:lnTo>
                  <a:pt x="144" y="126"/>
                </a:lnTo>
                <a:lnTo>
                  <a:pt x="150" y="138"/>
                </a:lnTo>
                <a:lnTo>
                  <a:pt x="150" y="144"/>
                </a:lnTo>
                <a:lnTo>
                  <a:pt x="156" y="156"/>
                </a:lnTo>
                <a:lnTo>
                  <a:pt x="156" y="162"/>
                </a:lnTo>
                <a:lnTo>
                  <a:pt x="162" y="174"/>
                </a:lnTo>
                <a:lnTo>
                  <a:pt x="162" y="186"/>
                </a:lnTo>
                <a:lnTo>
                  <a:pt x="168" y="192"/>
                </a:lnTo>
                <a:lnTo>
                  <a:pt x="168" y="204"/>
                </a:lnTo>
                <a:lnTo>
                  <a:pt x="168" y="210"/>
                </a:lnTo>
                <a:lnTo>
                  <a:pt x="168" y="222"/>
                </a:lnTo>
                <a:lnTo>
                  <a:pt x="174" y="228"/>
                </a:lnTo>
                <a:lnTo>
                  <a:pt x="174" y="240"/>
                </a:lnTo>
                <a:lnTo>
                  <a:pt x="174" y="246"/>
                </a:lnTo>
                <a:lnTo>
                  <a:pt x="174" y="258"/>
                </a:lnTo>
                <a:lnTo>
                  <a:pt x="174" y="270"/>
                </a:lnTo>
                <a:lnTo>
                  <a:pt x="174" y="276"/>
                </a:lnTo>
                <a:lnTo>
                  <a:pt x="174" y="288"/>
                </a:lnTo>
                <a:lnTo>
                  <a:pt x="174" y="294"/>
                </a:lnTo>
                <a:lnTo>
                  <a:pt x="174" y="306"/>
                </a:lnTo>
                <a:lnTo>
                  <a:pt x="174" y="312"/>
                </a:lnTo>
                <a:lnTo>
                  <a:pt x="174" y="324"/>
                </a:lnTo>
                <a:lnTo>
                  <a:pt x="174" y="330"/>
                </a:lnTo>
                <a:lnTo>
                  <a:pt x="180" y="342"/>
                </a:lnTo>
                <a:lnTo>
                  <a:pt x="180" y="348"/>
                </a:lnTo>
                <a:lnTo>
                  <a:pt x="180" y="360"/>
                </a:lnTo>
                <a:lnTo>
                  <a:pt x="186" y="372"/>
                </a:lnTo>
                <a:lnTo>
                  <a:pt x="186" y="378"/>
                </a:lnTo>
                <a:lnTo>
                  <a:pt x="192" y="390"/>
                </a:lnTo>
                <a:lnTo>
                  <a:pt x="192" y="396"/>
                </a:lnTo>
                <a:lnTo>
                  <a:pt x="198" y="408"/>
                </a:lnTo>
                <a:lnTo>
                  <a:pt x="198" y="414"/>
                </a:lnTo>
                <a:lnTo>
                  <a:pt x="204" y="426"/>
                </a:lnTo>
                <a:lnTo>
                  <a:pt x="204" y="432"/>
                </a:lnTo>
                <a:lnTo>
                  <a:pt x="204" y="444"/>
                </a:lnTo>
                <a:lnTo>
                  <a:pt x="204" y="450"/>
                </a:lnTo>
                <a:lnTo>
                  <a:pt x="210" y="462"/>
                </a:lnTo>
                <a:lnTo>
                  <a:pt x="210" y="474"/>
                </a:lnTo>
                <a:lnTo>
                  <a:pt x="210" y="480"/>
                </a:lnTo>
                <a:lnTo>
                  <a:pt x="204" y="492"/>
                </a:lnTo>
                <a:lnTo>
                  <a:pt x="204" y="498"/>
                </a:lnTo>
                <a:lnTo>
                  <a:pt x="204" y="510"/>
                </a:lnTo>
                <a:lnTo>
                  <a:pt x="204" y="516"/>
                </a:lnTo>
                <a:lnTo>
                  <a:pt x="204" y="528"/>
                </a:lnTo>
                <a:lnTo>
                  <a:pt x="198" y="534"/>
                </a:lnTo>
                <a:lnTo>
                  <a:pt x="198" y="546"/>
                </a:lnTo>
                <a:lnTo>
                  <a:pt x="198" y="552"/>
                </a:lnTo>
                <a:lnTo>
                  <a:pt x="198" y="564"/>
                </a:lnTo>
                <a:lnTo>
                  <a:pt x="204" y="576"/>
                </a:lnTo>
                <a:lnTo>
                  <a:pt x="204" y="582"/>
                </a:lnTo>
                <a:lnTo>
                  <a:pt x="204" y="594"/>
                </a:lnTo>
                <a:lnTo>
                  <a:pt x="210" y="600"/>
                </a:lnTo>
                <a:lnTo>
                  <a:pt x="210" y="612"/>
                </a:lnTo>
                <a:lnTo>
                  <a:pt x="210" y="618"/>
                </a:lnTo>
                <a:lnTo>
                  <a:pt x="216" y="630"/>
                </a:lnTo>
                <a:lnTo>
                  <a:pt x="216" y="636"/>
                </a:lnTo>
                <a:lnTo>
                  <a:pt x="222" y="648"/>
                </a:lnTo>
                <a:lnTo>
                  <a:pt x="222" y="660"/>
                </a:lnTo>
                <a:lnTo>
                  <a:pt x="222" y="666"/>
                </a:lnTo>
                <a:lnTo>
                  <a:pt x="222" y="678"/>
                </a:lnTo>
                <a:lnTo>
                  <a:pt x="222" y="684"/>
                </a:lnTo>
                <a:lnTo>
                  <a:pt x="222" y="696"/>
                </a:lnTo>
                <a:lnTo>
                  <a:pt x="222" y="702"/>
                </a:lnTo>
                <a:lnTo>
                  <a:pt x="216" y="714"/>
                </a:lnTo>
                <a:lnTo>
                  <a:pt x="216" y="720"/>
                </a:lnTo>
                <a:lnTo>
                  <a:pt x="210" y="732"/>
                </a:lnTo>
                <a:lnTo>
                  <a:pt x="204" y="738"/>
                </a:lnTo>
                <a:lnTo>
                  <a:pt x="198" y="750"/>
                </a:lnTo>
                <a:lnTo>
                  <a:pt x="198" y="762"/>
                </a:lnTo>
                <a:lnTo>
                  <a:pt x="192" y="768"/>
                </a:lnTo>
                <a:lnTo>
                  <a:pt x="186" y="780"/>
                </a:lnTo>
                <a:lnTo>
                  <a:pt x="180" y="786"/>
                </a:lnTo>
                <a:lnTo>
                  <a:pt x="174" y="798"/>
                </a:lnTo>
                <a:lnTo>
                  <a:pt x="168" y="804"/>
                </a:lnTo>
                <a:lnTo>
                  <a:pt x="162" y="816"/>
                </a:lnTo>
                <a:lnTo>
                  <a:pt x="156" y="822"/>
                </a:lnTo>
                <a:lnTo>
                  <a:pt x="150" y="834"/>
                </a:lnTo>
                <a:lnTo>
                  <a:pt x="150" y="840"/>
                </a:lnTo>
                <a:lnTo>
                  <a:pt x="144" y="852"/>
                </a:lnTo>
                <a:lnTo>
                  <a:pt x="144" y="864"/>
                </a:lnTo>
                <a:lnTo>
                  <a:pt x="138" y="870"/>
                </a:lnTo>
                <a:lnTo>
                  <a:pt x="138" y="882"/>
                </a:lnTo>
                <a:lnTo>
                  <a:pt x="138" y="888"/>
                </a:lnTo>
                <a:lnTo>
                  <a:pt x="138" y="900"/>
                </a:lnTo>
                <a:lnTo>
                  <a:pt x="132" y="906"/>
                </a:lnTo>
                <a:lnTo>
                  <a:pt x="132" y="918"/>
                </a:lnTo>
                <a:lnTo>
                  <a:pt x="90" y="918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6" name="Freeform 103"/>
          <p:cNvSpPr>
            <a:spLocks/>
          </p:cNvSpPr>
          <p:nvPr/>
        </p:nvSpPr>
        <p:spPr bwMode="auto">
          <a:xfrm>
            <a:off x="3219450" y="2428875"/>
            <a:ext cx="352425" cy="1457325"/>
          </a:xfrm>
          <a:custGeom>
            <a:avLst/>
            <a:gdLst>
              <a:gd name="T0" fmla="*/ 14 w 37"/>
              <a:gd name="T1" fmla="*/ 148 h 153"/>
              <a:gd name="T2" fmla="*/ 13 w 37"/>
              <a:gd name="T3" fmla="*/ 142 h 153"/>
              <a:gd name="T4" fmla="*/ 10 w 37"/>
              <a:gd name="T5" fmla="*/ 136 h 153"/>
              <a:gd name="T6" fmla="*/ 7 w 37"/>
              <a:gd name="T7" fmla="*/ 130 h 153"/>
              <a:gd name="T8" fmla="*/ 3 w 37"/>
              <a:gd name="T9" fmla="*/ 123 h 153"/>
              <a:gd name="T10" fmla="*/ 0 w 37"/>
              <a:gd name="T11" fmla="*/ 117 h 153"/>
              <a:gd name="T12" fmla="*/ 0 w 37"/>
              <a:gd name="T13" fmla="*/ 111 h 153"/>
              <a:gd name="T14" fmla="*/ 1 w 37"/>
              <a:gd name="T15" fmla="*/ 105 h 153"/>
              <a:gd name="T16" fmla="*/ 3 w 37"/>
              <a:gd name="T17" fmla="*/ 99 h 153"/>
              <a:gd name="T18" fmla="*/ 4 w 37"/>
              <a:gd name="T19" fmla="*/ 92 h 153"/>
              <a:gd name="T20" fmla="*/ 3 w 37"/>
              <a:gd name="T21" fmla="*/ 86 h 153"/>
              <a:gd name="T22" fmla="*/ 3 w 37"/>
              <a:gd name="T23" fmla="*/ 80 h 153"/>
              <a:gd name="T24" fmla="*/ 3 w 37"/>
              <a:gd name="T25" fmla="*/ 74 h 153"/>
              <a:gd name="T26" fmla="*/ 4 w 37"/>
              <a:gd name="T27" fmla="*/ 68 h 153"/>
              <a:gd name="T28" fmla="*/ 6 w 37"/>
              <a:gd name="T29" fmla="*/ 62 h 153"/>
              <a:gd name="T30" fmla="*/ 8 w 37"/>
              <a:gd name="T31" fmla="*/ 55 h 153"/>
              <a:gd name="T32" fmla="*/ 8 w 37"/>
              <a:gd name="T33" fmla="*/ 49 h 153"/>
              <a:gd name="T34" fmla="*/ 8 w 37"/>
              <a:gd name="T35" fmla="*/ 43 h 153"/>
              <a:gd name="T36" fmla="*/ 9 w 37"/>
              <a:gd name="T37" fmla="*/ 37 h 153"/>
              <a:gd name="T38" fmla="*/ 10 w 37"/>
              <a:gd name="T39" fmla="*/ 31 h 153"/>
              <a:gd name="T40" fmla="*/ 12 w 37"/>
              <a:gd name="T41" fmla="*/ 24 h 153"/>
              <a:gd name="T42" fmla="*/ 14 w 37"/>
              <a:gd name="T43" fmla="*/ 18 h 153"/>
              <a:gd name="T44" fmla="*/ 15 w 37"/>
              <a:gd name="T45" fmla="*/ 12 h 153"/>
              <a:gd name="T46" fmla="*/ 16 w 37"/>
              <a:gd name="T47" fmla="*/ 6 h 153"/>
              <a:gd name="T48" fmla="*/ 17 w 37"/>
              <a:gd name="T49" fmla="*/ 0 h 153"/>
              <a:gd name="T50" fmla="*/ 21 w 37"/>
              <a:gd name="T51" fmla="*/ 4 h 153"/>
              <a:gd name="T52" fmla="*/ 22 w 37"/>
              <a:gd name="T53" fmla="*/ 10 h 153"/>
              <a:gd name="T54" fmla="*/ 23 w 37"/>
              <a:gd name="T55" fmla="*/ 17 h 153"/>
              <a:gd name="T56" fmla="*/ 25 w 37"/>
              <a:gd name="T57" fmla="*/ 23 h 153"/>
              <a:gd name="T58" fmla="*/ 27 w 37"/>
              <a:gd name="T59" fmla="*/ 29 h 153"/>
              <a:gd name="T60" fmla="*/ 28 w 37"/>
              <a:gd name="T61" fmla="*/ 35 h 153"/>
              <a:gd name="T62" fmla="*/ 29 w 37"/>
              <a:gd name="T63" fmla="*/ 41 h 153"/>
              <a:gd name="T64" fmla="*/ 29 w 37"/>
              <a:gd name="T65" fmla="*/ 48 h 153"/>
              <a:gd name="T66" fmla="*/ 29 w 37"/>
              <a:gd name="T67" fmla="*/ 54 h 153"/>
              <a:gd name="T68" fmla="*/ 30 w 37"/>
              <a:gd name="T69" fmla="*/ 60 h 153"/>
              <a:gd name="T70" fmla="*/ 32 w 37"/>
              <a:gd name="T71" fmla="*/ 66 h 153"/>
              <a:gd name="T72" fmla="*/ 34 w 37"/>
              <a:gd name="T73" fmla="*/ 72 h 153"/>
              <a:gd name="T74" fmla="*/ 35 w 37"/>
              <a:gd name="T75" fmla="*/ 79 h 153"/>
              <a:gd name="T76" fmla="*/ 34 w 37"/>
              <a:gd name="T77" fmla="*/ 85 h 153"/>
              <a:gd name="T78" fmla="*/ 33 w 37"/>
              <a:gd name="T79" fmla="*/ 91 h 153"/>
              <a:gd name="T80" fmla="*/ 34 w 37"/>
              <a:gd name="T81" fmla="*/ 97 h 153"/>
              <a:gd name="T82" fmla="*/ 35 w 37"/>
              <a:gd name="T83" fmla="*/ 103 h 153"/>
              <a:gd name="T84" fmla="*/ 37 w 37"/>
              <a:gd name="T85" fmla="*/ 110 h 153"/>
              <a:gd name="T86" fmla="*/ 37 w 37"/>
              <a:gd name="T87" fmla="*/ 116 h 153"/>
              <a:gd name="T88" fmla="*/ 35 w 37"/>
              <a:gd name="T89" fmla="*/ 122 h 153"/>
              <a:gd name="T90" fmla="*/ 32 w 37"/>
              <a:gd name="T91" fmla="*/ 128 h 153"/>
              <a:gd name="T92" fmla="*/ 28 w 37"/>
              <a:gd name="T93" fmla="*/ 134 h 153"/>
              <a:gd name="T94" fmla="*/ 25 w 37"/>
              <a:gd name="T95" fmla="*/ 140 h 153"/>
              <a:gd name="T96" fmla="*/ 23 w 37"/>
              <a:gd name="T97" fmla="*/ 147 h 153"/>
              <a:gd name="T98" fmla="*/ 22 w 37"/>
              <a:gd name="T99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53">
                <a:moveTo>
                  <a:pt x="15" y="153"/>
                </a:moveTo>
                <a:lnTo>
                  <a:pt x="15" y="151"/>
                </a:lnTo>
                <a:lnTo>
                  <a:pt x="15" y="150"/>
                </a:lnTo>
                <a:lnTo>
                  <a:pt x="14" y="148"/>
                </a:lnTo>
                <a:lnTo>
                  <a:pt x="14" y="147"/>
                </a:lnTo>
                <a:lnTo>
                  <a:pt x="14" y="145"/>
                </a:lnTo>
                <a:lnTo>
                  <a:pt x="13" y="144"/>
                </a:lnTo>
                <a:lnTo>
                  <a:pt x="13" y="142"/>
                </a:lnTo>
                <a:lnTo>
                  <a:pt x="12" y="140"/>
                </a:lnTo>
                <a:lnTo>
                  <a:pt x="12" y="139"/>
                </a:lnTo>
                <a:lnTo>
                  <a:pt x="11" y="137"/>
                </a:lnTo>
                <a:lnTo>
                  <a:pt x="10" y="136"/>
                </a:lnTo>
                <a:lnTo>
                  <a:pt x="9" y="134"/>
                </a:lnTo>
                <a:lnTo>
                  <a:pt x="9" y="133"/>
                </a:lnTo>
                <a:lnTo>
                  <a:pt x="8" y="131"/>
                </a:lnTo>
                <a:lnTo>
                  <a:pt x="7" y="130"/>
                </a:lnTo>
                <a:lnTo>
                  <a:pt x="6" y="128"/>
                </a:lnTo>
                <a:lnTo>
                  <a:pt x="5" y="127"/>
                </a:lnTo>
                <a:lnTo>
                  <a:pt x="4" y="125"/>
                </a:lnTo>
                <a:lnTo>
                  <a:pt x="3" y="123"/>
                </a:lnTo>
                <a:lnTo>
                  <a:pt x="2" y="122"/>
                </a:lnTo>
                <a:lnTo>
                  <a:pt x="1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6"/>
                </a:lnTo>
                <a:lnTo>
                  <a:pt x="0" y="114"/>
                </a:lnTo>
                <a:lnTo>
                  <a:pt x="0" y="113"/>
                </a:lnTo>
                <a:lnTo>
                  <a:pt x="0" y="111"/>
                </a:lnTo>
                <a:lnTo>
                  <a:pt x="0" y="110"/>
                </a:lnTo>
                <a:lnTo>
                  <a:pt x="0" y="108"/>
                </a:lnTo>
                <a:lnTo>
                  <a:pt x="1" y="106"/>
                </a:lnTo>
                <a:lnTo>
                  <a:pt x="1" y="105"/>
                </a:lnTo>
                <a:lnTo>
                  <a:pt x="2" y="103"/>
                </a:lnTo>
                <a:lnTo>
                  <a:pt x="2" y="102"/>
                </a:lnTo>
                <a:lnTo>
                  <a:pt x="3" y="100"/>
                </a:lnTo>
                <a:lnTo>
                  <a:pt x="3" y="99"/>
                </a:lnTo>
                <a:lnTo>
                  <a:pt x="3" y="97"/>
                </a:lnTo>
                <a:lnTo>
                  <a:pt x="4" y="96"/>
                </a:lnTo>
                <a:lnTo>
                  <a:pt x="4" y="94"/>
                </a:lnTo>
                <a:lnTo>
                  <a:pt x="4" y="92"/>
                </a:lnTo>
                <a:lnTo>
                  <a:pt x="4" y="91"/>
                </a:lnTo>
                <a:lnTo>
                  <a:pt x="4" y="89"/>
                </a:lnTo>
                <a:lnTo>
                  <a:pt x="4" y="88"/>
                </a:lnTo>
                <a:lnTo>
                  <a:pt x="3" y="86"/>
                </a:lnTo>
                <a:lnTo>
                  <a:pt x="3" y="85"/>
                </a:lnTo>
                <a:lnTo>
                  <a:pt x="3" y="83"/>
                </a:lnTo>
                <a:lnTo>
                  <a:pt x="3" y="82"/>
                </a:lnTo>
                <a:lnTo>
                  <a:pt x="3" y="80"/>
                </a:lnTo>
                <a:lnTo>
                  <a:pt x="3" y="79"/>
                </a:lnTo>
                <a:lnTo>
                  <a:pt x="3" y="77"/>
                </a:lnTo>
                <a:lnTo>
                  <a:pt x="3" y="75"/>
                </a:lnTo>
                <a:lnTo>
                  <a:pt x="3" y="74"/>
                </a:lnTo>
                <a:lnTo>
                  <a:pt x="3" y="72"/>
                </a:lnTo>
                <a:lnTo>
                  <a:pt x="4" y="71"/>
                </a:lnTo>
                <a:lnTo>
                  <a:pt x="4" y="69"/>
                </a:lnTo>
                <a:lnTo>
                  <a:pt x="4" y="68"/>
                </a:lnTo>
                <a:lnTo>
                  <a:pt x="5" y="66"/>
                </a:lnTo>
                <a:lnTo>
                  <a:pt x="5" y="65"/>
                </a:lnTo>
                <a:lnTo>
                  <a:pt x="6" y="63"/>
                </a:lnTo>
                <a:lnTo>
                  <a:pt x="6" y="62"/>
                </a:lnTo>
                <a:lnTo>
                  <a:pt x="7" y="60"/>
                </a:lnTo>
                <a:lnTo>
                  <a:pt x="7" y="58"/>
                </a:lnTo>
                <a:lnTo>
                  <a:pt x="8" y="57"/>
                </a:lnTo>
                <a:lnTo>
                  <a:pt x="8" y="55"/>
                </a:lnTo>
                <a:lnTo>
                  <a:pt x="8" y="54"/>
                </a:lnTo>
                <a:lnTo>
                  <a:pt x="8" y="52"/>
                </a:lnTo>
                <a:lnTo>
                  <a:pt x="8" y="51"/>
                </a:lnTo>
                <a:lnTo>
                  <a:pt x="8" y="49"/>
                </a:lnTo>
                <a:lnTo>
                  <a:pt x="8" y="48"/>
                </a:lnTo>
                <a:lnTo>
                  <a:pt x="8" y="46"/>
                </a:lnTo>
                <a:lnTo>
                  <a:pt x="8" y="45"/>
                </a:lnTo>
                <a:lnTo>
                  <a:pt x="8" y="43"/>
                </a:lnTo>
                <a:lnTo>
                  <a:pt x="8" y="41"/>
                </a:lnTo>
                <a:lnTo>
                  <a:pt x="9" y="40"/>
                </a:lnTo>
                <a:lnTo>
                  <a:pt x="9" y="38"/>
                </a:lnTo>
                <a:lnTo>
                  <a:pt x="9" y="37"/>
                </a:lnTo>
                <a:lnTo>
                  <a:pt x="9" y="35"/>
                </a:lnTo>
                <a:lnTo>
                  <a:pt x="9" y="34"/>
                </a:lnTo>
                <a:lnTo>
                  <a:pt x="10" y="32"/>
                </a:lnTo>
                <a:lnTo>
                  <a:pt x="10" y="31"/>
                </a:lnTo>
                <a:lnTo>
                  <a:pt x="10" y="29"/>
                </a:lnTo>
                <a:lnTo>
                  <a:pt x="11" y="27"/>
                </a:lnTo>
                <a:lnTo>
                  <a:pt x="11" y="26"/>
                </a:lnTo>
                <a:lnTo>
                  <a:pt x="12" y="24"/>
                </a:lnTo>
                <a:lnTo>
                  <a:pt x="12" y="23"/>
                </a:lnTo>
                <a:lnTo>
                  <a:pt x="13" y="21"/>
                </a:lnTo>
                <a:lnTo>
                  <a:pt x="13" y="20"/>
                </a:lnTo>
                <a:lnTo>
                  <a:pt x="14" y="18"/>
                </a:lnTo>
                <a:lnTo>
                  <a:pt x="14" y="17"/>
                </a:lnTo>
                <a:lnTo>
                  <a:pt x="15" y="15"/>
                </a:lnTo>
                <a:lnTo>
                  <a:pt x="15" y="14"/>
                </a:lnTo>
                <a:lnTo>
                  <a:pt x="15" y="12"/>
                </a:lnTo>
                <a:lnTo>
                  <a:pt x="16" y="10"/>
                </a:lnTo>
                <a:lnTo>
                  <a:pt x="16" y="9"/>
                </a:lnTo>
                <a:lnTo>
                  <a:pt x="16" y="7"/>
                </a:lnTo>
                <a:lnTo>
                  <a:pt x="16" y="6"/>
                </a:lnTo>
                <a:lnTo>
                  <a:pt x="16" y="4"/>
                </a:lnTo>
                <a:lnTo>
                  <a:pt x="17" y="3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1" y="3"/>
                </a:lnTo>
                <a:lnTo>
                  <a:pt x="21" y="4"/>
                </a:lnTo>
                <a:lnTo>
                  <a:pt x="21" y="6"/>
                </a:lnTo>
                <a:lnTo>
                  <a:pt x="21" y="7"/>
                </a:lnTo>
                <a:lnTo>
                  <a:pt x="21" y="9"/>
                </a:lnTo>
                <a:lnTo>
                  <a:pt x="22" y="10"/>
                </a:lnTo>
                <a:lnTo>
                  <a:pt x="22" y="12"/>
                </a:lnTo>
                <a:lnTo>
                  <a:pt x="22" y="14"/>
                </a:lnTo>
                <a:lnTo>
                  <a:pt x="22" y="15"/>
                </a:lnTo>
                <a:lnTo>
                  <a:pt x="23" y="17"/>
                </a:lnTo>
                <a:lnTo>
                  <a:pt x="23" y="18"/>
                </a:lnTo>
                <a:lnTo>
                  <a:pt x="24" y="20"/>
                </a:lnTo>
                <a:lnTo>
                  <a:pt x="24" y="21"/>
                </a:lnTo>
                <a:lnTo>
                  <a:pt x="25" y="23"/>
                </a:lnTo>
                <a:lnTo>
                  <a:pt x="25" y="24"/>
                </a:lnTo>
                <a:lnTo>
                  <a:pt x="26" y="26"/>
                </a:lnTo>
                <a:lnTo>
                  <a:pt x="26" y="27"/>
                </a:lnTo>
                <a:lnTo>
                  <a:pt x="27" y="29"/>
                </a:lnTo>
                <a:lnTo>
                  <a:pt x="27" y="31"/>
                </a:lnTo>
                <a:lnTo>
                  <a:pt x="28" y="32"/>
                </a:lnTo>
                <a:lnTo>
                  <a:pt x="28" y="34"/>
                </a:lnTo>
                <a:lnTo>
                  <a:pt x="28" y="35"/>
                </a:lnTo>
                <a:lnTo>
                  <a:pt x="28" y="37"/>
                </a:lnTo>
                <a:lnTo>
                  <a:pt x="29" y="38"/>
                </a:lnTo>
                <a:lnTo>
                  <a:pt x="29" y="40"/>
                </a:lnTo>
                <a:lnTo>
                  <a:pt x="29" y="41"/>
                </a:lnTo>
                <a:lnTo>
                  <a:pt x="29" y="43"/>
                </a:lnTo>
                <a:lnTo>
                  <a:pt x="29" y="45"/>
                </a:lnTo>
                <a:lnTo>
                  <a:pt x="29" y="46"/>
                </a:lnTo>
                <a:lnTo>
                  <a:pt x="29" y="48"/>
                </a:lnTo>
                <a:lnTo>
                  <a:pt x="29" y="49"/>
                </a:lnTo>
                <a:lnTo>
                  <a:pt x="29" y="51"/>
                </a:lnTo>
                <a:lnTo>
                  <a:pt x="29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0" y="60"/>
                </a:lnTo>
                <a:lnTo>
                  <a:pt x="31" y="62"/>
                </a:lnTo>
                <a:lnTo>
                  <a:pt x="31" y="63"/>
                </a:lnTo>
                <a:lnTo>
                  <a:pt x="32" y="65"/>
                </a:lnTo>
                <a:lnTo>
                  <a:pt x="32" y="66"/>
                </a:lnTo>
                <a:lnTo>
                  <a:pt x="33" y="68"/>
                </a:lnTo>
                <a:lnTo>
                  <a:pt x="33" y="69"/>
                </a:lnTo>
                <a:lnTo>
                  <a:pt x="34" y="71"/>
                </a:lnTo>
                <a:lnTo>
                  <a:pt x="34" y="72"/>
                </a:lnTo>
                <a:lnTo>
                  <a:pt x="34" y="74"/>
                </a:lnTo>
                <a:lnTo>
                  <a:pt x="34" y="75"/>
                </a:lnTo>
                <a:lnTo>
                  <a:pt x="35" y="77"/>
                </a:lnTo>
                <a:lnTo>
                  <a:pt x="35" y="79"/>
                </a:lnTo>
                <a:lnTo>
                  <a:pt x="35" y="80"/>
                </a:lnTo>
                <a:lnTo>
                  <a:pt x="34" y="82"/>
                </a:lnTo>
                <a:lnTo>
                  <a:pt x="34" y="83"/>
                </a:lnTo>
                <a:lnTo>
                  <a:pt x="34" y="85"/>
                </a:lnTo>
                <a:lnTo>
                  <a:pt x="34" y="86"/>
                </a:lnTo>
                <a:lnTo>
                  <a:pt x="34" y="88"/>
                </a:lnTo>
                <a:lnTo>
                  <a:pt x="33" y="89"/>
                </a:lnTo>
                <a:lnTo>
                  <a:pt x="33" y="91"/>
                </a:lnTo>
                <a:lnTo>
                  <a:pt x="33" y="92"/>
                </a:lnTo>
                <a:lnTo>
                  <a:pt x="33" y="94"/>
                </a:lnTo>
                <a:lnTo>
                  <a:pt x="34" y="96"/>
                </a:lnTo>
                <a:lnTo>
                  <a:pt x="34" y="97"/>
                </a:lnTo>
                <a:lnTo>
                  <a:pt x="34" y="99"/>
                </a:lnTo>
                <a:lnTo>
                  <a:pt x="35" y="100"/>
                </a:lnTo>
                <a:lnTo>
                  <a:pt x="35" y="102"/>
                </a:lnTo>
                <a:lnTo>
                  <a:pt x="35" y="103"/>
                </a:lnTo>
                <a:lnTo>
                  <a:pt x="36" y="105"/>
                </a:lnTo>
                <a:lnTo>
                  <a:pt x="36" y="106"/>
                </a:lnTo>
                <a:lnTo>
                  <a:pt x="37" y="108"/>
                </a:lnTo>
                <a:lnTo>
                  <a:pt x="37" y="110"/>
                </a:lnTo>
                <a:lnTo>
                  <a:pt x="37" y="111"/>
                </a:lnTo>
                <a:lnTo>
                  <a:pt x="37" y="113"/>
                </a:lnTo>
                <a:lnTo>
                  <a:pt x="37" y="114"/>
                </a:lnTo>
                <a:lnTo>
                  <a:pt x="37" y="116"/>
                </a:lnTo>
                <a:lnTo>
                  <a:pt x="37" y="117"/>
                </a:lnTo>
                <a:lnTo>
                  <a:pt x="36" y="119"/>
                </a:lnTo>
                <a:lnTo>
                  <a:pt x="36" y="120"/>
                </a:lnTo>
                <a:lnTo>
                  <a:pt x="35" y="122"/>
                </a:lnTo>
                <a:lnTo>
                  <a:pt x="34" y="123"/>
                </a:lnTo>
                <a:lnTo>
                  <a:pt x="33" y="125"/>
                </a:lnTo>
                <a:lnTo>
                  <a:pt x="33" y="127"/>
                </a:lnTo>
                <a:lnTo>
                  <a:pt x="32" y="128"/>
                </a:lnTo>
                <a:lnTo>
                  <a:pt x="31" y="130"/>
                </a:lnTo>
                <a:lnTo>
                  <a:pt x="30" y="131"/>
                </a:lnTo>
                <a:lnTo>
                  <a:pt x="29" y="133"/>
                </a:lnTo>
                <a:lnTo>
                  <a:pt x="28" y="134"/>
                </a:lnTo>
                <a:lnTo>
                  <a:pt x="27" y="136"/>
                </a:lnTo>
                <a:lnTo>
                  <a:pt x="26" y="137"/>
                </a:lnTo>
                <a:lnTo>
                  <a:pt x="25" y="139"/>
                </a:lnTo>
                <a:lnTo>
                  <a:pt x="25" y="140"/>
                </a:lnTo>
                <a:lnTo>
                  <a:pt x="24" y="142"/>
                </a:lnTo>
                <a:lnTo>
                  <a:pt x="24" y="144"/>
                </a:lnTo>
                <a:lnTo>
                  <a:pt x="23" y="145"/>
                </a:lnTo>
                <a:lnTo>
                  <a:pt x="23" y="147"/>
                </a:lnTo>
                <a:lnTo>
                  <a:pt x="23" y="148"/>
                </a:lnTo>
                <a:lnTo>
                  <a:pt x="23" y="150"/>
                </a:lnTo>
                <a:lnTo>
                  <a:pt x="22" y="151"/>
                </a:lnTo>
                <a:lnTo>
                  <a:pt x="22" y="153"/>
                </a:lnTo>
                <a:lnTo>
                  <a:pt x="15" y="1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7" name="Line 104"/>
          <p:cNvSpPr>
            <a:spLocks noChangeShapeType="1"/>
          </p:cNvSpPr>
          <p:nvPr/>
        </p:nvSpPr>
        <p:spPr bwMode="auto">
          <a:xfrm flipV="1">
            <a:off x="3400425" y="2609850"/>
            <a:ext cx="0" cy="12763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8" name="Rectangle 105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9" name="Rectangle 106"/>
          <p:cNvSpPr>
            <a:spLocks noChangeArrowheads="1"/>
          </p:cNvSpPr>
          <p:nvPr/>
        </p:nvSpPr>
        <p:spPr bwMode="auto">
          <a:xfrm>
            <a:off x="3381375" y="3152775"/>
            <a:ext cx="28575" cy="3714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0" name="Rectangle 107"/>
          <p:cNvSpPr>
            <a:spLocks noChangeArrowheads="1"/>
          </p:cNvSpPr>
          <p:nvPr/>
        </p:nvSpPr>
        <p:spPr bwMode="auto">
          <a:xfrm>
            <a:off x="3390900" y="31242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1" name="Rectangle 108"/>
          <p:cNvSpPr>
            <a:spLocks noChangeArrowheads="1"/>
          </p:cNvSpPr>
          <p:nvPr/>
        </p:nvSpPr>
        <p:spPr bwMode="auto">
          <a:xfrm>
            <a:off x="3390900" y="3181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2" name="Rectangle 109"/>
          <p:cNvSpPr>
            <a:spLocks noChangeArrowheads="1"/>
          </p:cNvSpPr>
          <p:nvPr/>
        </p:nvSpPr>
        <p:spPr bwMode="auto">
          <a:xfrm>
            <a:off x="3381375" y="31337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3" name="Rectangle 110"/>
          <p:cNvSpPr>
            <a:spLocks noChangeArrowheads="1"/>
          </p:cNvSpPr>
          <p:nvPr/>
        </p:nvSpPr>
        <p:spPr bwMode="auto">
          <a:xfrm>
            <a:off x="3381375" y="31718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4" name="Rectangle 111"/>
          <p:cNvSpPr>
            <a:spLocks noChangeArrowheads="1"/>
          </p:cNvSpPr>
          <p:nvPr/>
        </p:nvSpPr>
        <p:spPr bwMode="auto">
          <a:xfrm>
            <a:off x="3371850" y="31432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5" name="Rectangle 112"/>
          <p:cNvSpPr>
            <a:spLocks noChangeArrowheads="1"/>
          </p:cNvSpPr>
          <p:nvPr/>
        </p:nvSpPr>
        <p:spPr bwMode="auto">
          <a:xfrm>
            <a:off x="3371850" y="3162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6" name="Rectangle 113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7" name="Rectangle 114"/>
          <p:cNvSpPr>
            <a:spLocks noChangeArrowheads="1"/>
          </p:cNvSpPr>
          <p:nvPr/>
        </p:nvSpPr>
        <p:spPr bwMode="auto">
          <a:xfrm>
            <a:off x="3371850" y="31527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8" name="Oval 115"/>
          <p:cNvSpPr>
            <a:spLocks noChangeArrowheads="1"/>
          </p:cNvSpPr>
          <p:nvPr/>
        </p:nvSpPr>
        <p:spPr bwMode="auto">
          <a:xfrm>
            <a:off x="3371850" y="31242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9" name="Freeform 116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66 w 222"/>
              <a:gd name="T1" fmla="*/ 1116 h 1152"/>
              <a:gd name="T2" fmla="*/ 54 w 222"/>
              <a:gd name="T3" fmla="*/ 1068 h 1152"/>
              <a:gd name="T4" fmla="*/ 36 w 222"/>
              <a:gd name="T5" fmla="*/ 1020 h 1152"/>
              <a:gd name="T6" fmla="*/ 18 w 222"/>
              <a:gd name="T7" fmla="*/ 978 h 1152"/>
              <a:gd name="T8" fmla="*/ 0 w 222"/>
              <a:gd name="T9" fmla="*/ 930 h 1152"/>
              <a:gd name="T10" fmla="*/ 0 w 222"/>
              <a:gd name="T11" fmla="*/ 882 h 1152"/>
              <a:gd name="T12" fmla="*/ 0 w 222"/>
              <a:gd name="T13" fmla="*/ 834 h 1152"/>
              <a:gd name="T14" fmla="*/ 0 w 222"/>
              <a:gd name="T15" fmla="*/ 792 h 1152"/>
              <a:gd name="T16" fmla="*/ 0 w 222"/>
              <a:gd name="T17" fmla="*/ 744 h 1152"/>
              <a:gd name="T18" fmla="*/ 0 w 222"/>
              <a:gd name="T19" fmla="*/ 696 h 1152"/>
              <a:gd name="T20" fmla="*/ 6 w 222"/>
              <a:gd name="T21" fmla="*/ 648 h 1152"/>
              <a:gd name="T22" fmla="*/ 24 w 222"/>
              <a:gd name="T23" fmla="*/ 606 h 1152"/>
              <a:gd name="T24" fmla="*/ 42 w 222"/>
              <a:gd name="T25" fmla="*/ 558 h 1152"/>
              <a:gd name="T26" fmla="*/ 54 w 222"/>
              <a:gd name="T27" fmla="*/ 510 h 1152"/>
              <a:gd name="T28" fmla="*/ 60 w 222"/>
              <a:gd name="T29" fmla="*/ 462 h 1152"/>
              <a:gd name="T30" fmla="*/ 72 w 222"/>
              <a:gd name="T31" fmla="*/ 420 h 1152"/>
              <a:gd name="T32" fmla="*/ 78 w 222"/>
              <a:gd name="T33" fmla="*/ 372 h 1152"/>
              <a:gd name="T34" fmla="*/ 84 w 222"/>
              <a:gd name="T35" fmla="*/ 324 h 1152"/>
              <a:gd name="T36" fmla="*/ 90 w 222"/>
              <a:gd name="T37" fmla="*/ 276 h 1152"/>
              <a:gd name="T38" fmla="*/ 96 w 222"/>
              <a:gd name="T39" fmla="*/ 234 h 1152"/>
              <a:gd name="T40" fmla="*/ 96 w 222"/>
              <a:gd name="T41" fmla="*/ 186 h 1152"/>
              <a:gd name="T42" fmla="*/ 102 w 222"/>
              <a:gd name="T43" fmla="*/ 138 h 1152"/>
              <a:gd name="T44" fmla="*/ 102 w 222"/>
              <a:gd name="T45" fmla="*/ 90 h 1152"/>
              <a:gd name="T46" fmla="*/ 102 w 222"/>
              <a:gd name="T47" fmla="*/ 48 h 1152"/>
              <a:gd name="T48" fmla="*/ 102 w 222"/>
              <a:gd name="T49" fmla="*/ 0 h 1152"/>
              <a:gd name="T50" fmla="*/ 120 w 222"/>
              <a:gd name="T51" fmla="*/ 36 h 1152"/>
              <a:gd name="T52" fmla="*/ 120 w 222"/>
              <a:gd name="T53" fmla="*/ 84 h 1152"/>
              <a:gd name="T54" fmla="*/ 120 w 222"/>
              <a:gd name="T55" fmla="*/ 126 h 1152"/>
              <a:gd name="T56" fmla="*/ 126 w 222"/>
              <a:gd name="T57" fmla="*/ 174 h 1152"/>
              <a:gd name="T58" fmla="*/ 126 w 222"/>
              <a:gd name="T59" fmla="*/ 222 h 1152"/>
              <a:gd name="T60" fmla="*/ 132 w 222"/>
              <a:gd name="T61" fmla="*/ 270 h 1152"/>
              <a:gd name="T62" fmla="*/ 132 w 222"/>
              <a:gd name="T63" fmla="*/ 312 h 1152"/>
              <a:gd name="T64" fmla="*/ 144 w 222"/>
              <a:gd name="T65" fmla="*/ 360 h 1152"/>
              <a:gd name="T66" fmla="*/ 150 w 222"/>
              <a:gd name="T67" fmla="*/ 408 h 1152"/>
              <a:gd name="T68" fmla="*/ 162 w 222"/>
              <a:gd name="T69" fmla="*/ 450 h 1152"/>
              <a:gd name="T70" fmla="*/ 168 w 222"/>
              <a:gd name="T71" fmla="*/ 498 h 1152"/>
              <a:gd name="T72" fmla="*/ 180 w 222"/>
              <a:gd name="T73" fmla="*/ 546 h 1152"/>
              <a:gd name="T74" fmla="*/ 192 w 222"/>
              <a:gd name="T75" fmla="*/ 594 h 1152"/>
              <a:gd name="T76" fmla="*/ 210 w 222"/>
              <a:gd name="T77" fmla="*/ 636 h 1152"/>
              <a:gd name="T78" fmla="*/ 222 w 222"/>
              <a:gd name="T79" fmla="*/ 684 h 1152"/>
              <a:gd name="T80" fmla="*/ 222 w 222"/>
              <a:gd name="T81" fmla="*/ 732 h 1152"/>
              <a:gd name="T82" fmla="*/ 222 w 222"/>
              <a:gd name="T83" fmla="*/ 780 h 1152"/>
              <a:gd name="T84" fmla="*/ 222 w 222"/>
              <a:gd name="T85" fmla="*/ 822 h 1152"/>
              <a:gd name="T86" fmla="*/ 222 w 222"/>
              <a:gd name="T87" fmla="*/ 870 h 1152"/>
              <a:gd name="T88" fmla="*/ 222 w 222"/>
              <a:gd name="T89" fmla="*/ 918 h 1152"/>
              <a:gd name="T90" fmla="*/ 210 w 222"/>
              <a:gd name="T91" fmla="*/ 966 h 1152"/>
              <a:gd name="T92" fmla="*/ 192 w 222"/>
              <a:gd name="T93" fmla="*/ 1008 h 1152"/>
              <a:gd name="T94" fmla="*/ 174 w 222"/>
              <a:gd name="T95" fmla="*/ 1056 h 1152"/>
              <a:gd name="T96" fmla="*/ 156 w 222"/>
              <a:gd name="T97" fmla="*/ 1104 h 1152"/>
              <a:gd name="T98" fmla="*/ 150 w 222"/>
              <a:gd name="T99" fmla="*/ 1152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1152">
                <a:moveTo>
                  <a:pt x="72" y="1152"/>
                </a:moveTo>
                <a:lnTo>
                  <a:pt x="72" y="1140"/>
                </a:lnTo>
                <a:lnTo>
                  <a:pt x="72" y="1128"/>
                </a:lnTo>
                <a:lnTo>
                  <a:pt x="66" y="1116"/>
                </a:lnTo>
                <a:lnTo>
                  <a:pt x="66" y="1104"/>
                </a:lnTo>
                <a:lnTo>
                  <a:pt x="60" y="1092"/>
                </a:lnTo>
                <a:lnTo>
                  <a:pt x="60" y="1080"/>
                </a:lnTo>
                <a:lnTo>
                  <a:pt x="54" y="1068"/>
                </a:lnTo>
                <a:lnTo>
                  <a:pt x="48" y="1056"/>
                </a:lnTo>
                <a:lnTo>
                  <a:pt x="48" y="1044"/>
                </a:lnTo>
                <a:lnTo>
                  <a:pt x="42" y="1032"/>
                </a:lnTo>
                <a:lnTo>
                  <a:pt x="36" y="1020"/>
                </a:lnTo>
                <a:lnTo>
                  <a:pt x="30" y="1008"/>
                </a:lnTo>
                <a:lnTo>
                  <a:pt x="24" y="996"/>
                </a:lnTo>
                <a:lnTo>
                  <a:pt x="18" y="984"/>
                </a:lnTo>
                <a:lnTo>
                  <a:pt x="18" y="978"/>
                </a:lnTo>
                <a:lnTo>
                  <a:pt x="12" y="966"/>
                </a:lnTo>
                <a:lnTo>
                  <a:pt x="6" y="954"/>
                </a:lnTo>
                <a:lnTo>
                  <a:pt x="6" y="942"/>
                </a:lnTo>
                <a:lnTo>
                  <a:pt x="0" y="930"/>
                </a:lnTo>
                <a:lnTo>
                  <a:pt x="0" y="918"/>
                </a:lnTo>
                <a:lnTo>
                  <a:pt x="0" y="906"/>
                </a:lnTo>
                <a:lnTo>
                  <a:pt x="0" y="894"/>
                </a:lnTo>
                <a:lnTo>
                  <a:pt x="0" y="882"/>
                </a:lnTo>
                <a:lnTo>
                  <a:pt x="0" y="870"/>
                </a:lnTo>
                <a:lnTo>
                  <a:pt x="0" y="858"/>
                </a:lnTo>
                <a:lnTo>
                  <a:pt x="0" y="846"/>
                </a:lnTo>
                <a:lnTo>
                  <a:pt x="0" y="834"/>
                </a:lnTo>
                <a:lnTo>
                  <a:pt x="0" y="822"/>
                </a:lnTo>
                <a:lnTo>
                  <a:pt x="0" y="810"/>
                </a:lnTo>
                <a:lnTo>
                  <a:pt x="0" y="804"/>
                </a:lnTo>
                <a:lnTo>
                  <a:pt x="0" y="792"/>
                </a:lnTo>
                <a:lnTo>
                  <a:pt x="0" y="780"/>
                </a:lnTo>
                <a:lnTo>
                  <a:pt x="0" y="768"/>
                </a:lnTo>
                <a:lnTo>
                  <a:pt x="0" y="756"/>
                </a:lnTo>
                <a:lnTo>
                  <a:pt x="0" y="744"/>
                </a:lnTo>
                <a:lnTo>
                  <a:pt x="0" y="732"/>
                </a:lnTo>
                <a:lnTo>
                  <a:pt x="0" y="720"/>
                </a:lnTo>
                <a:lnTo>
                  <a:pt x="0" y="708"/>
                </a:lnTo>
                <a:lnTo>
                  <a:pt x="0" y="696"/>
                </a:lnTo>
                <a:lnTo>
                  <a:pt x="0" y="684"/>
                </a:lnTo>
                <a:lnTo>
                  <a:pt x="0" y="672"/>
                </a:lnTo>
                <a:lnTo>
                  <a:pt x="6" y="660"/>
                </a:lnTo>
                <a:lnTo>
                  <a:pt x="6" y="648"/>
                </a:lnTo>
                <a:lnTo>
                  <a:pt x="12" y="636"/>
                </a:lnTo>
                <a:lnTo>
                  <a:pt x="18" y="624"/>
                </a:lnTo>
                <a:lnTo>
                  <a:pt x="18" y="618"/>
                </a:lnTo>
                <a:lnTo>
                  <a:pt x="24" y="606"/>
                </a:lnTo>
                <a:lnTo>
                  <a:pt x="30" y="594"/>
                </a:lnTo>
                <a:lnTo>
                  <a:pt x="30" y="582"/>
                </a:lnTo>
                <a:lnTo>
                  <a:pt x="36" y="570"/>
                </a:lnTo>
                <a:lnTo>
                  <a:pt x="42" y="558"/>
                </a:lnTo>
                <a:lnTo>
                  <a:pt x="42" y="546"/>
                </a:lnTo>
                <a:lnTo>
                  <a:pt x="48" y="534"/>
                </a:lnTo>
                <a:lnTo>
                  <a:pt x="48" y="522"/>
                </a:lnTo>
                <a:lnTo>
                  <a:pt x="54" y="510"/>
                </a:lnTo>
                <a:lnTo>
                  <a:pt x="54" y="498"/>
                </a:lnTo>
                <a:lnTo>
                  <a:pt x="60" y="486"/>
                </a:lnTo>
                <a:lnTo>
                  <a:pt x="60" y="474"/>
                </a:lnTo>
                <a:lnTo>
                  <a:pt x="60" y="462"/>
                </a:lnTo>
                <a:lnTo>
                  <a:pt x="66" y="450"/>
                </a:lnTo>
                <a:lnTo>
                  <a:pt x="66" y="444"/>
                </a:lnTo>
                <a:lnTo>
                  <a:pt x="66" y="432"/>
                </a:lnTo>
                <a:lnTo>
                  <a:pt x="72" y="420"/>
                </a:lnTo>
                <a:lnTo>
                  <a:pt x="72" y="408"/>
                </a:lnTo>
                <a:lnTo>
                  <a:pt x="72" y="396"/>
                </a:lnTo>
                <a:lnTo>
                  <a:pt x="78" y="384"/>
                </a:lnTo>
                <a:lnTo>
                  <a:pt x="78" y="372"/>
                </a:lnTo>
                <a:lnTo>
                  <a:pt x="78" y="360"/>
                </a:lnTo>
                <a:lnTo>
                  <a:pt x="84" y="348"/>
                </a:lnTo>
                <a:lnTo>
                  <a:pt x="84" y="336"/>
                </a:lnTo>
                <a:lnTo>
                  <a:pt x="84" y="324"/>
                </a:lnTo>
                <a:lnTo>
                  <a:pt x="90" y="312"/>
                </a:lnTo>
                <a:lnTo>
                  <a:pt x="90" y="300"/>
                </a:lnTo>
                <a:lnTo>
                  <a:pt x="90" y="288"/>
                </a:lnTo>
                <a:lnTo>
                  <a:pt x="90" y="276"/>
                </a:lnTo>
                <a:lnTo>
                  <a:pt x="96" y="270"/>
                </a:lnTo>
                <a:lnTo>
                  <a:pt x="96" y="258"/>
                </a:lnTo>
                <a:lnTo>
                  <a:pt x="96" y="246"/>
                </a:lnTo>
                <a:lnTo>
                  <a:pt x="96" y="234"/>
                </a:lnTo>
                <a:lnTo>
                  <a:pt x="96" y="222"/>
                </a:lnTo>
                <a:lnTo>
                  <a:pt x="96" y="210"/>
                </a:lnTo>
                <a:lnTo>
                  <a:pt x="96" y="198"/>
                </a:lnTo>
                <a:lnTo>
                  <a:pt x="96" y="186"/>
                </a:lnTo>
                <a:lnTo>
                  <a:pt x="102" y="174"/>
                </a:lnTo>
                <a:lnTo>
                  <a:pt x="102" y="162"/>
                </a:lnTo>
                <a:lnTo>
                  <a:pt x="102" y="150"/>
                </a:lnTo>
                <a:lnTo>
                  <a:pt x="102" y="138"/>
                </a:lnTo>
                <a:lnTo>
                  <a:pt x="102" y="126"/>
                </a:lnTo>
                <a:lnTo>
                  <a:pt x="102" y="114"/>
                </a:lnTo>
                <a:lnTo>
                  <a:pt x="102" y="102"/>
                </a:lnTo>
                <a:lnTo>
                  <a:pt x="102" y="90"/>
                </a:lnTo>
                <a:lnTo>
                  <a:pt x="102" y="84"/>
                </a:lnTo>
                <a:lnTo>
                  <a:pt x="102" y="72"/>
                </a:lnTo>
                <a:lnTo>
                  <a:pt x="102" y="60"/>
                </a:lnTo>
                <a:lnTo>
                  <a:pt x="102" y="48"/>
                </a:lnTo>
                <a:lnTo>
                  <a:pt x="102" y="36"/>
                </a:lnTo>
                <a:lnTo>
                  <a:pt x="102" y="24"/>
                </a:lnTo>
                <a:lnTo>
                  <a:pt x="102" y="12"/>
                </a:lnTo>
                <a:lnTo>
                  <a:pt x="102" y="0"/>
                </a:lnTo>
                <a:lnTo>
                  <a:pt x="120" y="0"/>
                </a:lnTo>
                <a:lnTo>
                  <a:pt x="120" y="12"/>
                </a:lnTo>
                <a:lnTo>
                  <a:pt x="120" y="24"/>
                </a:lnTo>
                <a:lnTo>
                  <a:pt x="120" y="36"/>
                </a:lnTo>
                <a:lnTo>
                  <a:pt x="120" y="48"/>
                </a:lnTo>
                <a:lnTo>
                  <a:pt x="120" y="60"/>
                </a:lnTo>
                <a:lnTo>
                  <a:pt x="120" y="72"/>
                </a:lnTo>
                <a:lnTo>
                  <a:pt x="120" y="84"/>
                </a:lnTo>
                <a:lnTo>
                  <a:pt x="120" y="90"/>
                </a:lnTo>
                <a:lnTo>
                  <a:pt x="120" y="102"/>
                </a:lnTo>
                <a:lnTo>
                  <a:pt x="120" y="114"/>
                </a:lnTo>
                <a:lnTo>
                  <a:pt x="120" y="126"/>
                </a:lnTo>
                <a:lnTo>
                  <a:pt x="120" y="138"/>
                </a:lnTo>
                <a:lnTo>
                  <a:pt x="120" y="150"/>
                </a:lnTo>
                <a:lnTo>
                  <a:pt x="120" y="162"/>
                </a:lnTo>
                <a:lnTo>
                  <a:pt x="126" y="174"/>
                </a:lnTo>
                <a:lnTo>
                  <a:pt x="126" y="186"/>
                </a:lnTo>
                <a:lnTo>
                  <a:pt x="126" y="198"/>
                </a:lnTo>
                <a:lnTo>
                  <a:pt x="126" y="210"/>
                </a:lnTo>
                <a:lnTo>
                  <a:pt x="126" y="222"/>
                </a:lnTo>
                <a:lnTo>
                  <a:pt x="126" y="234"/>
                </a:lnTo>
                <a:lnTo>
                  <a:pt x="126" y="246"/>
                </a:lnTo>
                <a:lnTo>
                  <a:pt x="126" y="258"/>
                </a:lnTo>
                <a:lnTo>
                  <a:pt x="132" y="270"/>
                </a:lnTo>
                <a:lnTo>
                  <a:pt x="132" y="276"/>
                </a:lnTo>
                <a:lnTo>
                  <a:pt x="132" y="288"/>
                </a:lnTo>
                <a:lnTo>
                  <a:pt x="132" y="300"/>
                </a:lnTo>
                <a:lnTo>
                  <a:pt x="132" y="312"/>
                </a:lnTo>
                <a:lnTo>
                  <a:pt x="138" y="324"/>
                </a:lnTo>
                <a:lnTo>
                  <a:pt x="138" y="336"/>
                </a:lnTo>
                <a:lnTo>
                  <a:pt x="138" y="348"/>
                </a:lnTo>
                <a:lnTo>
                  <a:pt x="144" y="360"/>
                </a:lnTo>
                <a:lnTo>
                  <a:pt x="144" y="372"/>
                </a:lnTo>
                <a:lnTo>
                  <a:pt x="144" y="384"/>
                </a:lnTo>
                <a:lnTo>
                  <a:pt x="150" y="396"/>
                </a:lnTo>
                <a:lnTo>
                  <a:pt x="150" y="408"/>
                </a:lnTo>
                <a:lnTo>
                  <a:pt x="156" y="420"/>
                </a:lnTo>
                <a:lnTo>
                  <a:pt x="156" y="432"/>
                </a:lnTo>
                <a:lnTo>
                  <a:pt x="156" y="444"/>
                </a:lnTo>
                <a:lnTo>
                  <a:pt x="162" y="450"/>
                </a:lnTo>
                <a:lnTo>
                  <a:pt x="162" y="462"/>
                </a:lnTo>
                <a:lnTo>
                  <a:pt x="162" y="474"/>
                </a:lnTo>
                <a:lnTo>
                  <a:pt x="168" y="486"/>
                </a:lnTo>
                <a:lnTo>
                  <a:pt x="168" y="498"/>
                </a:lnTo>
                <a:lnTo>
                  <a:pt x="168" y="510"/>
                </a:lnTo>
                <a:lnTo>
                  <a:pt x="174" y="522"/>
                </a:lnTo>
                <a:lnTo>
                  <a:pt x="174" y="534"/>
                </a:lnTo>
                <a:lnTo>
                  <a:pt x="180" y="546"/>
                </a:lnTo>
                <a:lnTo>
                  <a:pt x="180" y="558"/>
                </a:lnTo>
                <a:lnTo>
                  <a:pt x="186" y="570"/>
                </a:lnTo>
                <a:lnTo>
                  <a:pt x="192" y="582"/>
                </a:lnTo>
                <a:lnTo>
                  <a:pt x="192" y="594"/>
                </a:lnTo>
                <a:lnTo>
                  <a:pt x="198" y="606"/>
                </a:lnTo>
                <a:lnTo>
                  <a:pt x="204" y="618"/>
                </a:lnTo>
                <a:lnTo>
                  <a:pt x="210" y="624"/>
                </a:lnTo>
                <a:lnTo>
                  <a:pt x="210" y="636"/>
                </a:lnTo>
                <a:lnTo>
                  <a:pt x="216" y="648"/>
                </a:lnTo>
                <a:lnTo>
                  <a:pt x="216" y="660"/>
                </a:lnTo>
                <a:lnTo>
                  <a:pt x="222" y="672"/>
                </a:lnTo>
                <a:lnTo>
                  <a:pt x="222" y="684"/>
                </a:lnTo>
                <a:lnTo>
                  <a:pt x="222" y="696"/>
                </a:lnTo>
                <a:lnTo>
                  <a:pt x="222" y="708"/>
                </a:lnTo>
                <a:lnTo>
                  <a:pt x="222" y="720"/>
                </a:lnTo>
                <a:lnTo>
                  <a:pt x="222" y="732"/>
                </a:lnTo>
                <a:lnTo>
                  <a:pt x="222" y="744"/>
                </a:lnTo>
                <a:lnTo>
                  <a:pt x="222" y="756"/>
                </a:lnTo>
                <a:lnTo>
                  <a:pt x="222" y="768"/>
                </a:lnTo>
                <a:lnTo>
                  <a:pt x="222" y="780"/>
                </a:lnTo>
                <a:lnTo>
                  <a:pt x="222" y="792"/>
                </a:lnTo>
                <a:lnTo>
                  <a:pt x="222" y="804"/>
                </a:lnTo>
                <a:lnTo>
                  <a:pt x="222" y="810"/>
                </a:lnTo>
                <a:lnTo>
                  <a:pt x="222" y="822"/>
                </a:lnTo>
                <a:lnTo>
                  <a:pt x="222" y="834"/>
                </a:lnTo>
                <a:lnTo>
                  <a:pt x="222" y="846"/>
                </a:lnTo>
                <a:lnTo>
                  <a:pt x="222" y="858"/>
                </a:lnTo>
                <a:lnTo>
                  <a:pt x="222" y="870"/>
                </a:lnTo>
                <a:lnTo>
                  <a:pt x="222" y="882"/>
                </a:lnTo>
                <a:lnTo>
                  <a:pt x="222" y="894"/>
                </a:lnTo>
                <a:lnTo>
                  <a:pt x="222" y="906"/>
                </a:lnTo>
                <a:lnTo>
                  <a:pt x="222" y="918"/>
                </a:lnTo>
                <a:lnTo>
                  <a:pt x="222" y="930"/>
                </a:lnTo>
                <a:lnTo>
                  <a:pt x="216" y="942"/>
                </a:lnTo>
                <a:lnTo>
                  <a:pt x="216" y="954"/>
                </a:lnTo>
                <a:lnTo>
                  <a:pt x="210" y="966"/>
                </a:lnTo>
                <a:lnTo>
                  <a:pt x="204" y="978"/>
                </a:lnTo>
                <a:lnTo>
                  <a:pt x="204" y="984"/>
                </a:lnTo>
                <a:lnTo>
                  <a:pt x="198" y="996"/>
                </a:lnTo>
                <a:lnTo>
                  <a:pt x="192" y="1008"/>
                </a:lnTo>
                <a:lnTo>
                  <a:pt x="186" y="1020"/>
                </a:lnTo>
                <a:lnTo>
                  <a:pt x="180" y="1032"/>
                </a:lnTo>
                <a:lnTo>
                  <a:pt x="180" y="1044"/>
                </a:lnTo>
                <a:lnTo>
                  <a:pt x="174" y="1056"/>
                </a:lnTo>
                <a:lnTo>
                  <a:pt x="168" y="1068"/>
                </a:lnTo>
                <a:lnTo>
                  <a:pt x="162" y="1080"/>
                </a:lnTo>
                <a:lnTo>
                  <a:pt x="162" y="1092"/>
                </a:lnTo>
                <a:lnTo>
                  <a:pt x="156" y="1104"/>
                </a:lnTo>
                <a:lnTo>
                  <a:pt x="156" y="1116"/>
                </a:lnTo>
                <a:lnTo>
                  <a:pt x="156" y="1128"/>
                </a:lnTo>
                <a:lnTo>
                  <a:pt x="150" y="1140"/>
                </a:lnTo>
                <a:lnTo>
                  <a:pt x="150" y="1152"/>
                </a:lnTo>
                <a:lnTo>
                  <a:pt x="72" y="1152"/>
                </a:lnTo>
                <a:close/>
              </a:path>
            </a:pathLst>
          </a:custGeom>
          <a:solidFill>
            <a:srgbClr val="7FF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0" name="Freeform 117"/>
          <p:cNvSpPr>
            <a:spLocks/>
          </p:cNvSpPr>
          <p:nvPr/>
        </p:nvSpPr>
        <p:spPr bwMode="auto">
          <a:xfrm>
            <a:off x="3667125" y="1695450"/>
            <a:ext cx="352425" cy="1828800"/>
          </a:xfrm>
          <a:custGeom>
            <a:avLst/>
            <a:gdLst>
              <a:gd name="T0" fmla="*/ 11 w 37"/>
              <a:gd name="T1" fmla="*/ 186 h 192"/>
              <a:gd name="T2" fmla="*/ 9 w 37"/>
              <a:gd name="T3" fmla="*/ 178 h 192"/>
              <a:gd name="T4" fmla="*/ 6 w 37"/>
              <a:gd name="T5" fmla="*/ 170 h 192"/>
              <a:gd name="T6" fmla="*/ 3 w 37"/>
              <a:gd name="T7" fmla="*/ 163 h 192"/>
              <a:gd name="T8" fmla="*/ 0 w 37"/>
              <a:gd name="T9" fmla="*/ 155 h 192"/>
              <a:gd name="T10" fmla="*/ 0 w 37"/>
              <a:gd name="T11" fmla="*/ 147 h 192"/>
              <a:gd name="T12" fmla="*/ 0 w 37"/>
              <a:gd name="T13" fmla="*/ 139 h 192"/>
              <a:gd name="T14" fmla="*/ 0 w 37"/>
              <a:gd name="T15" fmla="*/ 132 h 192"/>
              <a:gd name="T16" fmla="*/ 0 w 37"/>
              <a:gd name="T17" fmla="*/ 124 h 192"/>
              <a:gd name="T18" fmla="*/ 0 w 37"/>
              <a:gd name="T19" fmla="*/ 116 h 192"/>
              <a:gd name="T20" fmla="*/ 1 w 37"/>
              <a:gd name="T21" fmla="*/ 108 h 192"/>
              <a:gd name="T22" fmla="*/ 4 w 37"/>
              <a:gd name="T23" fmla="*/ 101 h 192"/>
              <a:gd name="T24" fmla="*/ 7 w 37"/>
              <a:gd name="T25" fmla="*/ 93 h 192"/>
              <a:gd name="T26" fmla="*/ 9 w 37"/>
              <a:gd name="T27" fmla="*/ 85 h 192"/>
              <a:gd name="T28" fmla="*/ 10 w 37"/>
              <a:gd name="T29" fmla="*/ 77 h 192"/>
              <a:gd name="T30" fmla="*/ 12 w 37"/>
              <a:gd name="T31" fmla="*/ 70 h 192"/>
              <a:gd name="T32" fmla="*/ 13 w 37"/>
              <a:gd name="T33" fmla="*/ 62 h 192"/>
              <a:gd name="T34" fmla="*/ 14 w 37"/>
              <a:gd name="T35" fmla="*/ 54 h 192"/>
              <a:gd name="T36" fmla="*/ 15 w 37"/>
              <a:gd name="T37" fmla="*/ 46 h 192"/>
              <a:gd name="T38" fmla="*/ 16 w 37"/>
              <a:gd name="T39" fmla="*/ 39 h 192"/>
              <a:gd name="T40" fmla="*/ 16 w 37"/>
              <a:gd name="T41" fmla="*/ 31 h 192"/>
              <a:gd name="T42" fmla="*/ 17 w 37"/>
              <a:gd name="T43" fmla="*/ 23 h 192"/>
              <a:gd name="T44" fmla="*/ 17 w 37"/>
              <a:gd name="T45" fmla="*/ 15 h 192"/>
              <a:gd name="T46" fmla="*/ 17 w 37"/>
              <a:gd name="T47" fmla="*/ 8 h 192"/>
              <a:gd name="T48" fmla="*/ 17 w 37"/>
              <a:gd name="T49" fmla="*/ 0 h 192"/>
              <a:gd name="T50" fmla="*/ 20 w 37"/>
              <a:gd name="T51" fmla="*/ 6 h 192"/>
              <a:gd name="T52" fmla="*/ 20 w 37"/>
              <a:gd name="T53" fmla="*/ 14 h 192"/>
              <a:gd name="T54" fmla="*/ 20 w 37"/>
              <a:gd name="T55" fmla="*/ 21 h 192"/>
              <a:gd name="T56" fmla="*/ 21 w 37"/>
              <a:gd name="T57" fmla="*/ 29 h 192"/>
              <a:gd name="T58" fmla="*/ 21 w 37"/>
              <a:gd name="T59" fmla="*/ 37 h 192"/>
              <a:gd name="T60" fmla="*/ 22 w 37"/>
              <a:gd name="T61" fmla="*/ 45 h 192"/>
              <a:gd name="T62" fmla="*/ 22 w 37"/>
              <a:gd name="T63" fmla="*/ 52 h 192"/>
              <a:gd name="T64" fmla="*/ 24 w 37"/>
              <a:gd name="T65" fmla="*/ 60 h 192"/>
              <a:gd name="T66" fmla="*/ 25 w 37"/>
              <a:gd name="T67" fmla="*/ 68 h 192"/>
              <a:gd name="T68" fmla="*/ 27 w 37"/>
              <a:gd name="T69" fmla="*/ 75 h 192"/>
              <a:gd name="T70" fmla="*/ 28 w 37"/>
              <a:gd name="T71" fmla="*/ 83 h 192"/>
              <a:gd name="T72" fmla="*/ 30 w 37"/>
              <a:gd name="T73" fmla="*/ 91 h 192"/>
              <a:gd name="T74" fmla="*/ 32 w 37"/>
              <a:gd name="T75" fmla="*/ 99 h 192"/>
              <a:gd name="T76" fmla="*/ 35 w 37"/>
              <a:gd name="T77" fmla="*/ 106 h 192"/>
              <a:gd name="T78" fmla="*/ 37 w 37"/>
              <a:gd name="T79" fmla="*/ 114 h 192"/>
              <a:gd name="T80" fmla="*/ 37 w 37"/>
              <a:gd name="T81" fmla="*/ 122 h 192"/>
              <a:gd name="T82" fmla="*/ 37 w 37"/>
              <a:gd name="T83" fmla="*/ 130 h 192"/>
              <a:gd name="T84" fmla="*/ 37 w 37"/>
              <a:gd name="T85" fmla="*/ 137 h 192"/>
              <a:gd name="T86" fmla="*/ 37 w 37"/>
              <a:gd name="T87" fmla="*/ 145 h 192"/>
              <a:gd name="T88" fmla="*/ 37 w 37"/>
              <a:gd name="T89" fmla="*/ 153 h 192"/>
              <a:gd name="T90" fmla="*/ 35 w 37"/>
              <a:gd name="T91" fmla="*/ 161 h 192"/>
              <a:gd name="T92" fmla="*/ 32 w 37"/>
              <a:gd name="T93" fmla="*/ 168 h 192"/>
              <a:gd name="T94" fmla="*/ 29 w 37"/>
              <a:gd name="T95" fmla="*/ 176 h 192"/>
              <a:gd name="T96" fmla="*/ 26 w 37"/>
              <a:gd name="T97" fmla="*/ 184 h 192"/>
              <a:gd name="T98" fmla="*/ 25 w 37"/>
              <a:gd name="T99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92">
                <a:moveTo>
                  <a:pt x="12" y="192"/>
                </a:moveTo>
                <a:lnTo>
                  <a:pt x="12" y="190"/>
                </a:lnTo>
                <a:lnTo>
                  <a:pt x="12" y="188"/>
                </a:lnTo>
                <a:lnTo>
                  <a:pt x="11" y="186"/>
                </a:lnTo>
                <a:lnTo>
                  <a:pt x="11" y="184"/>
                </a:lnTo>
                <a:lnTo>
                  <a:pt x="10" y="182"/>
                </a:lnTo>
                <a:lnTo>
                  <a:pt x="10" y="180"/>
                </a:lnTo>
                <a:lnTo>
                  <a:pt x="9" y="178"/>
                </a:lnTo>
                <a:lnTo>
                  <a:pt x="8" y="176"/>
                </a:lnTo>
                <a:lnTo>
                  <a:pt x="8" y="174"/>
                </a:lnTo>
                <a:lnTo>
                  <a:pt x="7" y="172"/>
                </a:lnTo>
                <a:lnTo>
                  <a:pt x="6" y="170"/>
                </a:lnTo>
                <a:lnTo>
                  <a:pt x="5" y="168"/>
                </a:lnTo>
                <a:lnTo>
                  <a:pt x="4" y="166"/>
                </a:lnTo>
                <a:lnTo>
                  <a:pt x="3" y="164"/>
                </a:lnTo>
                <a:lnTo>
                  <a:pt x="3" y="163"/>
                </a:lnTo>
                <a:lnTo>
                  <a:pt x="2" y="161"/>
                </a:lnTo>
                <a:lnTo>
                  <a:pt x="1" y="159"/>
                </a:lnTo>
                <a:lnTo>
                  <a:pt x="1" y="157"/>
                </a:lnTo>
                <a:lnTo>
                  <a:pt x="0" y="155"/>
                </a:lnTo>
                <a:lnTo>
                  <a:pt x="0" y="153"/>
                </a:lnTo>
                <a:lnTo>
                  <a:pt x="0" y="151"/>
                </a:lnTo>
                <a:lnTo>
                  <a:pt x="0" y="149"/>
                </a:lnTo>
                <a:lnTo>
                  <a:pt x="0" y="147"/>
                </a:lnTo>
                <a:lnTo>
                  <a:pt x="0" y="145"/>
                </a:lnTo>
                <a:lnTo>
                  <a:pt x="0" y="143"/>
                </a:lnTo>
                <a:lnTo>
                  <a:pt x="0" y="141"/>
                </a:lnTo>
                <a:lnTo>
                  <a:pt x="0" y="139"/>
                </a:lnTo>
                <a:lnTo>
                  <a:pt x="0" y="137"/>
                </a:lnTo>
                <a:lnTo>
                  <a:pt x="0" y="135"/>
                </a:lnTo>
                <a:lnTo>
                  <a:pt x="0" y="134"/>
                </a:lnTo>
                <a:lnTo>
                  <a:pt x="0" y="132"/>
                </a:lnTo>
                <a:lnTo>
                  <a:pt x="0" y="130"/>
                </a:lnTo>
                <a:lnTo>
                  <a:pt x="0" y="128"/>
                </a:lnTo>
                <a:lnTo>
                  <a:pt x="0" y="126"/>
                </a:lnTo>
                <a:lnTo>
                  <a:pt x="0" y="124"/>
                </a:lnTo>
                <a:lnTo>
                  <a:pt x="0" y="122"/>
                </a:lnTo>
                <a:lnTo>
                  <a:pt x="0" y="120"/>
                </a:lnTo>
                <a:lnTo>
                  <a:pt x="0" y="118"/>
                </a:lnTo>
                <a:lnTo>
                  <a:pt x="0" y="116"/>
                </a:lnTo>
                <a:lnTo>
                  <a:pt x="0" y="114"/>
                </a:lnTo>
                <a:lnTo>
                  <a:pt x="0" y="112"/>
                </a:lnTo>
                <a:lnTo>
                  <a:pt x="1" y="110"/>
                </a:lnTo>
                <a:lnTo>
                  <a:pt x="1" y="108"/>
                </a:lnTo>
                <a:lnTo>
                  <a:pt x="2" y="106"/>
                </a:lnTo>
                <a:lnTo>
                  <a:pt x="3" y="104"/>
                </a:lnTo>
                <a:lnTo>
                  <a:pt x="3" y="103"/>
                </a:lnTo>
                <a:lnTo>
                  <a:pt x="4" y="101"/>
                </a:lnTo>
                <a:lnTo>
                  <a:pt x="5" y="99"/>
                </a:lnTo>
                <a:lnTo>
                  <a:pt x="5" y="97"/>
                </a:lnTo>
                <a:lnTo>
                  <a:pt x="6" y="95"/>
                </a:lnTo>
                <a:lnTo>
                  <a:pt x="7" y="93"/>
                </a:lnTo>
                <a:lnTo>
                  <a:pt x="7" y="91"/>
                </a:lnTo>
                <a:lnTo>
                  <a:pt x="8" y="89"/>
                </a:lnTo>
                <a:lnTo>
                  <a:pt x="8" y="87"/>
                </a:lnTo>
                <a:lnTo>
                  <a:pt x="9" y="85"/>
                </a:lnTo>
                <a:lnTo>
                  <a:pt x="9" y="83"/>
                </a:lnTo>
                <a:lnTo>
                  <a:pt x="10" y="81"/>
                </a:lnTo>
                <a:lnTo>
                  <a:pt x="10" y="79"/>
                </a:lnTo>
                <a:lnTo>
                  <a:pt x="10" y="77"/>
                </a:lnTo>
                <a:lnTo>
                  <a:pt x="11" y="75"/>
                </a:lnTo>
                <a:lnTo>
                  <a:pt x="11" y="74"/>
                </a:lnTo>
                <a:lnTo>
                  <a:pt x="11" y="72"/>
                </a:lnTo>
                <a:lnTo>
                  <a:pt x="12" y="70"/>
                </a:lnTo>
                <a:lnTo>
                  <a:pt x="12" y="68"/>
                </a:lnTo>
                <a:lnTo>
                  <a:pt x="12" y="66"/>
                </a:lnTo>
                <a:lnTo>
                  <a:pt x="13" y="64"/>
                </a:lnTo>
                <a:lnTo>
                  <a:pt x="13" y="62"/>
                </a:lnTo>
                <a:lnTo>
                  <a:pt x="13" y="60"/>
                </a:lnTo>
                <a:lnTo>
                  <a:pt x="14" y="58"/>
                </a:lnTo>
                <a:lnTo>
                  <a:pt x="14" y="56"/>
                </a:lnTo>
                <a:lnTo>
                  <a:pt x="14" y="54"/>
                </a:lnTo>
                <a:lnTo>
                  <a:pt x="15" y="52"/>
                </a:lnTo>
                <a:lnTo>
                  <a:pt x="15" y="50"/>
                </a:lnTo>
                <a:lnTo>
                  <a:pt x="15" y="48"/>
                </a:lnTo>
                <a:lnTo>
                  <a:pt x="15" y="46"/>
                </a:lnTo>
                <a:lnTo>
                  <a:pt x="16" y="45"/>
                </a:lnTo>
                <a:lnTo>
                  <a:pt x="16" y="43"/>
                </a:lnTo>
                <a:lnTo>
                  <a:pt x="16" y="41"/>
                </a:lnTo>
                <a:lnTo>
                  <a:pt x="16" y="39"/>
                </a:lnTo>
                <a:lnTo>
                  <a:pt x="16" y="37"/>
                </a:lnTo>
                <a:lnTo>
                  <a:pt x="16" y="35"/>
                </a:lnTo>
                <a:lnTo>
                  <a:pt x="16" y="33"/>
                </a:lnTo>
                <a:lnTo>
                  <a:pt x="16" y="31"/>
                </a:lnTo>
                <a:lnTo>
                  <a:pt x="17" y="29"/>
                </a:lnTo>
                <a:lnTo>
                  <a:pt x="17" y="27"/>
                </a:lnTo>
                <a:lnTo>
                  <a:pt x="17" y="25"/>
                </a:lnTo>
                <a:lnTo>
                  <a:pt x="17" y="23"/>
                </a:lnTo>
                <a:lnTo>
                  <a:pt x="17" y="21"/>
                </a:lnTo>
                <a:lnTo>
                  <a:pt x="17" y="19"/>
                </a:lnTo>
                <a:lnTo>
                  <a:pt x="17" y="17"/>
                </a:lnTo>
                <a:lnTo>
                  <a:pt x="17" y="15"/>
                </a:lnTo>
                <a:lnTo>
                  <a:pt x="17" y="14"/>
                </a:lnTo>
                <a:lnTo>
                  <a:pt x="17" y="12"/>
                </a:lnTo>
                <a:lnTo>
                  <a:pt x="17" y="10"/>
                </a:lnTo>
                <a:lnTo>
                  <a:pt x="17" y="8"/>
                </a:lnTo>
                <a:lnTo>
                  <a:pt x="17" y="6"/>
                </a:lnTo>
                <a:lnTo>
                  <a:pt x="17" y="4"/>
                </a:lnTo>
                <a:lnTo>
                  <a:pt x="17" y="2"/>
                </a:lnTo>
                <a:lnTo>
                  <a:pt x="17" y="0"/>
                </a:lnTo>
                <a:lnTo>
                  <a:pt x="20" y="0"/>
                </a:lnTo>
                <a:lnTo>
                  <a:pt x="20" y="2"/>
                </a:lnTo>
                <a:lnTo>
                  <a:pt x="20" y="4"/>
                </a:lnTo>
                <a:lnTo>
                  <a:pt x="20" y="6"/>
                </a:lnTo>
                <a:lnTo>
                  <a:pt x="20" y="8"/>
                </a:lnTo>
                <a:lnTo>
                  <a:pt x="20" y="10"/>
                </a:lnTo>
                <a:lnTo>
                  <a:pt x="20" y="12"/>
                </a:lnTo>
                <a:lnTo>
                  <a:pt x="20" y="14"/>
                </a:lnTo>
                <a:lnTo>
                  <a:pt x="20" y="15"/>
                </a:lnTo>
                <a:lnTo>
                  <a:pt x="20" y="17"/>
                </a:lnTo>
                <a:lnTo>
                  <a:pt x="20" y="19"/>
                </a:lnTo>
                <a:lnTo>
                  <a:pt x="20" y="21"/>
                </a:lnTo>
                <a:lnTo>
                  <a:pt x="20" y="23"/>
                </a:lnTo>
                <a:lnTo>
                  <a:pt x="20" y="25"/>
                </a:lnTo>
                <a:lnTo>
                  <a:pt x="20" y="27"/>
                </a:lnTo>
                <a:lnTo>
                  <a:pt x="21" y="29"/>
                </a:lnTo>
                <a:lnTo>
                  <a:pt x="21" y="31"/>
                </a:lnTo>
                <a:lnTo>
                  <a:pt x="21" y="33"/>
                </a:lnTo>
                <a:lnTo>
                  <a:pt x="21" y="35"/>
                </a:lnTo>
                <a:lnTo>
                  <a:pt x="21" y="37"/>
                </a:lnTo>
                <a:lnTo>
                  <a:pt x="21" y="39"/>
                </a:lnTo>
                <a:lnTo>
                  <a:pt x="21" y="41"/>
                </a:lnTo>
                <a:lnTo>
                  <a:pt x="21" y="43"/>
                </a:lnTo>
                <a:lnTo>
                  <a:pt x="22" y="45"/>
                </a:lnTo>
                <a:lnTo>
                  <a:pt x="22" y="46"/>
                </a:lnTo>
                <a:lnTo>
                  <a:pt x="22" y="48"/>
                </a:lnTo>
                <a:lnTo>
                  <a:pt x="22" y="50"/>
                </a:lnTo>
                <a:lnTo>
                  <a:pt x="22" y="52"/>
                </a:lnTo>
                <a:lnTo>
                  <a:pt x="23" y="54"/>
                </a:lnTo>
                <a:lnTo>
                  <a:pt x="23" y="56"/>
                </a:lnTo>
                <a:lnTo>
                  <a:pt x="23" y="58"/>
                </a:lnTo>
                <a:lnTo>
                  <a:pt x="24" y="60"/>
                </a:lnTo>
                <a:lnTo>
                  <a:pt x="24" y="62"/>
                </a:lnTo>
                <a:lnTo>
                  <a:pt x="24" y="64"/>
                </a:lnTo>
                <a:lnTo>
                  <a:pt x="25" y="66"/>
                </a:lnTo>
                <a:lnTo>
                  <a:pt x="25" y="68"/>
                </a:lnTo>
                <a:lnTo>
                  <a:pt x="26" y="70"/>
                </a:lnTo>
                <a:lnTo>
                  <a:pt x="26" y="72"/>
                </a:lnTo>
                <a:lnTo>
                  <a:pt x="26" y="74"/>
                </a:lnTo>
                <a:lnTo>
                  <a:pt x="27" y="75"/>
                </a:lnTo>
                <a:lnTo>
                  <a:pt x="27" y="77"/>
                </a:lnTo>
                <a:lnTo>
                  <a:pt x="27" y="79"/>
                </a:lnTo>
                <a:lnTo>
                  <a:pt x="28" y="81"/>
                </a:lnTo>
                <a:lnTo>
                  <a:pt x="28" y="83"/>
                </a:lnTo>
                <a:lnTo>
                  <a:pt x="28" y="85"/>
                </a:lnTo>
                <a:lnTo>
                  <a:pt x="29" y="87"/>
                </a:lnTo>
                <a:lnTo>
                  <a:pt x="29" y="89"/>
                </a:lnTo>
                <a:lnTo>
                  <a:pt x="30" y="91"/>
                </a:lnTo>
                <a:lnTo>
                  <a:pt x="30" y="93"/>
                </a:lnTo>
                <a:lnTo>
                  <a:pt x="31" y="95"/>
                </a:lnTo>
                <a:lnTo>
                  <a:pt x="32" y="97"/>
                </a:lnTo>
                <a:lnTo>
                  <a:pt x="32" y="99"/>
                </a:lnTo>
                <a:lnTo>
                  <a:pt x="33" y="101"/>
                </a:lnTo>
                <a:lnTo>
                  <a:pt x="34" y="103"/>
                </a:lnTo>
                <a:lnTo>
                  <a:pt x="35" y="104"/>
                </a:lnTo>
                <a:lnTo>
                  <a:pt x="35" y="106"/>
                </a:lnTo>
                <a:lnTo>
                  <a:pt x="36" y="108"/>
                </a:lnTo>
                <a:lnTo>
                  <a:pt x="36" y="110"/>
                </a:lnTo>
                <a:lnTo>
                  <a:pt x="37" y="112"/>
                </a:lnTo>
                <a:lnTo>
                  <a:pt x="37" y="114"/>
                </a:lnTo>
                <a:lnTo>
                  <a:pt x="37" y="116"/>
                </a:lnTo>
                <a:lnTo>
                  <a:pt x="37" y="118"/>
                </a:lnTo>
                <a:lnTo>
                  <a:pt x="37" y="120"/>
                </a:lnTo>
                <a:lnTo>
                  <a:pt x="37" y="122"/>
                </a:lnTo>
                <a:lnTo>
                  <a:pt x="37" y="124"/>
                </a:lnTo>
                <a:lnTo>
                  <a:pt x="37" y="126"/>
                </a:lnTo>
                <a:lnTo>
                  <a:pt x="37" y="128"/>
                </a:lnTo>
                <a:lnTo>
                  <a:pt x="37" y="130"/>
                </a:lnTo>
                <a:lnTo>
                  <a:pt x="37" y="132"/>
                </a:lnTo>
                <a:lnTo>
                  <a:pt x="37" y="134"/>
                </a:lnTo>
                <a:lnTo>
                  <a:pt x="37" y="135"/>
                </a:lnTo>
                <a:lnTo>
                  <a:pt x="37" y="137"/>
                </a:lnTo>
                <a:lnTo>
                  <a:pt x="37" y="139"/>
                </a:lnTo>
                <a:lnTo>
                  <a:pt x="37" y="141"/>
                </a:lnTo>
                <a:lnTo>
                  <a:pt x="37" y="143"/>
                </a:lnTo>
                <a:lnTo>
                  <a:pt x="37" y="145"/>
                </a:lnTo>
                <a:lnTo>
                  <a:pt x="37" y="147"/>
                </a:lnTo>
                <a:lnTo>
                  <a:pt x="37" y="149"/>
                </a:lnTo>
                <a:lnTo>
                  <a:pt x="37" y="151"/>
                </a:lnTo>
                <a:lnTo>
                  <a:pt x="37" y="153"/>
                </a:lnTo>
                <a:lnTo>
                  <a:pt x="37" y="155"/>
                </a:lnTo>
                <a:lnTo>
                  <a:pt x="36" y="157"/>
                </a:lnTo>
                <a:lnTo>
                  <a:pt x="36" y="159"/>
                </a:lnTo>
                <a:lnTo>
                  <a:pt x="35" y="161"/>
                </a:lnTo>
                <a:lnTo>
                  <a:pt x="34" y="163"/>
                </a:lnTo>
                <a:lnTo>
                  <a:pt x="34" y="164"/>
                </a:lnTo>
                <a:lnTo>
                  <a:pt x="33" y="166"/>
                </a:lnTo>
                <a:lnTo>
                  <a:pt x="32" y="168"/>
                </a:lnTo>
                <a:lnTo>
                  <a:pt x="31" y="170"/>
                </a:lnTo>
                <a:lnTo>
                  <a:pt x="30" y="172"/>
                </a:lnTo>
                <a:lnTo>
                  <a:pt x="30" y="174"/>
                </a:lnTo>
                <a:lnTo>
                  <a:pt x="29" y="176"/>
                </a:lnTo>
                <a:lnTo>
                  <a:pt x="28" y="178"/>
                </a:lnTo>
                <a:lnTo>
                  <a:pt x="27" y="180"/>
                </a:lnTo>
                <a:lnTo>
                  <a:pt x="27" y="182"/>
                </a:lnTo>
                <a:lnTo>
                  <a:pt x="26" y="184"/>
                </a:lnTo>
                <a:lnTo>
                  <a:pt x="26" y="186"/>
                </a:lnTo>
                <a:lnTo>
                  <a:pt x="26" y="188"/>
                </a:lnTo>
                <a:lnTo>
                  <a:pt x="25" y="190"/>
                </a:lnTo>
                <a:lnTo>
                  <a:pt x="25" y="192"/>
                </a:lnTo>
                <a:lnTo>
                  <a:pt x="12" y="192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1" name="Line 118"/>
          <p:cNvSpPr>
            <a:spLocks noChangeShapeType="1"/>
          </p:cNvSpPr>
          <p:nvPr/>
        </p:nvSpPr>
        <p:spPr bwMode="auto">
          <a:xfrm flipV="1">
            <a:off x="3848100" y="2238375"/>
            <a:ext cx="0" cy="12858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2" name="Rectangle 119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3" name="Rectangle 120"/>
          <p:cNvSpPr>
            <a:spLocks noChangeArrowheads="1"/>
          </p:cNvSpPr>
          <p:nvPr/>
        </p:nvSpPr>
        <p:spPr bwMode="auto">
          <a:xfrm>
            <a:off x="3829050" y="2790825"/>
            <a:ext cx="28575" cy="3619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4" name="Rectangle 121"/>
          <p:cNvSpPr>
            <a:spLocks noChangeArrowheads="1"/>
          </p:cNvSpPr>
          <p:nvPr/>
        </p:nvSpPr>
        <p:spPr bwMode="auto">
          <a:xfrm>
            <a:off x="3838575" y="27622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5" name="Rectangle 122"/>
          <p:cNvSpPr>
            <a:spLocks noChangeArrowheads="1"/>
          </p:cNvSpPr>
          <p:nvPr/>
        </p:nvSpPr>
        <p:spPr bwMode="auto">
          <a:xfrm>
            <a:off x="3838575" y="28194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6" name="Rectangle 123"/>
          <p:cNvSpPr>
            <a:spLocks noChangeArrowheads="1"/>
          </p:cNvSpPr>
          <p:nvPr/>
        </p:nvSpPr>
        <p:spPr bwMode="auto">
          <a:xfrm>
            <a:off x="3829050" y="27717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7" name="Rectangle 124"/>
          <p:cNvSpPr>
            <a:spLocks noChangeArrowheads="1"/>
          </p:cNvSpPr>
          <p:nvPr/>
        </p:nvSpPr>
        <p:spPr bwMode="auto">
          <a:xfrm>
            <a:off x="3829050" y="2809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8" name="Rectangle 125"/>
          <p:cNvSpPr>
            <a:spLocks noChangeArrowheads="1"/>
          </p:cNvSpPr>
          <p:nvPr/>
        </p:nvSpPr>
        <p:spPr bwMode="auto">
          <a:xfrm>
            <a:off x="3819525" y="27813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9" name="Rectangle 126"/>
          <p:cNvSpPr>
            <a:spLocks noChangeArrowheads="1"/>
          </p:cNvSpPr>
          <p:nvPr/>
        </p:nvSpPr>
        <p:spPr bwMode="auto">
          <a:xfrm>
            <a:off x="3819525" y="28003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0" name="Rectangle 127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1" name="Rectangle 128"/>
          <p:cNvSpPr>
            <a:spLocks noChangeArrowheads="1"/>
          </p:cNvSpPr>
          <p:nvPr/>
        </p:nvSpPr>
        <p:spPr bwMode="auto">
          <a:xfrm>
            <a:off x="3819525" y="27908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2" name="Oval 129"/>
          <p:cNvSpPr>
            <a:spLocks noChangeArrowheads="1"/>
          </p:cNvSpPr>
          <p:nvPr/>
        </p:nvSpPr>
        <p:spPr bwMode="auto">
          <a:xfrm>
            <a:off x="3819525" y="27622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3" name="Rectangle 130"/>
          <p:cNvSpPr>
            <a:spLocks noChangeArrowheads="1"/>
          </p:cNvSpPr>
          <p:nvPr/>
        </p:nvSpPr>
        <p:spPr bwMode="auto">
          <a:xfrm>
            <a:off x="1309688" y="1066800"/>
            <a:ext cx="2390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1-theta 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4" name="Line 131"/>
          <p:cNvSpPr>
            <a:spLocks noChangeShapeType="1"/>
          </p:cNvSpPr>
          <p:nvPr/>
        </p:nvSpPr>
        <p:spPr bwMode="auto">
          <a:xfrm flipV="1">
            <a:off x="5324475" y="1952625"/>
            <a:ext cx="0" cy="31527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5" name="Line 132"/>
          <p:cNvSpPr>
            <a:spLocks noChangeShapeType="1"/>
          </p:cNvSpPr>
          <p:nvPr/>
        </p:nvSpPr>
        <p:spPr bwMode="auto">
          <a:xfrm flipH="1">
            <a:off x="5238750" y="510540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6" name="Line 133"/>
          <p:cNvSpPr>
            <a:spLocks noChangeShapeType="1"/>
          </p:cNvSpPr>
          <p:nvPr/>
        </p:nvSpPr>
        <p:spPr bwMode="auto">
          <a:xfrm flipH="1">
            <a:off x="5238750" y="4476750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7" name="Line 134"/>
          <p:cNvSpPr>
            <a:spLocks noChangeShapeType="1"/>
          </p:cNvSpPr>
          <p:nvPr/>
        </p:nvSpPr>
        <p:spPr bwMode="auto">
          <a:xfrm flipH="1">
            <a:off x="5238750" y="38385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8" name="Line 135"/>
          <p:cNvSpPr>
            <a:spLocks noChangeShapeType="1"/>
          </p:cNvSpPr>
          <p:nvPr/>
        </p:nvSpPr>
        <p:spPr bwMode="auto">
          <a:xfrm flipH="1">
            <a:off x="5238750" y="32099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9" name="Line 136"/>
          <p:cNvSpPr>
            <a:spLocks noChangeShapeType="1"/>
          </p:cNvSpPr>
          <p:nvPr/>
        </p:nvSpPr>
        <p:spPr bwMode="auto">
          <a:xfrm flipH="1">
            <a:off x="5238750" y="258127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0" name="Line 137"/>
          <p:cNvSpPr>
            <a:spLocks noChangeShapeType="1"/>
          </p:cNvSpPr>
          <p:nvPr/>
        </p:nvSpPr>
        <p:spPr bwMode="auto">
          <a:xfrm flipH="1">
            <a:off x="5238750" y="1952625"/>
            <a:ext cx="85725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1" name="Rectangle 138"/>
          <p:cNvSpPr>
            <a:spLocks noChangeArrowheads="1"/>
          </p:cNvSpPr>
          <p:nvPr/>
        </p:nvSpPr>
        <p:spPr bwMode="auto">
          <a:xfrm rot="16200000">
            <a:off x="4962525" y="497522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2" name="Rectangle 139"/>
          <p:cNvSpPr>
            <a:spLocks noChangeArrowheads="1"/>
          </p:cNvSpPr>
          <p:nvPr/>
        </p:nvSpPr>
        <p:spPr bwMode="auto">
          <a:xfrm rot="16200000">
            <a:off x="4962525" y="4346575"/>
            <a:ext cx="2000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3" name="Rectangle 140"/>
          <p:cNvSpPr>
            <a:spLocks noChangeArrowheads="1"/>
          </p:cNvSpPr>
          <p:nvPr/>
        </p:nvSpPr>
        <p:spPr bwMode="auto">
          <a:xfrm rot="16200000">
            <a:off x="4910138" y="37084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4" name="Rectangle 141"/>
          <p:cNvSpPr>
            <a:spLocks noChangeArrowheads="1"/>
          </p:cNvSpPr>
          <p:nvPr/>
        </p:nvSpPr>
        <p:spPr bwMode="auto">
          <a:xfrm rot="16200000">
            <a:off x="4910138" y="30797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15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5" name="Rectangle 142"/>
          <p:cNvSpPr>
            <a:spLocks noChangeArrowheads="1"/>
          </p:cNvSpPr>
          <p:nvPr/>
        </p:nvSpPr>
        <p:spPr bwMode="auto">
          <a:xfrm rot="16200000">
            <a:off x="4910138" y="245110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6" name="Rectangle 143"/>
          <p:cNvSpPr>
            <a:spLocks noChangeArrowheads="1"/>
          </p:cNvSpPr>
          <p:nvPr/>
        </p:nvSpPr>
        <p:spPr bwMode="auto">
          <a:xfrm rot="16200000">
            <a:off x="4910138" y="1822450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25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87" name="Line 144"/>
          <p:cNvSpPr>
            <a:spLocks noChangeShapeType="1"/>
          </p:cNvSpPr>
          <p:nvPr/>
        </p:nvSpPr>
        <p:spPr bwMode="auto">
          <a:xfrm>
            <a:off x="5676900" y="5114925"/>
            <a:ext cx="26860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8" name="Line 145"/>
          <p:cNvSpPr>
            <a:spLocks noChangeShapeType="1"/>
          </p:cNvSpPr>
          <p:nvPr/>
        </p:nvSpPr>
        <p:spPr bwMode="auto">
          <a:xfrm>
            <a:off x="56769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9" name="Line 146"/>
          <p:cNvSpPr>
            <a:spLocks noChangeShapeType="1"/>
          </p:cNvSpPr>
          <p:nvPr/>
        </p:nvSpPr>
        <p:spPr bwMode="auto">
          <a:xfrm>
            <a:off x="61245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0" name="Line 147"/>
          <p:cNvSpPr>
            <a:spLocks noChangeShapeType="1"/>
          </p:cNvSpPr>
          <p:nvPr/>
        </p:nvSpPr>
        <p:spPr bwMode="auto">
          <a:xfrm>
            <a:off x="65722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1" name="Line 148"/>
          <p:cNvSpPr>
            <a:spLocks noChangeShapeType="1"/>
          </p:cNvSpPr>
          <p:nvPr/>
        </p:nvSpPr>
        <p:spPr bwMode="auto">
          <a:xfrm>
            <a:off x="701992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2" name="Line 149"/>
          <p:cNvSpPr>
            <a:spLocks noChangeShapeType="1"/>
          </p:cNvSpPr>
          <p:nvPr/>
        </p:nvSpPr>
        <p:spPr bwMode="auto">
          <a:xfrm>
            <a:off x="746760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3" name="Line 150"/>
          <p:cNvSpPr>
            <a:spLocks noChangeShapeType="1"/>
          </p:cNvSpPr>
          <p:nvPr/>
        </p:nvSpPr>
        <p:spPr bwMode="auto">
          <a:xfrm>
            <a:off x="7915275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4" name="Line 151"/>
          <p:cNvSpPr>
            <a:spLocks noChangeShapeType="1"/>
          </p:cNvSpPr>
          <p:nvPr/>
        </p:nvSpPr>
        <p:spPr bwMode="auto">
          <a:xfrm>
            <a:off x="8362950" y="5114925"/>
            <a:ext cx="0" cy="857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5" name="Rectangle 152"/>
          <p:cNvSpPr>
            <a:spLocks noChangeArrowheads="1"/>
          </p:cNvSpPr>
          <p:nvPr/>
        </p:nvSpPr>
        <p:spPr bwMode="auto">
          <a:xfrm>
            <a:off x="552450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6" name="Rectangle 153"/>
          <p:cNvSpPr>
            <a:spLocks noChangeArrowheads="1"/>
          </p:cNvSpPr>
          <p:nvPr/>
        </p:nvSpPr>
        <p:spPr bwMode="auto">
          <a:xfrm>
            <a:off x="5972175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7" name="Rectangle 154"/>
          <p:cNvSpPr>
            <a:spLocks noChangeArrowheads="1"/>
          </p:cNvSpPr>
          <p:nvPr/>
        </p:nvSpPr>
        <p:spPr bwMode="auto">
          <a:xfrm>
            <a:off x="6419850" y="526732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n8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" name="Rectangle 155"/>
          <p:cNvSpPr>
            <a:spLocks noChangeArrowheads="1"/>
          </p:cNvSpPr>
          <p:nvPr/>
        </p:nvSpPr>
        <p:spPr bwMode="auto">
          <a:xfrm>
            <a:off x="681037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9" name="Rectangle 156"/>
          <p:cNvSpPr>
            <a:spLocks noChangeArrowheads="1"/>
          </p:cNvSpPr>
          <p:nvPr/>
        </p:nvSpPr>
        <p:spPr bwMode="auto">
          <a:xfrm>
            <a:off x="7705725" y="5267325"/>
            <a:ext cx="419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n64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0" name="Rectangle 157"/>
          <p:cNvSpPr>
            <a:spLocks noChangeArrowheads="1"/>
          </p:cNvSpPr>
          <p:nvPr/>
        </p:nvSpPr>
        <p:spPr bwMode="auto">
          <a:xfrm>
            <a:off x="5324475" y="1562100"/>
            <a:ext cx="3381375" cy="3552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1" name="Freeform 158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02 w 228"/>
              <a:gd name="T1" fmla="*/ 72 h 78"/>
              <a:gd name="T2" fmla="*/ 102 w 228"/>
              <a:gd name="T3" fmla="*/ 72 h 78"/>
              <a:gd name="T4" fmla="*/ 102 w 228"/>
              <a:gd name="T5" fmla="*/ 66 h 78"/>
              <a:gd name="T6" fmla="*/ 108 w 228"/>
              <a:gd name="T7" fmla="*/ 66 h 78"/>
              <a:gd name="T8" fmla="*/ 108 w 228"/>
              <a:gd name="T9" fmla="*/ 60 h 78"/>
              <a:gd name="T10" fmla="*/ 108 w 228"/>
              <a:gd name="T11" fmla="*/ 60 h 78"/>
              <a:gd name="T12" fmla="*/ 114 w 228"/>
              <a:gd name="T13" fmla="*/ 54 h 78"/>
              <a:gd name="T14" fmla="*/ 114 w 228"/>
              <a:gd name="T15" fmla="*/ 54 h 78"/>
              <a:gd name="T16" fmla="*/ 114 w 228"/>
              <a:gd name="T17" fmla="*/ 48 h 78"/>
              <a:gd name="T18" fmla="*/ 114 w 228"/>
              <a:gd name="T19" fmla="*/ 48 h 78"/>
              <a:gd name="T20" fmla="*/ 114 w 228"/>
              <a:gd name="T21" fmla="*/ 42 h 78"/>
              <a:gd name="T22" fmla="*/ 114 w 228"/>
              <a:gd name="T23" fmla="*/ 36 h 78"/>
              <a:gd name="T24" fmla="*/ 114 w 228"/>
              <a:gd name="T25" fmla="*/ 36 h 78"/>
              <a:gd name="T26" fmla="*/ 114 w 228"/>
              <a:gd name="T27" fmla="*/ 30 h 78"/>
              <a:gd name="T28" fmla="*/ 114 w 228"/>
              <a:gd name="T29" fmla="*/ 30 h 78"/>
              <a:gd name="T30" fmla="*/ 108 w 228"/>
              <a:gd name="T31" fmla="*/ 24 h 78"/>
              <a:gd name="T32" fmla="*/ 108 w 228"/>
              <a:gd name="T33" fmla="*/ 24 h 78"/>
              <a:gd name="T34" fmla="*/ 102 w 228"/>
              <a:gd name="T35" fmla="*/ 18 h 78"/>
              <a:gd name="T36" fmla="*/ 90 w 228"/>
              <a:gd name="T37" fmla="*/ 18 h 78"/>
              <a:gd name="T38" fmla="*/ 78 w 228"/>
              <a:gd name="T39" fmla="*/ 12 h 78"/>
              <a:gd name="T40" fmla="*/ 60 w 228"/>
              <a:gd name="T41" fmla="*/ 12 h 78"/>
              <a:gd name="T42" fmla="*/ 36 w 228"/>
              <a:gd name="T43" fmla="*/ 6 h 78"/>
              <a:gd name="T44" fmla="*/ 18 w 228"/>
              <a:gd name="T45" fmla="*/ 6 h 78"/>
              <a:gd name="T46" fmla="*/ 6 w 228"/>
              <a:gd name="T47" fmla="*/ 0 h 78"/>
              <a:gd name="T48" fmla="*/ 0 w 228"/>
              <a:gd name="T49" fmla="*/ 0 h 78"/>
              <a:gd name="T50" fmla="*/ 222 w 228"/>
              <a:gd name="T51" fmla="*/ 0 h 78"/>
              <a:gd name="T52" fmla="*/ 210 w 228"/>
              <a:gd name="T53" fmla="*/ 0 h 78"/>
              <a:gd name="T54" fmla="*/ 192 w 228"/>
              <a:gd name="T55" fmla="*/ 6 h 78"/>
              <a:gd name="T56" fmla="*/ 174 w 228"/>
              <a:gd name="T57" fmla="*/ 12 h 78"/>
              <a:gd name="T58" fmla="*/ 150 w 228"/>
              <a:gd name="T59" fmla="*/ 12 h 78"/>
              <a:gd name="T60" fmla="*/ 138 w 228"/>
              <a:gd name="T61" fmla="*/ 18 h 78"/>
              <a:gd name="T62" fmla="*/ 126 w 228"/>
              <a:gd name="T63" fmla="*/ 18 h 78"/>
              <a:gd name="T64" fmla="*/ 120 w 228"/>
              <a:gd name="T65" fmla="*/ 24 h 78"/>
              <a:gd name="T66" fmla="*/ 114 w 228"/>
              <a:gd name="T67" fmla="*/ 24 h 78"/>
              <a:gd name="T68" fmla="*/ 114 w 228"/>
              <a:gd name="T69" fmla="*/ 30 h 78"/>
              <a:gd name="T70" fmla="*/ 114 w 228"/>
              <a:gd name="T71" fmla="*/ 30 h 78"/>
              <a:gd name="T72" fmla="*/ 114 w 228"/>
              <a:gd name="T73" fmla="*/ 36 h 78"/>
              <a:gd name="T74" fmla="*/ 114 w 228"/>
              <a:gd name="T75" fmla="*/ 36 h 78"/>
              <a:gd name="T76" fmla="*/ 114 w 228"/>
              <a:gd name="T77" fmla="*/ 42 h 78"/>
              <a:gd name="T78" fmla="*/ 114 w 228"/>
              <a:gd name="T79" fmla="*/ 42 h 78"/>
              <a:gd name="T80" fmla="*/ 114 w 228"/>
              <a:gd name="T81" fmla="*/ 48 h 78"/>
              <a:gd name="T82" fmla="*/ 114 w 228"/>
              <a:gd name="T83" fmla="*/ 54 h 78"/>
              <a:gd name="T84" fmla="*/ 114 w 228"/>
              <a:gd name="T85" fmla="*/ 54 h 78"/>
              <a:gd name="T86" fmla="*/ 114 w 228"/>
              <a:gd name="T87" fmla="*/ 60 h 78"/>
              <a:gd name="T88" fmla="*/ 120 w 228"/>
              <a:gd name="T89" fmla="*/ 60 h 78"/>
              <a:gd name="T90" fmla="*/ 120 w 228"/>
              <a:gd name="T91" fmla="*/ 66 h 78"/>
              <a:gd name="T92" fmla="*/ 120 w 228"/>
              <a:gd name="T93" fmla="*/ 66 h 78"/>
              <a:gd name="T94" fmla="*/ 126 w 228"/>
              <a:gd name="T95" fmla="*/ 72 h 78"/>
              <a:gd name="T96" fmla="*/ 126 w 228"/>
              <a:gd name="T97" fmla="*/ 72 h 78"/>
              <a:gd name="T98" fmla="*/ 126 w 228"/>
              <a:gd name="T9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78">
                <a:moveTo>
                  <a:pt x="102" y="78"/>
                </a:moveTo>
                <a:lnTo>
                  <a:pt x="102" y="78"/>
                </a:lnTo>
                <a:lnTo>
                  <a:pt x="102" y="78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72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2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6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60"/>
                </a:lnTo>
                <a:lnTo>
                  <a:pt x="108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8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8"/>
                </a:lnTo>
                <a:lnTo>
                  <a:pt x="96" y="18"/>
                </a:lnTo>
                <a:lnTo>
                  <a:pt x="96" y="18"/>
                </a:lnTo>
                <a:lnTo>
                  <a:pt x="90" y="18"/>
                </a:lnTo>
                <a:lnTo>
                  <a:pt x="90" y="18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72" y="12"/>
                </a:lnTo>
                <a:lnTo>
                  <a:pt x="72" y="12"/>
                </a:lnTo>
                <a:lnTo>
                  <a:pt x="66" y="12"/>
                </a:lnTo>
                <a:lnTo>
                  <a:pt x="60" y="12"/>
                </a:lnTo>
                <a:lnTo>
                  <a:pt x="54" y="12"/>
                </a:lnTo>
                <a:lnTo>
                  <a:pt x="48" y="6"/>
                </a:lnTo>
                <a:lnTo>
                  <a:pt x="42" y="6"/>
                </a:lnTo>
                <a:lnTo>
                  <a:pt x="36" y="6"/>
                </a:lnTo>
                <a:lnTo>
                  <a:pt x="36" y="6"/>
                </a:lnTo>
                <a:lnTo>
                  <a:pt x="30" y="6"/>
                </a:lnTo>
                <a:lnTo>
                  <a:pt x="24" y="6"/>
                </a:lnTo>
                <a:lnTo>
                  <a:pt x="18" y="6"/>
                </a:lnTo>
                <a:lnTo>
                  <a:pt x="18" y="0"/>
                </a:lnTo>
                <a:lnTo>
                  <a:pt x="12" y="0"/>
                </a:lnTo>
                <a:lnTo>
                  <a:pt x="6" y="0"/>
                </a:lnTo>
                <a:lnTo>
                  <a:pt x="6" y="0"/>
                </a:lnTo>
                <a:lnTo>
                  <a:pt x="6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0"/>
                </a:lnTo>
                <a:lnTo>
                  <a:pt x="222" y="0"/>
                </a:lnTo>
                <a:lnTo>
                  <a:pt x="222" y="0"/>
                </a:lnTo>
                <a:lnTo>
                  <a:pt x="216" y="0"/>
                </a:lnTo>
                <a:lnTo>
                  <a:pt x="216" y="0"/>
                </a:lnTo>
                <a:lnTo>
                  <a:pt x="210" y="0"/>
                </a:lnTo>
                <a:lnTo>
                  <a:pt x="204" y="6"/>
                </a:lnTo>
                <a:lnTo>
                  <a:pt x="204" y="6"/>
                </a:lnTo>
                <a:lnTo>
                  <a:pt x="198" y="6"/>
                </a:lnTo>
                <a:lnTo>
                  <a:pt x="192" y="6"/>
                </a:lnTo>
                <a:lnTo>
                  <a:pt x="186" y="6"/>
                </a:lnTo>
                <a:lnTo>
                  <a:pt x="180" y="6"/>
                </a:lnTo>
                <a:lnTo>
                  <a:pt x="174" y="6"/>
                </a:lnTo>
                <a:lnTo>
                  <a:pt x="174" y="12"/>
                </a:lnTo>
                <a:lnTo>
                  <a:pt x="168" y="12"/>
                </a:lnTo>
                <a:lnTo>
                  <a:pt x="162" y="12"/>
                </a:lnTo>
                <a:lnTo>
                  <a:pt x="156" y="12"/>
                </a:lnTo>
                <a:lnTo>
                  <a:pt x="150" y="12"/>
                </a:lnTo>
                <a:lnTo>
                  <a:pt x="150" y="12"/>
                </a:lnTo>
                <a:lnTo>
                  <a:pt x="144" y="12"/>
                </a:lnTo>
                <a:lnTo>
                  <a:pt x="138" y="12"/>
                </a:lnTo>
                <a:lnTo>
                  <a:pt x="138" y="18"/>
                </a:lnTo>
                <a:lnTo>
                  <a:pt x="132" y="18"/>
                </a:lnTo>
                <a:lnTo>
                  <a:pt x="132" y="18"/>
                </a:lnTo>
                <a:lnTo>
                  <a:pt x="126" y="18"/>
                </a:lnTo>
                <a:lnTo>
                  <a:pt x="126" y="18"/>
                </a:lnTo>
                <a:lnTo>
                  <a:pt x="126" y="18"/>
                </a:lnTo>
                <a:lnTo>
                  <a:pt x="120" y="18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20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24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0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36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2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48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54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14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0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0" y="66"/>
                </a:lnTo>
                <a:lnTo>
                  <a:pt x="126" y="66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2"/>
                </a:lnTo>
                <a:lnTo>
                  <a:pt x="126" y="78"/>
                </a:lnTo>
                <a:lnTo>
                  <a:pt x="126" y="78"/>
                </a:lnTo>
                <a:lnTo>
                  <a:pt x="126" y="78"/>
                </a:lnTo>
                <a:lnTo>
                  <a:pt x="102" y="7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2" name="Freeform 159"/>
          <p:cNvSpPr>
            <a:spLocks/>
          </p:cNvSpPr>
          <p:nvPr/>
        </p:nvSpPr>
        <p:spPr bwMode="auto">
          <a:xfrm>
            <a:off x="5495925" y="4857750"/>
            <a:ext cx="361950" cy="123825"/>
          </a:xfrm>
          <a:custGeom>
            <a:avLst/>
            <a:gdLst>
              <a:gd name="T0" fmla="*/ 17 w 38"/>
              <a:gd name="T1" fmla="*/ 12 h 13"/>
              <a:gd name="T2" fmla="*/ 17 w 38"/>
              <a:gd name="T3" fmla="*/ 12 h 13"/>
              <a:gd name="T4" fmla="*/ 17 w 38"/>
              <a:gd name="T5" fmla="*/ 11 h 13"/>
              <a:gd name="T6" fmla="*/ 18 w 38"/>
              <a:gd name="T7" fmla="*/ 11 h 13"/>
              <a:gd name="T8" fmla="*/ 18 w 38"/>
              <a:gd name="T9" fmla="*/ 10 h 13"/>
              <a:gd name="T10" fmla="*/ 18 w 38"/>
              <a:gd name="T11" fmla="*/ 10 h 13"/>
              <a:gd name="T12" fmla="*/ 19 w 38"/>
              <a:gd name="T13" fmla="*/ 9 h 13"/>
              <a:gd name="T14" fmla="*/ 19 w 38"/>
              <a:gd name="T15" fmla="*/ 9 h 13"/>
              <a:gd name="T16" fmla="*/ 19 w 38"/>
              <a:gd name="T17" fmla="*/ 8 h 13"/>
              <a:gd name="T18" fmla="*/ 19 w 38"/>
              <a:gd name="T19" fmla="*/ 8 h 13"/>
              <a:gd name="T20" fmla="*/ 19 w 38"/>
              <a:gd name="T21" fmla="*/ 7 h 13"/>
              <a:gd name="T22" fmla="*/ 19 w 38"/>
              <a:gd name="T23" fmla="*/ 6 h 13"/>
              <a:gd name="T24" fmla="*/ 19 w 38"/>
              <a:gd name="T25" fmla="*/ 6 h 13"/>
              <a:gd name="T26" fmla="*/ 19 w 38"/>
              <a:gd name="T27" fmla="*/ 5 h 13"/>
              <a:gd name="T28" fmla="*/ 19 w 38"/>
              <a:gd name="T29" fmla="*/ 5 h 13"/>
              <a:gd name="T30" fmla="*/ 18 w 38"/>
              <a:gd name="T31" fmla="*/ 4 h 13"/>
              <a:gd name="T32" fmla="*/ 18 w 38"/>
              <a:gd name="T33" fmla="*/ 4 h 13"/>
              <a:gd name="T34" fmla="*/ 17 w 38"/>
              <a:gd name="T35" fmla="*/ 3 h 13"/>
              <a:gd name="T36" fmla="*/ 15 w 38"/>
              <a:gd name="T37" fmla="*/ 3 h 13"/>
              <a:gd name="T38" fmla="*/ 13 w 38"/>
              <a:gd name="T39" fmla="*/ 2 h 13"/>
              <a:gd name="T40" fmla="*/ 10 w 38"/>
              <a:gd name="T41" fmla="*/ 2 h 13"/>
              <a:gd name="T42" fmla="*/ 6 w 38"/>
              <a:gd name="T43" fmla="*/ 1 h 13"/>
              <a:gd name="T44" fmla="*/ 3 w 38"/>
              <a:gd name="T45" fmla="*/ 1 h 13"/>
              <a:gd name="T46" fmla="*/ 1 w 38"/>
              <a:gd name="T47" fmla="*/ 0 h 13"/>
              <a:gd name="T48" fmla="*/ 0 w 38"/>
              <a:gd name="T49" fmla="*/ 0 h 13"/>
              <a:gd name="T50" fmla="*/ 37 w 38"/>
              <a:gd name="T51" fmla="*/ 0 h 13"/>
              <a:gd name="T52" fmla="*/ 35 w 38"/>
              <a:gd name="T53" fmla="*/ 0 h 13"/>
              <a:gd name="T54" fmla="*/ 32 w 38"/>
              <a:gd name="T55" fmla="*/ 1 h 13"/>
              <a:gd name="T56" fmla="*/ 29 w 38"/>
              <a:gd name="T57" fmla="*/ 2 h 13"/>
              <a:gd name="T58" fmla="*/ 25 w 38"/>
              <a:gd name="T59" fmla="*/ 2 h 13"/>
              <a:gd name="T60" fmla="*/ 23 w 38"/>
              <a:gd name="T61" fmla="*/ 3 h 13"/>
              <a:gd name="T62" fmla="*/ 21 w 38"/>
              <a:gd name="T63" fmla="*/ 3 h 13"/>
              <a:gd name="T64" fmla="*/ 20 w 38"/>
              <a:gd name="T65" fmla="*/ 4 h 13"/>
              <a:gd name="T66" fmla="*/ 19 w 38"/>
              <a:gd name="T67" fmla="*/ 4 h 13"/>
              <a:gd name="T68" fmla="*/ 19 w 38"/>
              <a:gd name="T69" fmla="*/ 5 h 13"/>
              <a:gd name="T70" fmla="*/ 19 w 38"/>
              <a:gd name="T71" fmla="*/ 5 h 13"/>
              <a:gd name="T72" fmla="*/ 19 w 38"/>
              <a:gd name="T73" fmla="*/ 6 h 13"/>
              <a:gd name="T74" fmla="*/ 19 w 38"/>
              <a:gd name="T75" fmla="*/ 6 h 13"/>
              <a:gd name="T76" fmla="*/ 19 w 38"/>
              <a:gd name="T77" fmla="*/ 7 h 13"/>
              <a:gd name="T78" fmla="*/ 19 w 38"/>
              <a:gd name="T79" fmla="*/ 7 h 13"/>
              <a:gd name="T80" fmla="*/ 19 w 38"/>
              <a:gd name="T81" fmla="*/ 8 h 13"/>
              <a:gd name="T82" fmla="*/ 19 w 38"/>
              <a:gd name="T83" fmla="*/ 9 h 13"/>
              <a:gd name="T84" fmla="*/ 19 w 38"/>
              <a:gd name="T85" fmla="*/ 9 h 13"/>
              <a:gd name="T86" fmla="*/ 19 w 38"/>
              <a:gd name="T87" fmla="*/ 10 h 13"/>
              <a:gd name="T88" fmla="*/ 20 w 38"/>
              <a:gd name="T89" fmla="*/ 10 h 13"/>
              <a:gd name="T90" fmla="*/ 20 w 38"/>
              <a:gd name="T91" fmla="*/ 11 h 13"/>
              <a:gd name="T92" fmla="*/ 20 w 38"/>
              <a:gd name="T93" fmla="*/ 11 h 13"/>
              <a:gd name="T94" fmla="*/ 21 w 38"/>
              <a:gd name="T95" fmla="*/ 12 h 13"/>
              <a:gd name="T96" fmla="*/ 21 w 38"/>
              <a:gd name="T97" fmla="*/ 12 h 13"/>
              <a:gd name="T98" fmla="*/ 21 w 38"/>
              <a:gd name="T99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13">
                <a:moveTo>
                  <a:pt x="17" y="13"/>
                </a:moveTo>
                <a:lnTo>
                  <a:pt x="17" y="13"/>
                </a:lnTo>
                <a:lnTo>
                  <a:pt x="17" y="13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2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7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1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10"/>
                </a:lnTo>
                <a:lnTo>
                  <a:pt x="18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8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3"/>
                </a:lnTo>
                <a:lnTo>
                  <a:pt x="16" y="3"/>
                </a:lnTo>
                <a:lnTo>
                  <a:pt x="16" y="3"/>
                </a:lnTo>
                <a:lnTo>
                  <a:pt x="15" y="3"/>
                </a:lnTo>
                <a:lnTo>
                  <a:pt x="15" y="3"/>
                </a:lnTo>
                <a:lnTo>
                  <a:pt x="14" y="2"/>
                </a:lnTo>
                <a:lnTo>
                  <a:pt x="14" y="2"/>
                </a:lnTo>
                <a:lnTo>
                  <a:pt x="13" y="2"/>
                </a:lnTo>
                <a:lnTo>
                  <a:pt x="12" y="2"/>
                </a:lnTo>
                <a:lnTo>
                  <a:pt x="12" y="2"/>
                </a:lnTo>
                <a:lnTo>
                  <a:pt x="11" y="2"/>
                </a:lnTo>
                <a:lnTo>
                  <a:pt x="10" y="2"/>
                </a:lnTo>
                <a:lnTo>
                  <a:pt x="9" y="2"/>
                </a:lnTo>
                <a:lnTo>
                  <a:pt x="8" y="1"/>
                </a:lnTo>
                <a:lnTo>
                  <a:pt x="7" y="1"/>
                </a:lnTo>
                <a:lnTo>
                  <a:pt x="6" y="1"/>
                </a:lnTo>
                <a:lnTo>
                  <a:pt x="6" y="1"/>
                </a:lnTo>
                <a:lnTo>
                  <a:pt x="5" y="1"/>
                </a:lnTo>
                <a:lnTo>
                  <a:pt x="4" y="1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6" y="0"/>
                </a:lnTo>
                <a:lnTo>
                  <a:pt x="36" y="0"/>
                </a:lnTo>
                <a:lnTo>
                  <a:pt x="35" y="0"/>
                </a:lnTo>
                <a:lnTo>
                  <a:pt x="34" y="1"/>
                </a:lnTo>
                <a:lnTo>
                  <a:pt x="34" y="1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1"/>
                </a:ln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23" y="3"/>
                </a:lnTo>
                <a:lnTo>
                  <a:pt x="22" y="3"/>
                </a:lnTo>
                <a:lnTo>
                  <a:pt x="22" y="3"/>
                </a:lnTo>
                <a:lnTo>
                  <a:pt x="21" y="3"/>
                </a:lnTo>
                <a:lnTo>
                  <a:pt x="21" y="3"/>
                </a:lnTo>
                <a:lnTo>
                  <a:pt x="21" y="3"/>
                </a:lnTo>
                <a:lnTo>
                  <a:pt x="20" y="3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20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4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5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6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7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8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9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19" y="10"/>
                </a:lnTo>
                <a:lnTo>
                  <a:pt x="20" y="10"/>
                </a:lnTo>
                <a:lnTo>
                  <a:pt x="20" y="10"/>
                </a:lnTo>
                <a:lnTo>
                  <a:pt x="20" y="10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0" y="11"/>
                </a:lnTo>
                <a:lnTo>
                  <a:pt x="21" y="11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2"/>
                </a:lnTo>
                <a:lnTo>
                  <a:pt x="21" y="13"/>
                </a:lnTo>
                <a:lnTo>
                  <a:pt x="21" y="13"/>
                </a:lnTo>
                <a:lnTo>
                  <a:pt x="21" y="13"/>
                </a:lnTo>
                <a:lnTo>
                  <a:pt x="17" y="1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3" name="Line 160"/>
          <p:cNvSpPr>
            <a:spLocks noChangeShapeType="1"/>
          </p:cNvSpPr>
          <p:nvPr/>
        </p:nvSpPr>
        <p:spPr bwMode="auto">
          <a:xfrm>
            <a:off x="5676900" y="4857750"/>
            <a:ext cx="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4" name="Rectangle 161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5" name="Rectangle 162"/>
          <p:cNvSpPr>
            <a:spLocks noChangeArrowheads="1"/>
          </p:cNvSpPr>
          <p:nvPr/>
        </p:nvSpPr>
        <p:spPr bwMode="auto">
          <a:xfrm>
            <a:off x="5667375" y="4857750"/>
            <a:ext cx="19050" cy="1588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6" name="Rectangle 163"/>
          <p:cNvSpPr>
            <a:spLocks noChangeArrowheads="1"/>
          </p:cNvSpPr>
          <p:nvPr/>
        </p:nvSpPr>
        <p:spPr bwMode="auto">
          <a:xfrm>
            <a:off x="5667375" y="48291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7" name="Rectangle 164"/>
          <p:cNvSpPr>
            <a:spLocks noChangeArrowheads="1"/>
          </p:cNvSpPr>
          <p:nvPr/>
        </p:nvSpPr>
        <p:spPr bwMode="auto">
          <a:xfrm>
            <a:off x="5667375" y="48863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" name="Rectangle 165"/>
          <p:cNvSpPr>
            <a:spLocks noChangeArrowheads="1"/>
          </p:cNvSpPr>
          <p:nvPr/>
        </p:nvSpPr>
        <p:spPr bwMode="auto">
          <a:xfrm>
            <a:off x="5657850" y="48387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" name="Rectangle 166"/>
          <p:cNvSpPr>
            <a:spLocks noChangeArrowheads="1"/>
          </p:cNvSpPr>
          <p:nvPr/>
        </p:nvSpPr>
        <p:spPr bwMode="auto">
          <a:xfrm>
            <a:off x="5657850" y="487680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0" name="Rectangle 167"/>
          <p:cNvSpPr>
            <a:spLocks noChangeArrowheads="1"/>
          </p:cNvSpPr>
          <p:nvPr/>
        </p:nvSpPr>
        <p:spPr bwMode="auto">
          <a:xfrm>
            <a:off x="5648325" y="48482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1" name="Rectangle 168"/>
          <p:cNvSpPr>
            <a:spLocks noChangeArrowheads="1"/>
          </p:cNvSpPr>
          <p:nvPr/>
        </p:nvSpPr>
        <p:spPr bwMode="auto">
          <a:xfrm>
            <a:off x="5648325" y="4867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2" name="Rectangle 169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3" name="Rectangle 170"/>
          <p:cNvSpPr>
            <a:spLocks noChangeArrowheads="1"/>
          </p:cNvSpPr>
          <p:nvPr/>
        </p:nvSpPr>
        <p:spPr bwMode="auto">
          <a:xfrm>
            <a:off x="5648325" y="4857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4" name="Oval 171"/>
          <p:cNvSpPr>
            <a:spLocks noChangeArrowheads="1"/>
          </p:cNvSpPr>
          <p:nvPr/>
        </p:nvSpPr>
        <p:spPr bwMode="auto">
          <a:xfrm>
            <a:off x="5648325" y="482917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5" name="Freeform 172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96 w 228"/>
              <a:gd name="T1" fmla="*/ 156 h 162"/>
              <a:gd name="T2" fmla="*/ 96 w 228"/>
              <a:gd name="T3" fmla="*/ 150 h 162"/>
              <a:gd name="T4" fmla="*/ 102 w 228"/>
              <a:gd name="T5" fmla="*/ 144 h 162"/>
              <a:gd name="T6" fmla="*/ 102 w 228"/>
              <a:gd name="T7" fmla="*/ 138 h 162"/>
              <a:gd name="T8" fmla="*/ 102 w 228"/>
              <a:gd name="T9" fmla="*/ 126 h 162"/>
              <a:gd name="T10" fmla="*/ 96 w 228"/>
              <a:gd name="T11" fmla="*/ 120 h 162"/>
              <a:gd name="T12" fmla="*/ 90 w 228"/>
              <a:gd name="T13" fmla="*/ 114 h 162"/>
              <a:gd name="T14" fmla="*/ 78 w 228"/>
              <a:gd name="T15" fmla="*/ 108 h 162"/>
              <a:gd name="T16" fmla="*/ 60 w 228"/>
              <a:gd name="T17" fmla="*/ 102 h 162"/>
              <a:gd name="T18" fmla="*/ 48 w 228"/>
              <a:gd name="T19" fmla="*/ 96 h 162"/>
              <a:gd name="T20" fmla="*/ 30 w 228"/>
              <a:gd name="T21" fmla="*/ 90 h 162"/>
              <a:gd name="T22" fmla="*/ 24 w 228"/>
              <a:gd name="T23" fmla="*/ 84 h 162"/>
              <a:gd name="T24" fmla="*/ 18 w 228"/>
              <a:gd name="T25" fmla="*/ 78 h 162"/>
              <a:gd name="T26" fmla="*/ 30 w 228"/>
              <a:gd name="T27" fmla="*/ 72 h 162"/>
              <a:gd name="T28" fmla="*/ 42 w 228"/>
              <a:gd name="T29" fmla="*/ 66 h 162"/>
              <a:gd name="T30" fmla="*/ 54 w 228"/>
              <a:gd name="T31" fmla="*/ 60 h 162"/>
              <a:gd name="T32" fmla="*/ 72 w 228"/>
              <a:gd name="T33" fmla="*/ 54 h 162"/>
              <a:gd name="T34" fmla="*/ 78 w 228"/>
              <a:gd name="T35" fmla="*/ 48 h 162"/>
              <a:gd name="T36" fmla="*/ 78 w 228"/>
              <a:gd name="T37" fmla="*/ 36 h 162"/>
              <a:gd name="T38" fmla="*/ 72 w 228"/>
              <a:gd name="T39" fmla="*/ 30 h 162"/>
              <a:gd name="T40" fmla="*/ 54 w 228"/>
              <a:gd name="T41" fmla="*/ 24 h 162"/>
              <a:gd name="T42" fmla="*/ 36 w 228"/>
              <a:gd name="T43" fmla="*/ 18 h 162"/>
              <a:gd name="T44" fmla="*/ 18 w 228"/>
              <a:gd name="T45" fmla="*/ 12 h 162"/>
              <a:gd name="T46" fmla="*/ 6 w 228"/>
              <a:gd name="T47" fmla="*/ 6 h 162"/>
              <a:gd name="T48" fmla="*/ 0 w 228"/>
              <a:gd name="T49" fmla="*/ 0 h 162"/>
              <a:gd name="T50" fmla="*/ 222 w 228"/>
              <a:gd name="T51" fmla="*/ 6 h 162"/>
              <a:gd name="T52" fmla="*/ 210 w 228"/>
              <a:gd name="T53" fmla="*/ 12 h 162"/>
              <a:gd name="T54" fmla="*/ 192 w 228"/>
              <a:gd name="T55" fmla="*/ 18 h 162"/>
              <a:gd name="T56" fmla="*/ 174 w 228"/>
              <a:gd name="T57" fmla="*/ 24 h 162"/>
              <a:gd name="T58" fmla="*/ 156 w 228"/>
              <a:gd name="T59" fmla="*/ 30 h 162"/>
              <a:gd name="T60" fmla="*/ 150 w 228"/>
              <a:gd name="T61" fmla="*/ 36 h 162"/>
              <a:gd name="T62" fmla="*/ 144 w 228"/>
              <a:gd name="T63" fmla="*/ 42 h 162"/>
              <a:gd name="T64" fmla="*/ 156 w 228"/>
              <a:gd name="T65" fmla="*/ 48 h 162"/>
              <a:gd name="T66" fmla="*/ 168 w 228"/>
              <a:gd name="T67" fmla="*/ 54 h 162"/>
              <a:gd name="T68" fmla="*/ 180 w 228"/>
              <a:gd name="T69" fmla="*/ 60 h 162"/>
              <a:gd name="T70" fmla="*/ 198 w 228"/>
              <a:gd name="T71" fmla="*/ 72 h 162"/>
              <a:gd name="T72" fmla="*/ 204 w 228"/>
              <a:gd name="T73" fmla="*/ 78 h 162"/>
              <a:gd name="T74" fmla="*/ 204 w 228"/>
              <a:gd name="T75" fmla="*/ 84 h 162"/>
              <a:gd name="T76" fmla="*/ 198 w 228"/>
              <a:gd name="T77" fmla="*/ 90 h 162"/>
              <a:gd name="T78" fmla="*/ 186 w 228"/>
              <a:gd name="T79" fmla="*/ 96 h 162"/>
              <a:gd name="T80" fmla="*/ 168 w 228"/>
              <a:gd name="T81" fmla="*/ 102 h 162"/>
              <a:gd name="T82" fmla="*/ 150 w 228"/>
              <a:gd name="T83" fmla="*/ 108 h 162"/>
              <a:gd name="T84" fmla="*/ 138 w 228"/>
              <a:gd name="T85" fmla="*/ 114 h 162"/>
              <a:gd name="T86" fmla="*/ 132 w 228"/>
              <a:gd name="T87" fmla="*/ 120 h 162"/>
              <a:gd name="T88" fmla="*/ 126 w 228"/>
              <a:gd name="T89" fmla="*/ 126 h 162"/>
              <a:gd name="T90" fmla="*/ 126 w 228"/>
              <a:gd name="T91" fmla="*/ 132 h 162"/>
              <a:gd name="T92" fmla="*/ 126 w 228"/>
              <a:gd name="T93" fmla="*/ 138 h 162"/>
              <a:gd name="T94" fmla="*/ 126 w 228"/>
              <a:gd name="T95" fmla="*/ 144 h 162"/>
              <a:gd name="T96" fmla="*/ 126 w 228"/>
              <a:gd name="T97" fmla="*/ 150 h 162"/>
              <a:gd name="T98" fmla="*/ 126 w 228"/>
              <a:gd name="T9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162">
                <a:moveTo>
                  <a:pt x="96" y="162"/>
                </a:moveTo>
                <a:lnTo>
                  <a:pt x="96" y="156"/>
                </a:lnTo>
                <a:lnTo>
                  <a:pt x="96" y="156"/>
                </a:lnTo>
                <a:lnTo>
                  <a:pt x="96" y="156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96" y="150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44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8"/>
                </a:lnTo>
                <a:lnTo>
                  <a:pt x="102" y="132"/>
                </a:lnTo>
                <a:lnTo>
                  <a:pt x="102" y="132"/>
                </a:lnTo>
                <a:lnTo>
                  <a:pt x="102" y="132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102" y="126"/>
                </a:lnTo>
                <a:lnTo>
                  <a:pt x="96" y="120"/>
                </a:lnTo>
                <a:lnTo>
                  <a:pt x="96" y="120"/>
                </a:lnTo>
                <a:lnTo>
                  <a:pt x="96" y="120"/>
                </a:lnTo>
                <a:lnTo>
                  <a:pt x="90" y="120"/>
                </a:lnTo>
                <a:lnTo>
                  <a:pt x="90" y="114"/>
                </a:lnTo>
                <a:lnTo>
                  <a:pt x="90" y="114"/>
                </a:lnTo>
                <a:lnTo>
                  <a:pt x="84" y="114"/>
                </a:lnTo>
                <a:lnTo>
                  <a:pt x="84" y="108"/>
                </a:lnTo>
                <a:lnTo>
                  <a:pt x="78" y="108"/>
                </a:lnTo>
                <a:lnTo>
                  <a:pt x="72" y="108"/>
                </a:lnTo>
                <a:lnTo>
                  <a:pt x="72" y="108"/>
                </a:lnTo>
                <a:lnTo>
                  <a:pt x="66" y="102"/>
                </a:lnTo>
                <a:lnTo>
                  <a:pt x="60" y="102"/>
                </a:lnTo>
                <a:lnTo>
                  <a:pt x="60" y="102"/>
                </a:lnTo>
                <a:lnTo>
                  <a:pt x="54" y="102"/>
                </a:lnTo>
                <a:lnTo>
                  <a:pt x="48" y="96"/>
                </a:lnTo>
                <a:lnTo>
                  <a:pt x="48" y="96"/>
                </a:lnTo>
                <a:lnTo>
                  <a:pt x="42" y="96"/>
                </a:lnTo>
                <a:lnTo>
                  <a:pt x="36" y="96"/>
                </a:lnTo>
                <a:lnTo>
                  <a:pt x="36" y="90"/>
                </a:lnTo>
                <a:lnTo>
                  <a:pt x="30" y="90"/>
                </a:lnTo>
                <a:lnTo>
                  <a:pt x="30" y="90"/>
                </a:lnTo>
                <a:lnTo>
                  <a:pt x="24" y="84"/>
                </a:lnTo>
                <a:lnTo>
                  <a:pt x="24" y="84"/>
                </a:lnTo>
                <a:lnTo>
                  <a:pt x="24" y="84"/>
                </a:lnTo>
                <a:lnTo>
                  <a:pt x="18" y="84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24" y="78"/>
                </a:lnTo>
                <a:lnTo>
                  <a:pt x="24" y="72"/>
                </a:lnTo>
                <a:lnTo>
                  <a:pt x="24" y="72"/>
                </a:lnTo>
                <a:lnTo>
                  <a:pt x="30" y="72"/>
                </a:lnTo>
                <a:lnTo>
                  <a:pt x="30" y="72"/>
                </a:lnTo>
                <a:lnTo>
                  <a:pt x="36" y="66"/>
                </a:lnTo>
                <a:lnTo>
                  <a:pt x="36" y="66"/>
                </a:lnTo>
                <a:lnTo>
                  <a:pt x="42" y="66"/>
                </a:lnTo>
                <a:lnTo>
                  <a:pt x="42" y="60"/>
                </a:lnTo>
                <a:lnTo>
                  <a:pt x="48" y="60"/>
                </a:lnTo>
                <a:lnTo>
                  <a:pt x="54" y="60"/>
                </a:lnTo>
                <a:lnTo>
                  <a:pt x="54" y="60"/>
                </a:lnTo>
                <a:lnTo>
                  <a:pt x="60" y="54"/>
                </a:lnTo>
                <a:lnTo>
                  <a:pt x="66" y="54"/>
                </a:lnTo>
                <a:lnTo>
                  <a:pt x="66" y="54"/>
                </a:lnTo>
                <a:lnTo>
                  <a:pt x="72" y="54"/>
                </a:lnTo>
                <a:lnTo>
                  <a:pt x="72" y="48"/>
                </a:lnTo>
                <a:lnTo>
                  <a:pt x="72" y="48"/>
                </a:lnTo>
                <a:lnTo>
                  <a:pt x="78" y="48"/>
                </a:lnTo>
                <a:lnTo>
                  <a:pt x="78" y="48"/>
                </a:lnTo>
                <a:lnTo>
                  <a:pt x="78" y="42"/>
                </a:lnTo>
                <a:lnTo>
                  <a:pt x="78" y="42"/>
                </a:lnTo>
                <a:lnTo>
                  <a:pt x="78" y="42"/>
                </a:lnTo>
                <a:lnTo>
                  <a:pt x="78" y="36"/>
                </a:lnTo>
                <a:lnTo>
                  <a:pt x="78" y="36"/>
                </a:lnTo>
                <a:lnTo>
                  <a:pt x="78" y="36"/>
                </a:lnTo>
                <a:lnTo>
                  <a:pt x="72" y="36"/>
                </a:lnTo>
                <a:lnTo>
                  <a:pt x="72" y="30"/>
                </a:lnTo>
                <a:lnTo>
                  <a:pt x="66" y="30"/>
                </a:lnTo>
                <a:lnTo>
                  <a:pt x="66" y="30"/>
                </a:lnTo>
                <a:lnTo>
                  <a:pt x="60" y="30"/>
                </a:lnTo>
                <a:lnTo>
                  <a:pt x="54" y="24"/>
                </a:lnTo>
                <a:lnTo>
                  <a:pt x="54" y="24"/>
                </a:lnTo>
                <a:lnTo>
                  <a:pt x="48" y="24"/>
                </a:lnTo>
                <a:lnTo>
                  <a:pt x="42" y="18"/>
                </a:lnTo>
                <a:lnTo>
                  <a:pt x="36" y="18"/>
                </a:lnTo>
                <a:lnTo>
                  <a:pt x="30" y="18"/>
                </a:lnTo>
                <a:lnTo>
                  <a:pt x="30" y="18"/>
                </a:lnTo>
                <a:lnTo>
                  <a:pt x="24" y="12"/>
                </a:lnTo>
                <a:lnTo>
                  <a:pt x="18" y="12"/>
                </a:lnTo>
                <a:lnTo>
                  <a:pt x="12" y="12"/>
                </a:lnTo>
                <a:lnTo>
                  <a:pt x="12" y="12"/>
                </a:lnTo>
                <a:lnTo>
                  <a:pt x="6" y="6"/>
                </a:lnTo>
                <a:lnTo>
                  <a:pt x="6" y="6"/>
                </a:lnTo>
                <a:lnTo>
                  <a:pt x="0" y="6"/>
                </a:lnTo>
                <a:lnTo>
                  <a:pt x="0" y="6"/>
                </a:lnTo>
                <a:lnTo>
                  <a:pt x="0" y="0"/>
                </a:lnTo>
                <a:lnTo>
                  <a:pt x="0" y="0"/>
                </a:lnTo>
                <a:lnTo>
                  <a:pt x="228" y="0"/>
                </a:lnTo>
                <a:lnTo>
                  <a:pt x="228" y="0"/>
                </a:lnTo>
                <a:lnTo>
                  <a:pt x="222" y="6"/>
                </a:lnTo>
                <a:lnTo>
                  <a:pt x="222" y="6"/>
                </a:lnTo>
                <a:lnTo>
                  <a:pt x="222" y="6"/>
                </a:lnTo>
                <a:lnTo>
                  <a:pt x="216" y="6"/>
                </a:lnTo>
                <a:lnTo>
                  <a:pt x="216" y="12"/>
                </a:lnTo>
                <a:lnTo>
                  <a:pt x="210" y="12"/>
                </a:lnTo>
                <a:lnTo>
                  <a:pt x="204" y="12"/>
                </a:lnTo>
                <a:lnTo>
                  <a:pt x="204" y="12"/>
                </a:lnTo>
                <a:lnTo>
                  <a:pt x="198" y="18"/>
                </a:lnTo>
                <a:lnTo>
                  <a:pt x="192" y="18"/>
                </a:lnTo>
                <a:lnTo>
                  <a:pt x="186" y="18"/>
                </a:lnTo>
                <a:lnTo>
                  <a:pt x="186" y="18"/>
                </a:lnTo>
                <a:lnTo>
                  <a:pt x="180" y="24"/>
                </a:lnTo>
                <a:lnTo>
                  <a:pt x="174" y="24"/>
                </a:lnTo>
                <a:lnTo>
                  <a:pt x="168" y="24"/>
                </a:lnTo>
                <a:lnTo>
                  <a:pt x="168" y="30"/>
                </a:lnTo>
                <a:lnTo>
                  <a:pt x="162" y="30"/>
                </a:lnTo>
                <a:lnTo>
                  <a:pt x="156" y="30"/>
                </a:lnTo>
                <a:lnTo>
                  <a:pt x="156" y="30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50" y="36"/>
                </a:lnTo>
                <a:lnTo>
                  <a:pt x="144" y="42"/>
                </a:lnTo>
                <a:lnTo>
                  <a:pt x="144" y="42"/>
                </a:lnTo>
                <a:lnTo>
                  <a:pt x="144" y="42"/>
                </a:lnTo>
                <a:lnTo>
                  <a:pt x="150" y="48"/>
                </a:lnTo>
                <a:lnTo>
                  <a:pt x="150" y="48"/>
                </a:lnTo>
                <a:lnTo>
                  <a:pt x="150" y="48"/>
                </a:lnTo>
                <a:lnTo>
                  <a:pt x="156" y="48"/>
                </a:lnTo>
                <a:lnTo>
                  <a:pt x="156" y="54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68" y="60"/>
                </a:lnTo>
                <a:lnTo>
                  <a:pt x="174" y="60"/>
                </a:lnTo>
                <a:lnTo>
                  <a:pt x="180" y="60"/>
                </a:lnTo>
                <a:lnTo>
                  <a:pt x="180" y="60"/>
                </a:lnTo>
                <a:lnTo>
                  <a:pt x="186" y="66"/>
                </a:lnTo>
                <a:lnTo>
                  <a:pt x="186" y="66"/>
                </a:lnTo>
                <a:lnTo>
                  <a:pt x="192" y="66"/>
                </a:lnTo>
                <a:lnTo>
                  <a:pt x="198" y="72"/>
                </a:lnTo>
                <a:lnTo>
                  <a:pt x="198" y="72"/>
                </a:lnTo>
                <a:lnTo>
                  <a:pt x="198" y="72"/>
                </a:lnTo>
                <a:lnTo>
                  <a:pt x="204" y="72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78"/>
                </a:lnTo>
                <a:lnTo>
                  <a:pt x="204" y="84"/>
                </a:lnTo>
                <a:lnTo>
                  <a:pt x="204" y="84"/>
                </a:lnTo>
                <a:lnTo>
                  <a:pt x="204" y="84"/>
                </a:lnTo>
                <a:lnTo>
                  <a:pt x="198" y="84"/>
                </a:lnTo>
                <a:lnTo>
                  <a:pt x="198" y="90"/>
                </a:lnTo>
                <a:lnTo>
                  <a:pt x="192" y="90"/>
                </a:lnTo>
                <a:lnTo>
                  <a:pt x="192" y="90"/>
                </a:lnTo>
                <a:lnTo>
                  <a:pt x="186" y="96"/>
                </a:lnTo>
                <a:lnTo>
                  <a:pt x="186" y="96"/>
                </a:lnTo>
                <a:lnTo>
                  <a:pt x="180" y="96"/>
                </a:lnTo>
                <a:lnTo>
                  <a:pt x="174" y="96"/>
                </a:lnTo>
                <a:lnTo>
                  <a:pt x="174" y="102"/>
                </a:lnTo>
                <a:lnTo>
                  <a:pt x="168" y="102"/>
                </a:lnTo>
                <a:lnTo>
                  <a:pt x="162" y="102"/>
                </a:lnTo>
                <a:lnTo>
                  <a:pt x="162" y="102"/>
                </a:lnTo>
                <a:lnTo>
                  <a:pt x="156" y="108"/>
                </a:lnTo>
                <a:lnTo>
                  <a:pt x="150" y="108"/>
                </a:lnTo>
                <a:lnTo>
                  <a:pt x="150" y="108"/>
                </a:lnTo>
                <a:lnTo>
                  <a:pt x="144" y="108"/>
                </a:lnTo>
                <a:lnTo>
                  <a:pt x="144" y="114"/>
                </a:lnTo>
                <a:lnTo>
                  <a:pt x="138" y="114"/>
                </a:lnTo>
                <a:lnTo>
                  <a:pt x="138" y="114"/>
                </a:lnTo>
                <a:lnTo>
                  <a:pt x="132" y="120"/>
                </a:lnTo>
                <a:lnTo>
                  <a:pt x="132" y="120"/>
                </a:lnTo>
                <a:lnTo>
                  <a:pt x="132" y="120"/>
                </a:lnTo>
                <a:lnTo>
                  <a:pt x="126" y="120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26"/>
                </a:lnTo>
                <a:lnTo>
                  <a:pt x="126" y="132"/>
                </a:lnTo>
                <a:lnTo>
                  <a:pt x="126" y="132"/>
                </a:lnTo>
                <a:lnTo>
                  <a:pt x="126" y="132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38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44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0"/>
                </a:lnTo>
                <a:lnTo>
                  <a:pt x="126" y="156"/>
                </a:lnTo>
                <a:lnTo>
                  <a:pt x="126" y="156"/>
                </a:lnTo>
                <a:lnTo>
                  <a:pt x="126" y="156"/>
                </a:lnTo>
                <a:lnTo>
                  <a:pt x="126" y="162"/>
                </a:lnTo>
                <a:lnTo>
                  <a:pt x="96" y="162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6" name="Freeform 173"/>
          <p:cNvSpPr>
            <a:spLocks/>
          </p:cNvSpPr>
          <p:nvPr/>
        </p:nvSpPr>
        <p:spPr bwMode="auto">
          <a:xfrm>
            <a:off x="5943600" y="4600575"/>
            <a:ext cx="361950" cy="257175"/>
          </a:xfrm>
          <a:custGeom>
            <a:avLst/>
            <a:gdLst>
              <a:gd name="T0" fmla="*/ 16 w 38"/>
              <a:gd name="T1" fmla="*/ 26 h 27"/>
              <a:gd name="T2" fmla="*/ 16 w 38"/>
              <a:gd name="T3" fmla="*/ 25 h 27"/>
              <a:gd name="T4" fmla="*/ 17 w 38"/>
              <a:gd name="T5" fmla="*/ 24 h 27"/>
              <a:gd name="T6" fmla="*/ 17 w 38"/>
              <a:gd name="T7" fmla="*/ 23 h 27"/>
              <a:gd name="T8" fmla="*/ 17 w 38"/>
              <a:gd name="T9" fmla="*/ 21 h 27"/>
              <a:gd name="T10" fmla="*/ 16 w 38"/>
              <a:gd name="T11" fmla="*/ 20 h 27"/>
              <a:gd name="T12" fmla="*/ 15 w 38"/>
              <a:gd name="T13" fmla="*/ 19 h 27"/>
              <a:gd name="T14" fmla="*/ 13 w 38"/>
              <a:gd name="T15" fmla="*/ 18 h 27"/>
              <a:gd name="T16" fmla="*/ 10 w 38"/>
              <a:gd name="T17" fmla="*/ 17 h 27"/>
              <a:gd name="T18" fmla="*/ 8 w 38"/>
              <a:gd name="T19" fmla="*/ 16 h 27"/>
              <a:gd name="T20" fmla="*/ 5 w 38"/>
              <a:gd name="T21" fmla="*/ 15 h 27"/>
              <a:gd name="T22" fmla="*/ 4 w 38"/>
              <a:gd name="T23" fmla="*/ 14 h 27"/>
              <a:gd name="T24" fmla="*/ 3 w 38"/>
              <a:gd name="T25" fmla="*/ 13 h 27"/>
              <a:gd name="T26" fmla="*/ 5 w 38"/>
              <a:gd name="T27" fmla="*/ 12 h 27"/>
              <a:gd name="T28" fmla="*/ 7 w 38"/>
              <a:gd name="T29" fmla="*/ 11 h 27"/>
              <a:gd name="T30" fmla="*/ 9 w 38"/>
              <a:gd name="T31" fmla="*/ 10 h 27"/>
              <a:gd name="T32" fmla="*/ 12 w 38"/>
              <a:gd name="T33" fmla="*/ 9 h 27"/>
              <a:gd name="T34" fmla="*/ 13 w 38"/>
              <a:gd name="T35" fmla="*/ 8 h 27"/>
              <a:gd name="T36" fmla="*/ 13 w 38"/>
              <a:gd name="T37" fmla="*/ 6 h 27"/>
              <a:gd name="T38" fmla="*/ 12 w 38"/>
              <a:gd name="T39" fmla="*/ 5 h 27"/>
              <a:gd name="T40" fmla="*/ 9 w 38"/>
              <a:gd name="T41" fmla="*/ 4 h 27"/>
              <a:gd name="T42" fmla="*/ 6 w 38"/>
              <a:gd name="T43" fmla="*/ 3 h 27"/>
              <a:gd name="T44" fmla="*/ 3 w 38"/>
              <a:gd name="T45" fmla="*/ 2 h 27"/>
              <a:gd name="T46" fmla="*/ 1 w 38"/>
              <a:gd name="T47" fmla="*/ 1 h 27"/>
              <a:gd name="T48" fmla="*/ 0 w 38"/>
              <a:gd name="T49" fmla="*/ 0 h 27"/>
              <a:gd name="T50" fmla="*/ 37 w 38"/>
              <a:gd name="T51" fmla="*/ 1 h 27"/>
              <a:gd name="T52" fmla="*/ 35 w 38"/>
              <a:gd name="T53" fmla="*/ 2 h 27"/>
              <a:gd name="T54" fmla="*/ 32 w 38"/>
              <a:gd name="T55" fmla="*/ 3 h 27"/>
              <a:gd name="T56" fmla="*/ 29 w 38"/>
              <a:gd name="T57" fmla="*/ 4 h 27"/>
              <a:gd name="T58" fmla="*/ 26 w 38"/>
              <a:gd name="T59" fmla="*/ 5 h 27"/>
              <a:gd name="T60" fmla="*/ 25 w 38"/>
              <a:gd name="T61" fmla="*/ 6 h 27"/>
              <a:gd name="T62" fmla="*/ 24 w 38"/>
              <a:gd name="T63" fmla="*/ 7 h 27"/>
              <a:gd name="T64" fmla="*/ 26 w 38"/>
              <a:gd name="T65" fmla="*/ 8 h 27"/>
              <a:gd name="T66" fmla="*/ 28 w 38"/>
              <a:gd name="T67" fmla="*/ 9 h 27"/>
              <a:gd name="T68" fmla="*/ 30 w 38"/>
              <a:gd name="T69" fmla="*/ 10 h 27"/>
              <a:gd name="T70" fmla="*/ 33 w 38"/>
              <a:gd name="T71" fmla="*/ 12 h 27"/>
              <a:gd name="T72" fmla="*/ 34 w 38"/>
              <a:gd name="T73" fmla="*/ 13 h 27"/>
              <a:gd name="T74" fmla="*/ 34 w 38"/>
              <a:gd name="T75" fmla="*/ 14 h 27"/>
              <a:gd name="T76" fmla="*/ 33 w 38"/>
              <a:gd name="T77" fmla="*/ 15 h 27"/>
              <a:gd name="T78" fmla="*/ 31 w 38"/>
              <a:gd name="T79" fmla="*/ 16 h 27"/>
              <a:gd name="T80" fmla="*/ 28 w 38"/>
              <a:gd name="T81" fmla="*/ 17 h 27"/>
              <a:gd name="T82" fmla="*/ 25 w 38"/>
              <a:gd name="T83" fmla="*/ 18 h 27"/>
              <a:gd name="T84" fmla="*/ 23 w 38"/>
              <a:gd name="T85" fmla="*/ 19 h 27"/>
              <a:gd name="T86" fmla="*/ 22 w 38"/>
              <a:gd name="T87" fmla="*/ 20 h 27"/>
              <a:gd name="T88" fmla="*/ 21 w 38"/>
              <a:gd name="T89" fmla="*/ 21 h 27"/>
              <a:gd name="T90" fmla="*/ 21 w 38"/>
              <a:gd name="T91" fmla="*/ 22 h 27"/>
              <a:gd name="T92" fmla="*/ 21 w 38"/>
              <a:gd name="T93" fmla="*/ 23 h 27"/>
              <a:gd name="T94" fmla="*/ 21 w 38"/>
              <a:gd name="T95" fmla="*/ 24 h 27"/>
              <a:gd name="T96" fmla="*/ 21 w 38"/>
              <a:gd name="T97" fmla="*/ 25 h 27"/>
              <a:gd name="T98" fmla="*/ 21 w 38"/>
              <a:gd name="T99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27">
                <a:moveTo>
                  <a:pt x="16" y="27"/>
                </a:moveTo>
                <a:lnTo>
                  <a:pt x="16" y="26"/>
                </a:lnTo>
                <a:lnTo>
                  <a:pt x="16" y="26"/>
                </a:lnTo>
                <a:lnTo>
                  <a:pt x="16" y="26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6" y="25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4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3"/>
                </a:lnTo>
                <a:lnTo>
                  <a:pt x="17" y="22"/>
                </a:lnTo>
                <a:lnTo>
                  <a:pt x="17" y="22"/>
                </a:lnTo>
                <a:lnTo>
                  <a:pt x="17" y="22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7" y="21"/>
                </a:lnTo>
                <a:lnTo>
                  <a:pt x="16" y="20"/>
                </a:lnTo>
                <a:lnTo>
                  <a:pt x="16" y="20"/>
                </a:lnTo>
                <a:lnTo>
                  <a:pt x="16" y="20"/>
                </a:lnTo>
                <a:lnTo>
                  <a:pt x="15" y="20"/>
                </a:lnTo>
                <a:lnTo>
                  <a:pt x="15" y="19"/>
                </a:lnTo>
                <a:lnTo>
                  <a:pt x="15" y="19"/>
                </a:lnTo>
                <a:lnTo>
                  <a:pt x="14" y="19"/>
                </a:lnTo>
                <a:lnTo>
                  <a:pt x="14" y="18"/>
                </a:lnTo>
                <a:lnTo>
                  <a:pt x="13" y="18"/>
                </a:lnTo>
                <a:lnTo>
                  <a:pt x="12" y="18"/>
                </a:lnTo>
                <a:lnTo>
                  <a:pt x="12" y="18"/>
                </a:lnTo>
                <a:lnTo>
                  <a:pt x="11" y="17"/>
                </a:lnTo>
                <a:lnTo>
                  <a:pt x="10" y="17"/>
                </a:lnTo>
                <a:lnTo>
                  <a:pt x="10" y="17"/>
                </a:lnTo>
                <a:lnTo>
                  <a:pt x="9" y="17"/>
                </a:lnTo>
                <a:lnTo>
                  <a:pt x="8" y="16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6" y="15"/>
                </a:lnTo>
                <a:lnTo>
                  <a:pt x="5" y="15"/>
                </a:lnTo>
                <a:lnTo>
                  <a:pt x="5" y="15"/>
                </a:lnTo>
                <a:lnTo>
                  <a:pt x="4" y="14"/>
                </a:lnTo>
                <a:lnTo>
                  <a:pt x="4" y="14"/>
                </a:lnTo>
                <a:lnTo>
                  <a:pt x="4" y="14"/>
                </a:lnTo>
                <a:lnTo>
                  <a:pt x="3" y="14"/>
                </a:lnTo>
                <a:lnTo>
                  <a:pt x="3" y="13"/>
                </a:lnTo>
                <a:lnTo>
                  <a:pt x="3" y="13"/>
                </a:lnTo>
                <a:lnTo>
                  <a:pt x="3" y="13"/>
                </a:lnTo>
                <a:lnTo>
                  <a:pt x="4" y="13"/>
                </a:lnTo>
                <a:lnTo>
                  <a:pt x="4" y="12"/>
                </a:lnTo>
                <a:lnTo>
                  <a:pt x="4" y="12"/>
                </a:lnTo>
                <a:lnTo>
                  <a:pt x="5" y="12"/>
                </a:lnTo>
                <a:lnTo>
                  <a:pt x="5" y="12"/>
                </a:lnTo>
                <a:lnTo>
                  <a:pt x="6" y="11"/>
                </a:lnTo>
                <a:lnTo>
                  <a:pt x="6" y="11"/>
                </a:lnTo>
                <a:lnTo>
                  <a:pt x="7" y="11"/>
                </a:lnTo>
                <a:lnTo>
                  <a:pt x="7" y="10"/>
                </a:lnTo>
                <a:lnTo>
                  <a:pt x="8" y="10"/>
                </a:lnTo>
                <a:lnTo>
                  <a:pt x="9" y="10"/>
                </a:lnTo>
                <a:lnTo>
                  <a:pt x="9" y="10"/>
                </a:lnTo>
                <a:lnTo>
                  <a:pt x="10" y="9"/>
                </a:lnTo>
                <a:lnTo>
                  <a:pt x="11" y="9"/>
                </a:lnTo>
                <a:lnTo>
                  <a:pt x="11" y="9"/>
                </a:lnTo>
                <a:lnTo>
                  <a:pt x="12" y="9"/>
                </a:lnTo>
                <a:lnTo>
                  <a:pt x="12" y="8"/>
                </a:lnTo>
                <a:lnTo>
                  <a:pt x="12" y="8"/>
                </a:lnTo>
                <a:lnTo>
                  <a:pt x="13" y="8"/>
                </a:lnTo>
                <a:lnTo>
                  <a:pt x="13" y="8"/>
                </a:lnTo>
                <a:lnTo>
                  <a:pt x="13" y="7"/>
                </a:lnTo>
                <a:lnTo>
                  <a:pt x="13" y="7"/>
                </a:lnTo>
                <a:lnTo>
                  <a:pt x="13" y="7"/>
                </a:lnTo>
                <a:lnTo>
                  <a:pt x="13" y="6"/>
                </a:lnTo>
                <a:lnTo>
                  <a:pt x="13" y="6"/>
                </a:lnTo>
                <a:lnTo>
                  <a:pt x="13" y="6"/>
                </a:lnTo>
                <a:lnTo>
                  <a:pt x="12" y="6"/>
                </a:lnTo>
                <a:lnTo>
                  <a:pt x="12" y="5"/>
                </a:lnTo>
                <a:lnTo>
                  <a:pt x="11" y="5"/>
                </a:lnTo>
                <a:lnTo>
                  <a:pt x="11" y="5"/>
                </a:lnTo>
                <a:lnTo>
                  <a:pt x="10" y="5"/>
                </a:lnTo>
                <a:lnTo>
                  <a:pt x="9" y="4"/>
                </a:lnTo>
                <a:lnTo>
                  <a:pt x="9" y="4"/>
                </a:lnTo>
                <a:lnTo>
                  <a:pt x="8" y="4"/>
                </a:lnTo>
                <a:lnTo>
                  <a:pt x="7" y="3"/>
                </a:lnTo>
                <a:lnTo>
                  <a:pt x="6" y="3"/>
                </a:lnTo>
                <a:lnTo>
                  <a:pt x="5" y="3"/>
                </a:lnTo>
                <a:lnTo>
                  <a:pt x="5" y="3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2" y="2"/>
                </a:lnTo>
                <a:lnTo>
                  <a:pt x="1" y="1"/>
                </a:lnTo>
                <a:lnTo>
                  <a:pt x="1" y="1"/>
                </a:lnTo>
                <a:lnTo>
                  <a:pt x="0" y="1"/>
                </a:lnTo>
                <a:lnTo>
                  <a:pt x="0" y="1"/>
                </a:lnTo>
                <a:lnTo>
                  <a:pt x="0" y="0"/>
                </a:lnTo>
                <a:lnTo>
                  <a:pt x="0" y="0"/>
                </a:lnTo>
                <a:lnTo>
                  <a:pt x="38" y="0"/>
                </a:lnTo>
                <a:lnTo>
                  <a:pt x="38" y="0"/>
                </a:lnTo>
                <a:lnTo>
                  <a:pt x="37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6" y="2"/>
                </a:lnTo>
                <a:lnTo>
                  <a:pt x="35" y="2"/>
                </a:lnTo>
                <a:lnTo>
                  <a:pt x="34" y="2"/>
                </a:lnTo>
                <a:lnTo>
                  <a:pt x="34" y="2"/>
                </a:lnTo>
                <a:lnTo>
                  <a:pt x="33" y="3"/>
                </a:lnTo>
                <a:lnTo>
                  <a:pt x="32" y="3"/>
                </a:lnTo>
                <a:lnTo>
                  <a:pt x="31" y="3"/>
                </a:lnTo>
                <a:lnTo>
                  <a:pt x="31" y="3"/>
                </a:lnTo>
                <a:lnTo>
                  <a:pt x="30" y="4"/>
                </a:lnTo>
                <a:lnTo>
                  <a:pt x="29" y="4"/>
                </a:lnTo>
                <a:lnTo>
                  <a:pt x="28" y="4"/>
                </a:lnTo>
                <a:lnTo>
                  <a:pt x="28" y="5"/>
                </a:lnTo>
                <a:lnTo>
                  <a:pt x="27" y="5"/>
                </a:lnTo>
                <a:lnTo>
                  <a:pt x="26" y="5"/>
                </a:lnTo>
                <a:lnTo>
                  <a:pt x="26" y="5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5" y="6"/>
                </a:lnTo>
                <a:lnTo>
                  <a:pt x="24" y="7"/>
                </a:lnTo>
                <a:lnTo>
                  <a:pt x="24" y="7"/>
                </a:lnTo>
                <a:lnTo>
                  <a:pt x="24" y="7"/>
                </a:lnTo>
                <a:lnTo>
                  <a:pt x="25" y="8"/>
                </a:lnTo>
                <a:lnTo>
                  <a:pt x="25" y="8"/>
                </a:lnTo>
                <a:lnTo>
                  <a:pt x="25" y="8"/>
                </a:lnTo>
                <a:lnTo>
                  <a:pt x="26" y="8"/>
                </a:lnTo>
                <a:lnTo>
                  <a:pt x="26" y="9"/>
                </a:lnTo>
                <a:lnTo>
                  <a:pt x="27" y="9"/>
                </a:lnTo>
                <a:lnTo>
                  <a:pt x="27" y="9"/>
                </a:lnTo>
                <a:lnTo>
                  <a:pt x="28" y="9"/>
                </a:lnTo>
                <a:lnTo>
                  <a:pt x="28" y="10"/>
                </a:lnTo>
                <a:lnTo>
                  <a:pt x="29" y="10"/>
                </a:lnTo>
                <a:lnTo>
                  <a:pt x="30" y="10"/>
                </a:lnTo>
                <a:lnTo>
                  <a:pt x="30" y="10"/>
                </a:lnTo>
                <a:lnTo>
                  <a:pt x="31" y="11"/>
                </a:lnTo>
                <a:lnTo>
                  <a:pt x="31" y="11"/>
                </a:lnTo>
                <a:lnTo>
                  <a:pt x="32" y="11"/>
                </a:lnTo>
                <a:lnTo>
                  <a:pt x="33" y="12"/>
                </a:lnTo>
                <a:lnTo>
                  <a:pt x="33" y="12"/>
                </a:lnTo>
                <a:lnTo>
                  <a:pt x="33" y="12"/>
                </a:lnTo>
                <a:lnTo>
                  <a:pt x="34" y="12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3"/>
                </a:lnTo>
                <a:lnTo>
                  <a:pt x="34" y="14"/>
                </a:lnTo>
                <a:lnTo>
                  <a:pt x="34" y="14"/>
                </a:lnTo>
                <a:lnTo>
                  <a:pt x="34" y="14"/>
                </a:lnTo>
                <a:lnTo>
                  <a:pt x="33" y="14"/>
                </a:lnTo>
                <a:lnTo>
                  <a:pt x="33" y="15"/>
                </a:lnTo>
                <a:lnTo>
                  <a:pt x="32" y="15"/>
                </a:lnTo>
                <a:lnTo>
                  <a:pt x="32" y="15"/>
                </a:lnTo>
                <a:lnTo>
                  <a:pt x="31" y="16"/>
                </a:lnTo>
                <a:lnTo>
                  <a:pt x="31" y="16"/>
                </a:lnTo>
                <a:lnTo>
                  <a:pt x="30" y="16"/>
                </a:lnTo>
                <a:lnTo>
                  <a:pt x="29" y="16"/>
                </a:lnTo>
                <a:lnTo>
                  <a:pt x="29" y="17"/>
                </a:lnTo>
                <a:lnTo>
                  <a:pt x="28" y="17"/>
                </a:lnTo>
                <a:lnTo>
                  <a:pt x="27" y="17"/>
                </a:lnTo>
                <a:lnTo>
                  <a:pt x="27" y="17"/>
                </a:lnTo>
                <a:lnTo>
                  <a:pt x="26" y="18"/>
                </a:lnTo>
                <a:lnTo>
                  <a:pt x="25" y="18"/>
                </a:lnTo>
                <a:lnTo>
                  <a:pt x="25" y="18"/>
                </a:lnTo>
                <a:lnTo>
                  <a:pt x="24" y="18"/>
                </a:lnTo>
                <a:lnTo>
                  <a:pt x="24" y="19"/>
                </a:lnTo>
                <a:lnTo>
                  <a:pt x="23" y="19"/>
                </a:lnTo>
                <a:lnTo>
                  <a:pt x="23" y="19"/>
                </a:lnTo>
                <a:lnTo>
                  <a:pt x="22" y="20"/>
                </a:lnTo>
                <a:lnTo>
                  <a:pt x="22" y="20"/>
                </a:lnTo>
                <a:lnTo>
                  <a:pt x="22" y="20"/>
                </a:lnTo>
                <a:lnTo>
                  <a:pt x="21" y="20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1"/>
                </a:lnTo>
                <a:lnTo>
                  <a:pt x="21" y="22"/>
                </a:lnTo>
                <a:lnTo>
                  <a:pt x="21" y="22"/>
                </a:lnTo>
                <a:lnTo>
                  <a:pt x="21" y="22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3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4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5"/>
                </a:lnTo>
                <a:lnTo>
                  <a:pt x="21" y="26"/>
                </a:lnTo>
                <a:lnTo>
                  <a:pt x="21" y="26"/>
                </a:lnTo>
                <a:lnTo>
                  <a:pt x="21" y="26"/>
                </a:lnTo>
                <a:lnTo>
                  <a:pt x="21" y="27"/>
                </a:lnTo>
                <a:lnTo>
                  <a:pt x="16" y="2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7" name="Line 174"/>
          <p:cNvSpPr>
            <a:spLocks noChangeShapeType="1"/>
          </p:cNvSpPr>
          <p:nvPr/>
        </p:nvSpPr>
        <p:spPr bwMode="auto">
          <a:xfrm flipV="1">
            <a:off x="6124575" y="4600575"/>
            <a:ext cx="0" cy="2571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8" name="Rectangle 175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9" name="Rectangle 176"/>
          <p:cNvSpPr>
            <a:spLocks noChangeArrowheads="1"/>
          </p:cNvSpPr>
          <p:nvPr/>
        </p:nvSpPr>
        <p:spPr bwMode="auto">
          <a:xfrm>
            <a:off x="6115050" y="4600575"/>
            <a:ext cx="19050" cy="12382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0" name="Rectangle 177"/>
          <p:cNvSpPr>
            <a:spLocks noChangeArrowheads="1"/>
          </p:cNvSpPr>
          <p:nvPr/>
        </p:nvSpPr>
        <p:spPr bwMode="auto">
          <a:xfrm>
            <a:off x="6115050" y="45720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1" name="Rectangle 178"/>
          <p:cNvSpPr>
            <a:spLocks noChangeArrowheads="1"/>
          </p:cNvSpPr>
          <p:nvPr/>
        </p:nvSpPr>
        <p:spPr bwMode="auto">
          <a:xfrm>
            <a:off x="6115050" y="46291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2" name="Rectangle 179"/>
          <p:cNvSpPr>
            <a:spLocks noChangeArrowheads="1"/>
          </p:cNvSpPr>
          <p:nvPr/>
        </p:nvSpPr>
        <p:spPr bwMode="auto">
          <a:xfrm>
            <a:off x="6105525" y="45815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3" name="Rectangle 180"/>
          <p:cNvSpPr>
            <a:spLocks noChangeArrowheads="1"/>
          </p:cNvSpPr>
          <p:nvPr/>
        </p:nvSpPr>
        <p:spPr bwMode="auto">
          <a:xfrm>
            <a:off x="6105525" y="46196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4" name="Rectangle 181"/>
          <p:cNvSpPr>
            <a:spLocks noChangeArrowheads="1"/>
          </p:cNvSpPr>
          <p:nvPr/>
        </p:nvSpPr>
        <p:spPr bwMode="auto">
          <a:xfrm>
            <a:off x="6096000" y="45910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5" name="Rectangle 182"/>
          <p:cNvSpPr>
            <a:spLocks noChangeArrowheads="1"/>
          </p:cNvSpPr>
          <p:nvPr/>
        </p:nvSpPr>
        <p:spPr bwMode="auto">
          <a:xfrm>
            <a:off x="6096000" y="46101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6" name="Rectangle 183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7" name="Rectangle 184"/>
          <p:cNvSpPr>
            <a:spLocks noChangeArrowheads="1"/>
          </p:cNvSpPr>
          <p:nvPr/>
        </p:nvSpPr>
        <p:spPr bwMode="auto">
          <a:xfrm>
            <a:off x="6096000" y="46005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8" name="Oval 185"/>
          <p:cNvSpPr>
            <a:spLocks noChangeArrowheads="1"/>
          </p:cNvSpPr>
          <p:nvPr/>
        </p:nvSpPr>
        <p:spPr bwMode="auto">
          <a:xfrm>
            <a:off x="6096000" y="45720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" name="Freeform 186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90 w 228"/>
              <a:gd name="T1" fmla="*/ 306 h 318"/>
              <a:gd name="T2" fmla="*/ 84 w 228"/>
              <a:gd name="T3" fmla="*/ 294 h 318"/>
              <a:gd name="T4" fmla="*/ 72 w 228"/>
              <a:gd name="T5" fmla="*/ 282 h 318"/>
              <a:gd name="T6" fmla="*/ 60 w 228"/>
              <a:gd name="T7" fmla="*/ 270 h 318"/>
              <a:gd name="T8" fmla="*/ 42 w 228"/>
              <a:gd name="T9" fmla="*/ 258 h 318"/>
              <a:gd name="T10" fmla="*/ 24 w 228"/>
              <a:gd name="T11" fmla="*/ 246 h 318"/>
              <a:gd name="T12" fmla="*/ 24 w 228"/>
              <a:gd name="T13" fmla="*/ 234 h 318"/>
              <a:gd name="T14" fmla="*/ 30 w 228"/>
              <a:gd name="T15" fmla="*/ 216 h 318"/>
              <a:gd name="T16" fmla="*/ 30 w 228"/>
              <a:gd name="T17" fmla="*/ 204 h 318"/>
              <a:gd name="T18" fmla="*/ 30 w 228"/>
              <a:gd name="T19" fmla="*/ 192 h 318"/>
              <a:gd name="T20" fmla="*/ 12 w 228"/>
              <a:gd name="T21" fmla="*/ 180 h 318"/>
              <a:gd name="T22" fmla="*/ 0 w 228"/>
              <a:gd name="T23" fmla="*/ 168 h 318"/>
              <a:gd name="T24" fmla="*/ 0 w 228"/>
              <a:gd name="T25" fmla="*/ 156 h 318"/>
              <a:gd name="T26" fmla="*/ 12 w 228"/>
              <a:gd name="T27" fmla="*/ 144 h 318"/>
              <a:gd name="T28" fmla="*/ 36 w 228"/>
              <a:gd name="T29" fmla="*/ 126 h 318"/>
              <a:gd name="T30" fmla="*/ 48 w 228"/>
              <a:gd name="T31" fmla="*/ 114 h 318"/>
              <a:gd name="T32" fmla="*/ 60 w 228"/>
              <a:gd name="T33" fmla="*/ 102 h 318"/>
              <a:gd name="T34" fmla="*/ 60 w 228"/>
              <a:gd name="T35" fmla="*/ 90 h 318"/>
              <a:gd name="T36" fmla="*/ 60 w 228"/>
              <a:gd name="T37" fmla="*/ 78 h 318"/>
              <a:gd name="T38" fmla="*/ 72 w 228"/>
              <a:gd name="T39" fmla="*/ 66 h 318"/>
              <a:gd name="T40" fmla="*/ 78 w 228"/>
              <a:gd name="T41" fmla="*/ 54 h 318"/>
              <a:gd name="T42" fmla="*/ 90 w 228"/>
              <a:gd name="T43" fmla="*/ 36 h 318"/>
              <a:gd name="T44" fmla="*/ 102 w 228"/>
              <a:gd name="T45" fmla="*/ 24 h 318"/>
              <a:gd name="T46" fmla="*/ 102 w 228"/>
              <a:gd name="T47" fmla="*/ 12 h 318"/>
              <a:gd name="T48" fmla="*/ 108 w 228"/>
              <a:gd name="T49" fmla="*/ 0 h 318"/>
              <a:gd name="T50" fmla="*/ 120 w 228"/>
              <a:gd name="T51" fmla="*/ 12 h 318"/>
              <a:gd name="T52" fmla="*/ 126 w 228"/>
              <a:gd name="T53" fmla="*/ 24 h 318"/>
              <a:gd name="T54" fmla="*/ 132 w 228"/>
              <a:gd name="T55" fmla="*/ 36 h 318"/>
              <a:gd name="T56" fmla="*/ 144 w 228"/>
              <a:gd name="T57" fmla="*/ 48 h 318"/>
              <a:gd name="T58" fmla="*/ 156 w 228"/>
              <a:gd name="T59" fmla="*/ 60 h 318"/>
              <a:gd name="T60" fmla="*/ 162 w 228"/>
              <a:gd name="T61" fmla="*/ 72 h 318"/>
              <a:gd name="T62" fmla="*/ 168 w 228"/>
              <a:gd name="T63" fmla="*/ 84 h 318"/>
              <a:gd name="T64" fmla="*/ 168 w 228"/>
              <a:gd name="T65" fmla="*/ 102 h 318"/>
              <a:gd name="T66" fmla="*/ 174 w 228"/>
              <a:gd name="T67" fmla="*/ 114 h 318"/>
              <a:gd name="T68" fmla="*/ 186 w 228"/>
              <a:gd name="T69" fmla="*/ 126 h 318"/>
              <a:gd name="T70" fmla="*/ 204 w 228"/>
              <a:gd name="T71" fmla="*/ 138 h 318"/>
              <a:gd name="T72" fmla="*/ 222 w 228"/>
              <a:gd name="T73" fmla="*/ 150 h 318"/>
              <a:gd name="T74" fmla="*/ 222 w 228"/>
              <a:gd name="T75" fmla="*/ 162 h 318"/>
              <a:gd name="T76" fmla="*/ 216 w 228"/>
              <a:gd name="T77" fmla="*/ 174 h 318"/>
              <a:gd name="T78" fmla="*/ 198 w 228"/>
              <a:gd name="T79" fmla="*/ 192 h 318"/>
              <a:gd name="T80" fmla="*/ 192 w 228"/>
              <a:gd name="T81" fmla="*/ 204 h 318"/>
              <a:gd name="T82" fmla="*/ 192 w 228"/>
              <a:gd name="T83" fmla="*/ 216 h 318"/>
              <a:gd name="T84" fmla="*/ 198 w 228"/>
              <a:gd name="T85" fmla="*/ 228 h 318"/>
              <a:gd name="T86" fmla="*/ 198 w 228"/>
              <a:gd name="T87" fmla="*/ 240 h 318"/>
              <a:gd name="T88" fmla="*/ 192 w 228"/>
              <a:gd name="T89" fmla="*/ 252 h 318"/>
              <a:gd name="T90" fmla="*/ 174 w 228"/>
              <a:gd name="T91" fmla="*/ 264 h 318"/>
              <a:gd name="T92" fmla="*/ 156 w 228"/>
              <a:gd name="T93" fmla="*/ 282 h 318"/>
              <a:gd name="T94" fmla="*/ 144 w 228"/>
              <a:gd name="T95" fmla="*/ 294 h 318"/>
              <a:gd name="T96" fmla="*/ 138 w 228"/>
              <a:gd name="T97" fmla="*/ 306 h 318"/>
              <a:gd name="T98" fmla="*/ 132 w 228"/>
              <a:gd name="T99" fmla="*/ 31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8" h="318">
                <a:moveTo>
                  <a:pt x="90" y="318"/>
                </a:moveTo>
                <a:lnTo>
                  <a:pt x="90" y="312"/>
                </a:lnTo>
                <a:lnTo>
                  <a:pt x="90" y="312"/>
                </a:lnTo>
                <a:lnTo>
                  <a:pt x="90" y="306"/>
                </a:lnTo>
                <a:lnTo>
                  <a:pt x="90" y="306"/>
                </a:lnTo>
                <a:lnTo>
                  <a:pt x="90" y="300"/>
                </a:lnTo>
                <a:lnTo>
                  <a:pt x="84" y="300"/>
                </a:lnTo>
                <a:lnTo>
                  <a:pt x="84" y="294"/>
                </a:lnTo>
                <a:lnTo>
                  <a:pt x="84" y="294"/>
                </a:lnTo>
                <a:lnTo>
                  <a:pt x="78" y="288"/>
                </a:lnTo>
                <a:lnTo>
                  <a:pt x="78" y="288"/>
                </a:lnTo>
                <a:lnTo>
                  <a:pt x="72" y="282"/>
                </a:lnTo>
                <a:lnTo>
                  <a:pt x="72" y="282"/>
                </a:lnTo>
                <a:lnTo>
                  <a:pt x="66" y="276"/>
                </a:lnTo>
                <a:lnTo>
                  <a:pt x="60" y="276"/>
                </a:lnTo>
                <a:lnTo>
                  <a:pt x="60" y="270"/>
                </a:lnTo>
                <a:lnTo>
                  <a:pt x="54" y="264"/>
                </a:lnTo>
                <a:lnTo>
                  <a:pt x="48" y="264"/>
                </a:lnTo>
                <a:lnTo>
                  <a:pt x="42" y="258"/>
                </a:lnTo>
                <a:lnTo>
                  <a:pt x="42" y="258"/>
                </a:lnTo>
                <a:lnTo>
                  <a:pt x="36" y="252"/>
                </a:lnTo>
                <a:lnTo>
                  <a:pt x="30" y="252"/>
                </a:lnTo>
                <a:lnTo>
                  <a:pt x="30" y="246"/>
                </a:lnTo>
                <a:lnTo>
                  <a:pt x="24" y="246"/>
                </a:lnTo>
                <a:lnTo>
                  <a:pt x="24" y="240"/>
                </a:lnTo>
                <a:lnTo>
                  <a:pt x="24" y="240"/>
                </a:lnTo>
                <a:lnTo>
                  <a:pt x="24" y="234"/>
                </a:lnTo>
                <a:lnTo>
                  <a:pt x="24" y="234"/>
                </a:lnTo>
                <a:lnTo>
                  <a:pt x="24" y="228"/>
                </a:lnTo>
                <a:lnTo>
                  <a:pt x="24" y="222"/>
                </a:lnTo>
                <a:lnTo>
                  <a:pt x="30" y="222"/>
                </a:lnTo>
                <a:lnTo>
                  <a:pt x="30" y="216"/>
                </a:lnTo>
                <a:lnTo>
                  <a:pt x="30" y="216"/>
                </a:lnTo>
                <a:lnTo>
                  <a:pt x="30" y="210"/>
                </a:lnTo>
                <a:lnTo>
                  <a:pt x="30" y="210"/>
                </a:lnTo>
                <a:lnTo>
                  <a:pt x="30" y="204"/>
                </a:lnTo>
                <a:lnTo>
                  <a:pt x="30" y="204"/>
                </a:lnTo>
                <a:lnTo>
                  <a:pt x="30" y="198"/>
                </a:lnTo>
                <a:lnTo>
                  <a:pt x="30" y="198"/>
                </a:lnTo>
                <a:lnTo>
                  <a:pt x="30" y="192"/>
                </a:lnTo>
                <a:lnTo>
                  <a:pt x="24" y="192"/>
                </a:lnTo>
                <a:lnTo>
                  <a:pt x="24" y="186"/>
                </a:lnTo>
                <a:lnTo>
                  <a:pt x="18" y="186"/>
                </a:lnTo>
                <a:lnTo>
                  <a:pt x="12" y="180"/>
                </a:lnTo>
                <a:lnTo>
                  <a:pt x="12" y="174"/>
                </a:lnTo>
                <a:lnTo>
                  <a:pt x="6" y="174"/>
                </a:lnTo>
                <a:lnTo>
                  <a:pt x="6" y="168"/>
                </a:lnTo>
                <a:lnTo>
                  <a:pt x="0" y="168"/>
                </a:lnTo>
                <a:lnTo>
                  <a:pt x="0" y="162"/>
                </a:lnTo>
                <a:lnTo>
                  <a:pt x="0" y="162"/>
                </a:lnTo>
                <a:lnTo>
                  <a:pt x="0" y="156"/>
                </a:lnTo>
                <a:lnTo>
                  <a:pt x="0" y="156"/>
                </a:lnTo>
                <a:lnTo>
                  <a:pt x="6" y="150"/>
                </a:lnTo>
                <a:lnTo>
                  <a:pt x="6" y="150"/>
                </a:lnTo>
                <a:lnTo>
                  <a:pt x="12" y="144"/>
                </a:lnTo>
                <a:lnTo>
                  <a:pt x="12" y="144"/>
                </a:lnTo>
                <a:lnTo>
                  <a:pt x="18" y="138"/>
                </a:lnTo>
                <a:lnTo>
                  <a:pt x="24" y="132"/>
                </a:lnTo>
                <a:lnTo>
                  <a:pt x="30" y="132"/>
                </a:lnTo>
                <a:lnTo>
                  <a:pt x="36" y="126"/>
                </a:lnTo>
                <a:lnTo>
                  <a:pt x="42" y="126"/>
                </a:lnTo>
                <a:lnTo>
                  <a:pt x="42" y="120"/>
                </a:lnTo>
                <a:lnTo>
                  <a:pt x="48" y="120"/>
                </a:lnTo>
                <a:lnTo>
                  <a:pt x="48" y="114"/>
                </a:lnTo>
                <a:lnTo>
                  <a:pt x="54" y="114"/>
                </a:lnTo>
                <a:lnTo>
                  <a:pt x="54" y="108"/>
                </a:lnTo>
                <a:lnTo>
                  <a:pt x="54" y="108"/>
                </a:lnTo>
                <a:lnTo>
                  <a:pt x="60" y="102"/>
                </a:lnTo>
                <a:lnTo>
                  <a:pt x="60" y="102"/>
                </a:lnTo>
                <a:lnTo>
                  <a:pt x="60" y="96"/>
                </a:lnTo>
                <a:lnTo>
                  <a:pt x="60" y="96"/>
                </a:lnTo>
                <a:lnTo>
                  <a:pt x="60" y="90"/>
                </a:lnTo>
                <a:lnTo>
                  <a:pt x="60" y="84"/>
                </a:lnTo>
                <a:lnTo>
                  <a:pt x="60" y="84"/>
                </a:lnTo>
                <a:lnTo>
                  <a:pt x="60" y="78"/>
                </a:lnTo>
                <a:lnTo>
                  <a:pt x="60" y="78"/>
                </a:lnTo>
                <a:lnTo>
                  <a:pt x="66" y="72"/>
                </a:lnTo>
                <a:lnTo>
                  <a:pt x="66" y="72"/>
                </a:lnTo>
                <a:lnTo>
                  <a:pt x="66" y="66"/>
                </a:lnTo>
                <a:lnTo>
                  <a:pt x="72" y="66"/>
                </a:lnTo>
                <a:lnTo>
                  <a:pt x="72" y="60"/>
                </a:lnTo>
                <a:lnTo>
                  <a:pt x="72" y="60"/>
                </a:lnTo>
                <a:lnTo>
                  <a:pt x="78" y="54"/>
                </a:lnTo>
                <a:lnTo>
                  <a:pt x="78" y="54"/>
                </a:lnTo>
                <a:lnTo>
                  <a:pt x="84" y="48"/>
                </a:lnTo>
                <a:lnTo>
                  <a:pt x="84" y="42"/>
                </a:lnTo>
                <a:lnTo>
                  <a:pt x="90" y="42"/>
                </a:lnTo>
                <a:lnTo>
                  <a:pt x="90" y="36"/>
                </a:lnTo>
                <a:lnTo>
                  <a:pt x="96" y="36"/>
                </a:lnTo>
                <a:lnTo>
                  <a:pt x="96" y="30"/>
                </a:lnTo>
                <a:lnTo>
                  <a:pt x="96" y="30"/>
                </a:lnTo>
                <a:lnTo>
                  <a:pt x="102" y="24"/>
                </a:lnTo>
                <a:lnTo>
                  <a:pt x="102" y="24"/>
                </a:lnTo>
                <a:lnTo>
                  <a:pt x="102" y="18"/>
                </a:lnTo>
                <a:lnTo>
                  <a:pt x="102" y="18"/>
                </a:lnTo>
                <a:lnTo>
                  <a:pt x="102" y="12"/>
                </a:lnTo>
                <a:lnTo>
                  <a:pt x="102" y="12"/>
                </a:lnTo>
                <a:lnTo>
                  <a:pt x="102" y="6"/>
                </a:lnTo>
                <a:lnTo>
                  <a:pt x="108" y="0"/>
                </a:lnTo>
                <a:lnTo>
                  <a:pt x="108" y="0"/>
                </a:lnTo>
                <a:lnTo>
                  <a:pt x="120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12"/>
                </a:lnTo>
                <a:lnTo>
                  <a:pt x="120" y="18"/>
                </a:lnTo>
                <a:lnTo>
                  <a:pt x="126" y="18"/>
                </a:lnTo>
                <a:lnTo>
                  <a:pt x="126" y="24"/>
                </a:lnTo>
                <a:lnTo>
                  <a:pt x="126" y="24"/>
                </a:lnTo>
                <a:lnTo>
                  <a:pt x="126" y="30"/>
                </a:lnTo>
                <a:lnTo>
                  <a:pt x="132" y="30"/>
                </a:lnTo>
                <a:lnTo>
                  <a:pt x="132" y="36"/>
                </a:lnTo>
                <a:lnTo>
                  <a:pt x="132" y="36"/>
                </a:lnTo>
                <a:lnTo>
                  <a:pt x="138" y="42"/>
                </a:lnTo>
                <a:lnTo>
                  <a:pt x="138" y="42"/>
                </a:lnTo>
                <a:lnTo>
                  <a:pt x="144" y="48"/>
                </a:lnTo>
                <a:lnTo>
                  <a:pt x="144" y="54"/>
                </a:lnTo>
                <a:lnTo>
                  <a:pt x="150" y="54"/>
                </a:lnTo>
                <a:lnTo>
                  <a:pt x="150" y="60"/>
                </a:lnTo>
                <a:lnTo>
                  <a:pt x="156" y="60"/>
                </a:lnTo>
                <a:lnTo>
                  <a:pt x="156" y="66"/>
                </a:lnTo>
                <a:lnTo>
                  <a:pt x="156" y="66"/>
                </a:lnTo>
                <a:lnTo>
                  <a:pt x="162" y="72"/>
                </a:lnTo>
                <a:lnTo>
                  <a:pt x="162" y="72"/>
                </a:lnTo>
                <a:lnTo>
                  <a:pt x="162" y="78"/>
                </a:lnTo>
                <a:lnTo>
                  <a:pt x="162" y="78"/>
                </a:lnTo>
                <a:lnTo>
                  <a:pt x="162" y="84"/>
                </a:lnTo>
                <a:lnTo>
                  <a:pt x="168" y="84"/>
                </a:lnTo>
                <a:lnTo>
                  <a:pt x="168" y="90"/>
                </a:lnTo>
                <a:lnTo>
                  <a:pt x="168" y="96"/>
                </a:lnTo>
                <a:lnTo>
                  <a:pt x="168" y="96"/>
                </a:lnTo>
                <a:lnTo>
                  <a:pt x="168" y="102"/>
                </a:lnTo>
                <a:lnTo>
                  <a:pt x="168" y="102"/>
                </a:lnTo>
                <a:lnTo>
                  <a:pt x="168" y="108"/>
                </a:lnTo>
                <a:lnTo>
                  <a:pt x="168" y="108"/>
                </a:lnTo>
                <a:lnTo>
                  <a:pt x="174" y="114"/>
                </a:lnTo>
                <a:lnTo>
                  <a:pt x="174" y="114"/>
                </a:lnTo>
                <a:lnTo>
                  <a:pt x="180" y="120"/>
                </a:lnTo>
                <a:lnTo>
                  <a:pt x="180" y="120"/>
                </a:lnTo>
                <a:lnTo>
                  <a:pt x="186" y="126"/>
                </a:lnTo>
                <a:lnTo>
                  <a:pt x="192" y="126"/>
                </a:lnTo>
                <a:lnTo>
                  <a:pt x="198" y="132"/>
                </a:lnTo>
                <a:lnTo>
                  <a:pt x="198" y="132"/>
                </a:lnTo>
                <a:lnTo>
                  <a:pt x="204" y="138"/>
                </a:lnTo>
                <a:lnTo>
                  <a:pt x="210" y="144"/>
                </a:lnTo>
                <a:lnTo>
                  <a:pt x="216" y="144"/>
                </a:lnTo>
                <a:lnTo>
                  <a:pt x="216" y="150"/>
                </a:lnTo>
                <a:lnTo>
                  <a:pt x="222" y="150"/>
                </a:lnTo>
                <a:lnTo>
                  <a:pt x="222" y="156"/>
                </a:lnTo>
                <a:lnTo>
                  <a:pt x="222" y="156"/>
                </a:lnTo>
                <a:lnTo>
                  <a:pt x="228" y="162"/>
                </a:lnTo>
                <a:lnTo>
                  <a:pt x="222" y="162"/>
                </a:lnTo>
                <a:lnTo>
                  <a:pt x="222" y="168"/>
                </a:lnTo>
                <a:lnTo>
                  <a:pt x="222" y="168"/>
                </a:lnTo>
                <a:lnTo>
                  <a:pt x="216" y="174"/>
                </a:lnTo>
                <a:lnTo>
                  <a:pt x="216" y="174"/>
                </a:lnTo>
                <a:lnTo>
                  <a:pt x="210" y="180"/>
                </a:lnTo>
                <a:lnTo>
                  <a:pt x="210" y="186"/>
                </a:lnTo>
                <a:lnTo>
                  <a:pt x="204" y="186"/>
                </a:lnTo>
                <a:lnTo>
                  <a:pt x="198" y="192"/>
                </a:lnTo>
                <a:lnTo>
                  <a:pt x="198" y="192"/>
                </a:lnTo>
                <a:lnTo>
                  <a:pt x="198" y="198"/>
                </a:lnTo>
                <a:lnTo>
                  <a:pt x="192" y="198"/>
                </a:lnTo>
                <a:lnTo>
                  <a:pt x="192" y="204"/>
                </a:lnTo>
                <a:lnTo>
                  <a:pt x="192" y="204"/>
                </a:lnTo>
                <a:lnTo>
                  <a:pt x="192" y="210"/>
                </a:lnTo>
                <a:lnTo>
                  <a:pt x="192" y="210"/>
                </a:lnTo>
                <a:lnTo>
                  <a:pt x="192" y="216"/>
                </a:lnTo>
                <a:lnTo>
                  <a:pt x="198" y="216"/>
                </a:lnTo>
                <a:lnTo>
                  <a:pt x="198" y="222"/>
                </a:lnTo>
                <a:lnTo>
                  <a:pt x="198" y="222"/>
                </a:lnTo>
                <a:lnTo>
                  <a:pt x="198" y="228"/>
                </a:lnTo>
                <a:lnTo>
                  <a:pt x="204" y="234"/>
                </a:lnTo>
                <a:lnTo>
                  <a:pt x="204" y="234"/>
                </a:lnTo>
                <a:lnTo>
                  <a:pt x="204" y="240"/>
                </a:lnTo>
                <a:lnTo>
                  <a:pt x="198" y="240"/>
                </a:lnTo>
                <a:lnTo>
                  <a:pt x="198" y="246"/>
                </a:lnTo>
                <a:lnTo>
                  <a:pt x="198" y="246"/>
                </a:lnTo>
                <a:lnTo>
                  <a:pt x="192" y="252"/>
                </a:lnTo>
                <a:lnTo>
                  <a:pt x="192" y="252"/>
                </a:lnTo>
                <a:lnTo>
                  <a:pt x="186" y="258"/>
                </a:lnTo>
                <a:lnTo>
                  <a:pt x="180" y="258"/>
                </a:lnTo>
                <a:lnTo>
                  <a:pt x="174" y="264"/>
                </a:lnTo>
                <a:lnTo>
                  <a:pt x="174" y="264"/>
                </a:lnTo>
                <a:lnTo>
                  <a:pt x="168" y="270"/>
                </a:lnTo>
                <a:lnTo>
                  <a:pt x="162" y="276"/>
                </a:lnTo>
                <a:lnTo>
                  <a:pt x="156" y="276"/>
                </a:lnTo>
                <a:lnTo>
                  <a:pt x="156" y="282"/>
                </a:lnTo>
                <a:lnTo>
                  <a:pt x="150" y="282"/>
                </a:lnTo>
                <a:lnTo>
                  <a:pt x="150" y="288"/>
                </a:lnTo>
                <a:lnTo>
                  <a:pt x="144" y="288"/>
                </a:lnTo>
                <a:lnTo>
                  <a:pt x="144" y="294"/>
                </a:lnTo>
                <a:lnTo>
                  <a:pt x="138" y="294"/>
                </a:lnTo>
                <a:lnTo>
                  <a:pt x="138" y="300"/>
                </a:lnTo>
                <a:lnTo>
                  <a:pt x="138" y="300"/>
                </a:lnTo>
                <a:lnTo>
                  <a:pt x="138" y="306"/>
                </a:lnTo>
                <a:lnTo>
                  <a:pt x="138" y="306"/>
                </a:lnTo>
                <a:lnTo>
                  <a:pt x="138" y="312"/>
                </a:lnTo>
                <a:lnTo>
                  <a:pt x="132" y="312"/>
                </a:lnTo>
                <a:lnTo>
                  <a:pt x="132" y="318"/>
                </a:lnTo>
                <a:lnTo>
                  <a:pt x="90" y="318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" name="Freeform 187"/>
          <p:cNvSpPr>
            <a:spLocks/>
          </p:cNvSpPr>
          <p:nvPr/>
        </p:nvSpPr>
        <p:spPr bwMode="auto">
          <a:xfrm>
            <a:off x="6391275" y="4095750"/>
            <a:ext cx="361950" cy="504825"/>
          </a:xfrm>
          <a:custGeom>
            <a:avLst/>
            <a:gdLst>
              <a:gd name="T0" fmla="*/ 15 w 38"/>
              <a:gd name="T1" fmla="*/ 51 h 53"/>
              <a:gd name="T2" fmla="*/ 14 w 38"/>
              <a:gd name="T3" fmla="*/ 49 h 53"/>
              <a:gd name="T4" fmla="*/ 12 w 38"/>
              <a:gd name="T5" fmla="*/ 47 h 53"/>
              <a:gd name="T6" fmla="*/ 10 w 38"/>
              <a:gd name="T7" fmla="*/ 45 h 53"/>
              <a:gd name="T8" fmla="*/ 7 w 38"/>
              <a:gd name="T9" fmla="*/ 43 h 53"/>
              <a:gd name="T10" fmla="*/ 4 w 38"/>
              <a:gd name="T11" fmla="*/ 41 h 53"/>
              <a:gd name="T12" fmla="*/ 4 w 38"/>
              <a:gd name="T13" fmla="*/ 39 h 53"/>
              <a:gd name="T14" fmla="*/ 5 w 38"/>
              <a:gd name="T15" fmla="*/ 36 h 53"/>
              <a:gd name="T16" fmla="*/ 5 w 38"/>
              <a:gd name="T17" fmla="*/ 34 h 53"/>
              <a:gd name="T18" fmla="*/ 5 w 38"/>
              <a:gd name="T19" fmla="*/ 32 h 53"/>
              <a:gd name="T20" fmla="*/ 2 w 38"/>
              <a:gd name="T21" fmla="*/ 30 h 53"/>
              <a:gd name="T22" fmla="*/ 0 w 38"/>
              <a:gd name="T23" fmla="*/ 28 h 53"/>
              <a:gd name="T24" fmla="*/ 0 w 38"/>
              <a:gd name="T25" fmla="*/ 26 h 53"/>
              <a:gd name="T26" fmla="*/ 2 w 38"/>
              <a:gd name="T27" fmla="*/ 24 h 53"/>
              <a:gd name="T28" fmla="*/ 6 w 38"/>
              <a:gd name="T29" fmla="*/ 21 h 53"/>
              <a:gd name="T30" fmla="*/ 8 w 38"/>
              <a:gd name="T31" fmla="*/ 19 h 53"/>
              <a:gd name="T32" fmla="*/ 10 w 38"/>
              <a:gd name="T33" fmla="*/ 17 h 53"/>
              <a:gd name="T34" fmla="*/ 10 w 38"/>
              <a:gd name="T35" fmla="*/ 15 h 53"/>
              <a:gd name="T36" fmla="*/ 10 w 38"/>
              <a:gd name="T37" fmla="*/ 13 h 53"/>
              <a:gd name="T38" fmla="*/ 12 w 38"/>
              <a:gd name="T39" fmla="*/ 11 h 53"/>
              <a:gd name="T40" fmla="*/ 13 w 38"/>
              <a:gd name="T41" fmla="*/ 9 h 53"/>
              <a:gd name="T42" fmla="*/ 15 w 38"/>
              <a:gd name="T43" fmla="*/ 6 h 53"/>
              <a:gd name="T44" fmla="*/ 17 w 38"/>
              <a:gd name="T45" fmla="*/ 4 h 53"/>
              <a:gd name="T46" fmla="*/ 17 w 38"/>
              <a:gd name="T47" fmla="*/ 2 h 53"/>
              <a:gd name="T48" fmla="*/ 18 w 38"/>
              <a:gd name="T49" fmla="*/ 0 h 53"/>
              <a:gd name="T50" fmla="*/ 20 w 38"/>
              <a:gd name="T51" fmla="*/ 2 h 53"/>
              <a:gd name="T52" fmla="*/ 21 w 38"/>
              <a:gd name="T53" fmla="*/ 4 h 53"/>
              <a:gd name="T54" fmla="*/ 22 w 38"/>
              <a:gd name="T55" fmla="*/ 6 h 53"/>
              <a:gd name="T56" fmla="*/ 24 w 38"/>
              <a:gd name="T57" fmla="*/ 8 h 53"/>
              <a:gd name="T58" fmla="*/ 26 w 38"/>
              <a:gd name="T59" fmla="*/ 10 h 53"/>
              <a:gd name="T60" fmla="*/ 27 w 38"/>
              <a:gd name="T61" fmla="*/ 12 h 53"/>
              <a:gd name="T62" fmla="*/ 28 w 38"/>
              <a:gd name="T63" fmla="*/ 14 h 53"/>
              <a:gd name="T64" fmla="*/ 28 w 38"/>
              <a:gd name="T65" fmla="*/ 17 h 53"/>
              <a:gd name="T66" fmla="*/ 29 w 38"/>
              <a:gd name="T67" fmla="*/ 19 h 53"/>
              <a:gd name="T68" fmla="*/ 31 w 38"/>
              <a:gd name="T69" fmla="*/ 21 h 53"/>
              <a:gd name="T70" fmla="*/ 34 w 38"/>
              <a:gd name="T71" fmla="*/ 23 h 53"/>
              <a:gd name="T72" fmla="*/ 37 w 38"/>
              <a:gd name="T73" fmla="*/ 25 h 53"/>
              <a:gd name="T74" fmla="*/ 37 w 38"/>
              <a:gd name="T75" fmla="*/ 27 h 53"/>
              <a:gd name="T76" fmla="*/ 36 w 38"/>
              <a:gd name="T77" fmla="*/ 29 h 53"/>
              <a:gd name="T78" fmla="*/ 33 w 38"/>
              <a:gd name="T79" fmla="*/ 32 h 53"/>
              <a:gd name="T80" fmla="*/ 32 w 38"/>
              <a:gd name="T81" fmla="*/ 34 h 53"/>
              <a:gd name="T82" fmla="*/ 32 w 38"/>
              <a:gd name="T83" fmla="*/ 36 h 53"/>
              <a:gd name="T84" fmla="*/ 33 w 38"/>
              <a:gd name="T85" fmla="*/ 38 h 53"/>
              <a:gd name="T86" fmla="*/ 33 w 38"/>
              <a:gd name="T87" fmla="*/ 40 h 53"/>
              <a:gd name="T88" fmla="*/ 32 w 38"/>
              <a:gd name="T89" fmla="*/ 42 h 53"/>
              <a:gd name="T90" fmla="*/ 29 w 38"/>
              <a:gd name="T91" fmla="*/ 44 h 53"/>
              <a:gd name="T92" fmla="*/ 26 w 38"/>
              <a:gd name="T93" fmla="*/ 47 h 53"/>
              <a:gd name="T94" fmla="*/ 24 w 38"/>
              <a:gd name="T95" fmla="*/ 49 h 53"/>
              <a:gd name="T96" fmla="*/ 23 w 38"/>
              <a:gd name="T97" fmla="*/ 51 h 53"/>
              <a:gd name="T98" fmla="*/ 22 w 38"/>
              <a:gd name="T9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8" h="53">
                <a:moveTo>
                  <a:pt x="15" y="53"/>
                </a:moveTo>
                <a:lnTo>
                  <a:pt x="15" y="52"/>
                </a:lnTo>
                <a:lnTo>
                  <a:pt x="15" y="52"/>
                </a:lnTo>
                <a:lnTo>
                  <a:pt x="15" y="51"/>
                </a:lnTo>
                <a:lnTo>
                  <a:pt x="15" y="51"/>
                </a:lnTo>
                <a:lnTo>
                  <a:pt x="15" y="50"/>
                </a:lnTo>
                <a:lnTo>
                  <a:pt x="14" y="50"/>
                </a:lnTo>
                <a:lnTo>
                  <a:pt x="14" y="49"/>
                </a:lnTo>
                <a:lnTo>
                  <a:pt x="14" y="49"/>
                </a:lnTo>
                <a:lnTo>
                  <a:pt x="13" y="48"/>
                </a:lnTo>
                <a:lnTo>
                  <a:pt x="13" y="48"/>
                </a:lnTo>
                <a:lnTo>
                  <a:pt x="12" y="47"/>
                </a:lnTo>
                <a:lnTo>
                  <a:pt x="12" y="47"/>
                </a:lnTo>
                <a:lnTo>
                  <a:pt x="11" y="46"/>
                </a:lnTo>
                <a:lnTo>
                  <a:pt x="10" y="46"/>
                </a:lnTo>
                <a:lnTo>
                  <a:pt x="10" y="45"/>
                </a:lnTo>
                <a:lnTo>
                  <a:pt x="9" y="44"/>
                </a:lnTo>
                <a:lnTo>
                  <a:pt x="8" y="44"/>
                </a:lnTo>
                <a:lnTo>
                  <a:pt x="7" y="43"/>
                </a:lnTo>
                <a:lnTo>
                  <a:pt x="7" y="43"/>
                </a:lnTo>
                <a:lnTo>
                  <a:pt x="6" y="42"/>
                </a:lnTo>
                <a:lnTo>
                  <a:pt x="5" y="42"/>
                </a:lnTo>
                <a:lnTo>
                  <a:pt x="5" y="41"/>
                </a:lnTo>
                <a:lnTo>
                  <a:pt x="4" y="41"/>
                </a:lnTo>
                <a:lnTo>
                  <a:pt x="4" y="40"/>
                </a:lnTo>
                <a:lnTo>
                  <a:pt x="4" y="40"/>
                </a:lnTo>
                <a:lnTo>
                  <a:pt x="4" y="39"/>
                </a:lnTo>
                <a:lnTo>
                  <a:pt x="4" y="39"/>
                </a:lnTo>
                <a:lnTo>
                  <a:pt x="4" y="38"/>
                </a:lnTo>
                <a:lnTo>
                  <a:pt x="4" y="37"/>
                </a:lnTo>
                <a:lnTo>
                  <a:pt x="5" y="37"/>
                </a:lnTo>
                <a:lnTo>
                  <a:pt x="5" y="36"/>
                </a:lnTo>
                <a:lnTo>
                  <a:pt x="5" y="36"/>
                </a:lnTo>
                <a:lnTo>
                  <a:pt x="5" y="35"/>
                </a:lnTo>
                <a:lnTo>
                  <a:pt x="5" y="35"/>
                </a:lnTo>
                <a:lnTo>
                  <a:pt x="5" y="34"/>
                </a:lnTo>
                <a:lnTo>
                  <a:pt x="5" y="34"/>
                </a:lnTo>
                <a:lnTo>
                  <a:pt x="5" y="33"/>
                </a:lnTo>
                <a:lnTo>
                  <a:pt x="5" y="33"/>
                </a:lnTo>
                <a:lnTo>
                  <a:pt x="5" y="32"/>
                </a:lnTo>
                <a:lnTo>
                  <a:pt x="4" y="32"/>
                </a:lnTo>
                <a:lnTo>
                  <a:pt x="4" y="31"/>
                </a:lnTo>
                <a:lnTo>
                  <a:pt x="3" y="31"/>
                </a:lnTo>
                <a:lnTo>
                  <a:pt x="2" y="30"/>
                </a:lnTo>
                <a:lnTo>
                  <a:pt x="2" y="29"/>
                </a:lnTo>
                <a:lnTo>
                  <a:pt x="1" y="29"/>
                </a:lnTo>
                <a:lnTo>
                  <a:pt x="1" y="28"/>
                </a:lnTo>
                <a:lnTo>
                  <a:pt x="0" y="28"/>
                </a:lnTo>
                <a:lnTo>
                  <a:pt x="0" y="27"/>
                </a:lnTo>
                <a:lnTo>
                  <a:pt x="0" y="27"/>
                </a:lnTo>
                <a:lnTo>
                  <a:pt x="0" y="26"/>
                </a:lnTo>
                <a:lnTo>
                  <a:pt x="0" y="26"/>
                </a:lnTo>
                <a:lnTo>
                  <a:pt x="1" y="25"/>
                </a:lnTo>
                <a:lnTo>
                  <a:pt x="1" y="25"/>
                </a:lnTo>
                <a:lnTo>
                  <a:pt x="2" y="24"/>
                </a:lnTo>
                <a:lnTo>
                  <a:pt x="2" y="24"/>
                </a:lnTo>
                <a:lnTo>
                  <a:pt x="3" y="23"/>
                </a:lnTo>
                <a:lnTo>
                  <a:pt x="4" y="22"/>
                </a:lnTo>
                <a:lnTo>
                  <a:pt x="5" y="22"/>
                </a:lnTo>
                <a:lnTo>
                  <a:pt x="6" y="21"/>
                </a:lnTo>
                <a:lnTo>
                  <a:pt x="7" y="21"/>
                </a:lnTo>
                <a:lnTo>
                  <a:pt x="7" y="20"/>
                </a:lnTo>
                <a:lnTo>
                  <a:pt x="8" y="20"/>
                </a:lnTo>
                <a:lnTo>
                  <a:pt x="8" y="19"/>
                </a:lnTo>
                <a:lnTo>
                  <a:pt x="9" y="19"/>
                </a:lnTo>
                <a:lnTo>
                  <a:pt x="9" y="18"/>
                </a:lnTo>
                <a:lnTo>
                  <a:pt x="9" y="18"/>
                </a:lnTo>
                <a:lnTo>
                  <a:pt x="10" y="17"/>
                </a:lnTo>
                <a:lnTo>
                  <a:pt x="10" y="17"/>
                </a:lnTo>
                <a:lnTo>
                  <a:pt x="10" y="16"/>
                </a:lnTo>
                <a:lnTo>
                  <a:pt x="10" y="16"/>
                </a:lnTo>
                <a:lnTo>
                  <a:pt x="10" y="15"/>
                </a:lnTo>
                <a:lnTo>
                  <a:pt x="10" y="14"/>
                </a:lnTo>
                <a:lnTo>
                  <a:pt x="10" y="14"/>
                </a:lnTo>
                <a:lnTo>
                  <a:pt x="10" y="13"/>
                </a:lnTo>
                <a:lnTo>
                  <a:pt x="10" y="13"/>
                </a:lnTo>
                <a:lnTo>
                  <a:pt x="11" y="12"/>
                </a:lnTo>
                <a:lnTo>
                  <a:pt x="11" y="12"/>
                </a:lnTo>
                <a:lnTo>
                  <a:pt x="11" y="11"/>
                </a:lnTo>
                <a:lnTo>
                  <a:pt x="12" y="11"/>
                </a:lnTo>
                <a:lnTo>
                  <a:pt x="12" y="10"/>
                </a:lnTo>
                <a:lnTo>
                  <a:pt x="12" y="10"/>
                </a:lnTo>
                <a:lnTo>
                  <a:pt x="13" y="9"/>
                </a:lnTo>
                <a:lnTo>
                  <a:pt x="13" y="9"/>
                </a:lnTo>
                <a:lnTo>
                  <a:pt x="14" y="8"/>
                </a:lnTo>
                <a:lnTo>
                  <a:pt x="14" y="7"/>
                </a:lnTo>
                <a:lnTo>
                  <a:pt x="15" y="7"/>
                </a:lnTo>
                <a:lnTo>
                  <a:pt x="15" y="6"/>
                </a:lnTo>
                <a:lnTo>
                  <a:pt x="16" y="6"/>
                </a:lnTo>
                <a:lnTo>
                  <a:pt x="16" y="5"/>
                </a:lnTo>
                <a:lnTo>
                  <a:pt x="16" y="5"/>
                </a:lnTo>
                <a:lnTo>
                  <a:pt x="17" y="4"/>
                </a:lnTo>
                <a:lnTo>
                  <a:pt x="17" y="4"/>
                </a:lnTo>
                <a:lnTo>
                  <a:pt x="17" y="3"/>
                </a:lnTo>
                <a:lnTo>
                  <a:pt x="17" y="3"/>
                </a:lnTo>
                <a:lnTo>
                  <a:pt x="17" y="2"/>
                </a:lnTo>
                <a:lnTo>
                  <a:pt x="17" y="2"/>
                </a:lnTo>
                <a:lnTo>
                  <a:pt x="17" y="1"/>
                </a:lnTo>
                <a:lnTo>
                  <a:pt x="18" y="0"/>
                </a:lnTo>
                <a:lnTo>
                  <a:pt x="18" y="0"/>
                </a:lnTo>
                <a:lnTo>
                  <a:pt x="20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2"/>
                </a:lnTo>
                <a:lnTo>
                  <a:pt x="20" y="3"/>
                </a:lnTo>
                <a:lnTo>
                  <a:pt x="21" y="3"/>
                </a:lnTo>
                <a:lnTo>
                  <a:pt x="21" y="4"/>
                </a:lnTo>
                <a:lnTo>
                  <a:pt x="21" y="4"/>
                </a:lnTo>
                <a:lnTo>
                  <a:pt x="21" y="5"/>
                </a:lnTo>
                <a:lnTo>
                  <a:pt x="22" y="5"/>
                </a:lnTo>
                <a:lnTo>
                  <a:pt x="22" y="6"/>
                </a:lnTo>
                <a:lnTo>
                  <a:pt x="22" y="6"/>
                </a:lnTo>
                <a:lnTo>
                  <a:pt x="23" y="7"/>
                </a:lnTo>
                <a:lnTo>
                  <a:pt x="23" y="7"/>
                </a:lnTo>
                <a:lnTo>
                  <a:pt x="24" y="8"/>
                </a:lnTo>
                <a:lnTo>
                  <a:pt x="24" y="9"/>
                </a:lnTo>
                <a:lnTo>
                  <a:pt x="25" y="9"/>
                </a:lnTo>
                <a:lnTo>
                  <a:pt x="25" y="10"/>
                </a:lnTo>
                <a:lnTo>
                  <a:pt x="26" y="10"/>
                </a:lnTo>
                <a:lnTo>
                  <a:pt x="26" y="11"/>
                </a:lnTo>
                <a:lnTo>
                  <a:pt x="26" y="11"/>
                </a:lnTo>
                <a:lnTo>
                  <a:pt x="27" y="12"/>
                </a:lnTo>
                <a:lnTo>
                  <a:pt x="27" y="12"/>
                </a:lnTo>
                <a:lnTo>
                  <a:pt x="27" y="13"/>
                </a:lnTo>
                <a:lnTo>
                  <a:pt x="27" y="13"/>
                </a:lnTo>
                <a:lnTo>
                  <a:pt x="27" y="14"/>
                </a:lnTo>
                <a:lnTo>
                  <a:pt x="28" y="14"/>
                </a:lnTo>
                <a:lnTo>
                  <a:pt x="28" y="15"/>
                </a:lnTo>
                <a:lnTo>
                  <a:pt x="28" y="16"/>
                </a:lnTo>
                <a:lnTo>
                  <a:pt x="28" y="16"/>
                </a:lnTo>
                <a:lnTo>
                  <a:pt x="28" y="17"/>
                </a:lnTo>
                <a:lnTo>
                  <a:pt x="28" y="17"/>
                </a:lnTo>
                <a:lnTo>
                  <a:pt x="28" y="18"/>
                </a:lnTo>
                <a:lnTo>
                  <a:pt x="28" y="18"/>
                </a:lnTo>
                <a:lnTo>
                  <a:pt x="29" y="19"/>
                </a:lnTo>
                <a:lnTo>
                  <a:pt x="29" y="19"/>
                </a:lnTo>
                <a:lnTo>
                  <a:pt x="30" y="20"/>
                </a:lnTo>
                <a:lnTo>
                  <a:pt x="30" y="20"/>
                </a:lnTo>
                <a:lnTo>
                  <a:pt x="31" y="21"/>
                </a:lnTo>
                <a:lnTo>
                  <a:pt x="32" y="21"/>
                </a:lnTo>
                <a:lnTo>
                  <a:pt x="33" y="22"/>
                </a:lnTo>
                <a:lnTo>
                  <a:pt x="33" y="22"/>
                </a:lnTo>
                <a:lnTo>
                  <a:pt x="34" y="23"/>
                </a:lnTo>
                <a:lnTo>
                  <a:pt x="35" y="24"/>
                </a:lnTo>
                <a:lnTo>
                  <a:pt x="36" y="24"/>
                </a:lnTo>
                <a:lnTo>
                  <a:pt x="36" y="25"/>
                </a:lnTo>
                <a:lnTo>
                  <a:pt x="37" y="25"/>
                </a:lnTo>
                <a:lnTo>
                  <a:pt x="37" y="26"/>
                </a:lnTo>
                <a:lnTo>
                  <a:pt x="37" y="26"/>
                </a:lnTo>
                <a:lnTo>
                  <a:pt x="38" y="27"/>
                </a:lnTo>
                <a:lnTo>
                  <a:pt x="37" y="27"/>
                </a:lnTo>
                <a:lnTo>
                  <a:pt x="37" y="28"/>
                </a:lnTo>
                <a:lnTo>
                  <a:pt x="37" y="28"/>
                </a:lnTo>
                <a:lnTo>
                  <a:pt x="36" y="29"/>
                </a:lnTo>
                <a:lnTo>
                  <a:pt x="36" y="29"/>
                </a:lnTo>
                <a:lnTo>
                  <a:pt x="35" y="30"/>
                </a:lnTo>
                <a:lnTo>
                  <a:pt x="35" y="31"/>
                </a:lnTo>
                <a:lnTo>
                  <a:pt x="34" y="31"/>
                </a:lnTo>
                <a:lnTo>
                  <a:pt x="33" y="32"/>
                </a:lnTo>
                <a:lnTo>
                  <a:pt x="33" y="32"/>
                </a:lnTo>
                <a:lnTo>
                  <a:pt x="33" y="33"/>
                </a:lnTo>
                <a:lnTo>
                  <a:pt x="32" y="33"/>
                </a:lnTo>
                <a:lnTo>
                  <a:pt x="32" y="34"/>
                </a:lnTo>
                <a:lnTo>
                  <a:pt x="32" y="34"/>
                </a:lnTo>
                <a:lnTo>
                  <a:pt x="32" y="35"/>
                </a:lnTo>
                <a:lnTo>
                  <a:pt x="32" y="35"/>
                </a:lnTo>
                <a:lnTo>
                  <a:pt x="32" y="36"/>
                </a:lnTo>
                <a:lnTo>
                  <a:pt x="33" y="36"/>
                </a:lnTo>
                <a:lnTo>
                  <a:pt x="33" y="37"/>
                </a:lnTo>
                <a:lnTo>
                  <a:pt x="33" y="37"/>
                </a:lnTo>
                <a:lnTo>
                  <a:pt x="33" y="38"/>
                </a:lnTo>
                <a:lnTo>
                  <a:pt x="34" y="39"/>
                </a:lnTo>
                <a:lnTo>
                  <a:pt x="34" y="39"/>
                </a:lnTo>
                <a:lnTo>
                  <a:pt x="34" y="40"/>
                </a:lnTo>
                <a:lnTo>
                  <a:pt x="33" y="40"/>
                </a:lnTo>
                <a:lnTo>
                  <a:pt x="33" y="41"/>
                </a:lnTo>
                <a:lnTo>
                  <a:pt x="33" y="41"/>
                </a:lnTo>
                <a:lnTo>
                  <a:pt x="32" y="42"/>
                </a:lnTo>
                <a:lnTo>
                  <a:pt x="32" y="42"/>
                </a:lnTo>
                <a:lnTo>
                  <a:pt x="31" y="43"/>
                </a:lnTo>
                <a:lnTo>
                  <a:pt x="30" y="43"/>
                </a:lnTo>
                <a:lnTo>
                  <a:pt x="29" y="44"/>
                </a:lnTo>
                <a:lnTo>
                  <a:pt x="29" y="44"/>
                </a:lnTo>
                <a:lnTo>
                  <a:pt x="28" y="45"/>
                </a:lnTo>
                <a:lnTo>
                  <a:pt x="27" y="46"/>
                </a:lnTo>
                <a:lnTo>
                  <a:pt x="26" y="46"/>
                </a:lnTo>
                <a:lnTo>
                  <a:pt x="26" y="47"/>
                </a:lnTo>
                <a:lnTo>
                  <a:pt x="25" y="47"/>
                </a:lnTo>
                <a:lnTo>
                  <a:pt x="25" y="48"/>
                </a:lnTo>
                <a:lnTo>
                  <a:pt x="24" y="48"/>
                </a:lnTo>
                <a:lnTo>
                  <a:pt x="24" y="49"/>
                </a:lnTo>
                <a:lnTo>
                  <a:pt x="23" y="49"/>
                </a:lnTo>
                <a:lnTo>
                  <a:pt x="23" y="50"/>
                </a:lnTo>
                <a:lnTo>
                  <a:pt x="23" y="50"/>
                </a:lnTo>
                <a:lnTo>
                  <a:pt x="23" y="51"/>
                </a:lnTo>
                <a:lnTo>
                  <a:pt x="23" y="51"/>
                </a:lnTo>
                <a:lnTo>
                  <a:pt x="23" y="52"/>
                </a:lnTo>
                <a:lnTo>
                  <a:pt x="22" y="52"/>
                </a:lnTo>
                <a:lnTo>
                  <a:pt x="22" y="53"/>
                </a:lnTo>
                <a:lnTo>
                  <a:pt x="15" y="53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1" name="Line 188"/>
          <p:cNvSpPr>
            <a:spLocks noChangeShapeType="1"/>
          </p:cNvSpPr>
          <p:nvPr/>
        </p:nvSpPr>
        <p:spPr bwMode="auto">
          <a:xfrm flipV="1">
            <a:off x="6572250" y="4162425"/>
            <a:ext cx="0" cy="4381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2" name="Rectangle 189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3" name="Rectangle 190"/>
          <p:cNvSpPr>
            <a:spLocks noChangeArrowheads="1"/>
          </p:cNvSpPr>
          <p:nvPr/>
        </p:nvSpPr>
        <p:spPr bwMode="auto">
          <a:xfrm>
            <a:off x="6562725" y="4343400"/>
            <a:ext cx="19050" cy="1333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4" name="Rectangle 191"/>
          <p:cNvSpPr>
            <a:spLocks noChangeArrowheads="1"/>
          </p:cNvSpPr>
          <p:nvPr/>
        </p:nvSpPr>
        <p:spPr bwMode="auto">
          <a:xfrm>
            <a:off x="6562725" y="431482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5" name="Rectangle 192"/>
          <p:cNvSpPr>
            <a:spLocks noChangeArrowheads="1"/>
          </p:cNvSpPr>
          <p:nvPr/>
        </p:nvSpPr>
        <p:spPr bwMode="auto">
          <a:xfrm>
            <a:off x="6562725" y="4371975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6" name="Rectangle 193"/>
          <p:cNvSpPr>
            <a:spLocks noChangeArrowheads="1"/>
          </p:cNvSpPr>
          <p:nvPr/>
        </p:nvSpPr>
        <p:spPr bwMode="auto">
          <a:xfrm>
            <a:off x="6553200" y="43243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7" name="Rectangle 194"/>
          <p:cNvSpPr>
            <a:spLocks noChangeArrowheads="1"/>
          </p:cNvSpPr>
          <p:nvPr/>
        </p:nvSpPr>
        <p:spPr bwMode="auto">
          <a:xfrm>
            <a:off x="6553200" y="4362450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8" name="Rectangle 195"/>
          <p:cNvSpPr>
            <a:spLocks noChangeArrowheads="1"/>
          </p:cNvSpPr>
          <p:nvPr/>
        </p:nvSpPr>
        <p:spPr bwMode="auto">
          <a:xfrm>
            <a:off x="6543675" y="43338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9" name="Rectangle 196"/>
          <p:cNvSpPr>
            <a:spLocks noChangeArrowheads="1"/>
          </p:cNvSpPr>
          <p:nvPr/>
        </p:nvSpPr>
        <p:spPr bwMode="auto">
          <a:xfrm>
            <a:off x="6543675" y="4352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0" name="Rectangle 197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1" name="Rectangle 198"/>
          <p:cNvSpPr>
            <a:spLocks noChangeArrowheads="1"/>
          </p:cNvSpPr>
          <p:nvPr/>
        </p:nvSpPr>
        <p:spPr bwMode="auto">
          <a:xfrm>
            <a:off x="6543675" y="4343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2" name="Oval 199"/>
          <p:cNvSpPr>
            <a:spLocks noChangeArrowheads="1"/>
          </p:cNvSpPr>
          <p:nvPr/>
        </p:nvSpPr>
        <p:spPr bwMode="auto">
          <a:xfrm>
            <a:off x="6543675" y="4314825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3" name="Freeform 200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96 w 222"/>
              <a:gd name="T1" fmla="*/ 618 h 636"/>
              <a:gd name="T2" fmla="*/ 90 w 222"/>
              <a:gd name="T3" fmla="*/ 588 h 636"/>
              <a:gd name="T4" fmla="*/ 84 w 222"/>
              <a:gd name="T5" fmla="*/ 564 h 636"/>
              <a:gd name="T6" fmla="*/ 78 w 222"/>
              <a:gd name="T7" fmla="*/ 540 h 636"/>
              <a:gd name="T8" fmla="*/ 72 w 222"/>
              <a:gd name="T9" fmla="*/ 510 h 636"/>
              <a:gd name="T10" fmla="*/ 60 w 222"/>
              <a:gd name="T11" fmla="*/ 486 h 636"/>
              <a:gd name="T12" fmla="*/ 54 w 222"/>
              <a:gd name="T13" fmla="*/ 462 h 636"/>
              <a:gd name="T14" fmla="*/ 48 w 222"/>
              <a:gd name="T15" fmla="*/ 438 h 636"/>
              <a:gd name="T16" fmla="*/ 36 w 222"/>
              <a:gd name="T17" fmla="*/ 408 h 636"/>
              <a:gd name="T18" fmla="*/ 24 w 222"/>
              <a:gd name="T19" fmla="*/ 384 h 636"/>
              <a:gd name="T20" fmla="*/ 12 w 222"/>
              <a:gd name="T21" fmla="*/ 360 h 636"/>
              <a:gd name="T22" fmla="*/ 0 w 222"/>
              <a:gd name="T23" fmla="*/ 330 h 636"/>
              <a:gd name="T24" fmla="*/ 0 w 222"/>
              <a:gd name="T25" fmla="*/ 306 h 636"/>
              <a:gd name="T26" fmla="*/ 6 w 222"/>
              <a:gd name="T27" fmla="*/ 282 h 636"/>
              <a:gd name="T28" fmla="*/ 18 w 222"/>
              <a:gd name="T29" fmla="*/ 258 h 636"/>
              <a:gd name="T30" fmla="*/ 30 w 222"/>
              <a:gd name="T31" fmla="*/ 228 h 636"/>
              <a:gd name="T32" fmla="*/ 48 w 222"/>
              <a:gd name="T33" fmla="*/ 204 h 636"/>
              <a:gd name="T34" fmla="*/ 60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84 w 222"/>
              <a:gd name="T41" fmla="*/ 102 h 636"/>
              <a:gd name="T42" fmla="*/ 90 w 222"/>
              <a:gd name="T43" fmla="*/ 78 h 636"/>
              <a:gd name="T44" fmla="*/ 96 w 222"/>
              <a:gd name="T45" fmla="*/ 48 h 636"/>
              <a:gd name="T46" fmla="*/ 102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2 w 222"/>
              <a:gd name="T55" fmla="*/ 66 h 636"/>
              <a:gd name="T56" fmla="*/ 138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62 w 222"/>
              <a:gd name="T63" fmla="*/ 174 h 636"/>
              <a:gd name="T64" fmla="*/ 174 w 222"/>
              <a:gd name="T65" fmla="*/ 198 h 636"/>
              <a:gd name="T66" fmla="*/ 192 w 222"/>
              <a:gd name="T67" fmla="*/ 222 h 636"/>
              <a:gd name="T68" fmla="*/ 204 w 222"/>
              <a:gd name="T69" fmla="*/ 246 h 636"/>
              <a:gd name="T70" fmla="*/ 216 w 222"/>
              <a:gd name="T71" fmla="*/ 276 h 636"/>
              <a:gd name="T72" fmla="*/ 222 w 222"/>
              <a:gd name="T73" fmla="*/ 300 h 636"/>
              <a:gd name="T74" fmla="*/ 222 w 222"/>
              <a:gd name="T75" fmla="*/ 324 h 636"/>
              <a:gd name="T76" fmla="*/ 216 w 222"/>
              <a:gd name="T77" fmla="*/ 354 h 636"/>
              <a:gd name="T78" fmla="*/ 204 w 222"/>
              <a:gd name="T79" fmla="*/ 378 h 636"/>
              <a:gd name="T80" fmla="*/ 192 w 222"/>
              <a:gd name="T81" fmla="*/ 402 h 636"/>
              <a:gd name="T82" fmla="*/ 180 w 222"/>
              <a:gd name="T83" fmla="*/ 426 h 636"/>
              <a:gd name="T84" fmla="*/ 174 w 222"/>
              <a:gd name="T85" fmla="*/ 456 h 636"/>
              <a:gd name="T86" fmla="*/ 162 w 222"/>
              <a:gd name="T87" fmla="*/ 480 h 636"/>
              <a:gd name="T88" fmla="*/ 156 w 222"/>
              <a:gd name="T89" fmla="*/ 504 h 636"/>
              <a:gd name="T90" fmla="*/ 150 w 222"/>
              <a:gd name="T91" fmla="*/ 534 h 636"/>
              <a:gd name="T92" fmla="*/ 138 w 222"/>
              <a:gd name="T93" fmla="*/ 558 h 636"/>
              <a:gd name="T94" fmla="*/ 132 w 222"/>
              <a:gd name="T95" fmla="*/ 582 h 636"/>
              <a:gd name="T96" fmla="*/ 132 w 222"/>
              <a:gd name="T97" fmla="*/ 606 h 636"/>
              <a:gd name="T98" fmla="*/ 126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102" y="636"/>
                </a:moveTo>
                <a:lnTo>
                  <a:pt x="96" y="630"/>
                </a:lnTo>
                <a:lnTo>
                  <a:pt x="96" y="624"/>
                </a:lnTo>
                <a:lnTo>
                  <a:pt x="96" y="618"/>
                </a:lnTo>
                <a:lnTo>
                  <a:pt x="96" y="606"/>
                </a:lnTo>
                <a:lnTo>
                  <a:pt x="96" y="600"/>
                </a:lnTo>
                <a:lnTo>
                  <a:pt x="90" y="594"/>
                </a:lnTo>
                <a:lnTo>
                  <a:pt x="90" y="588"/>
                </a:lnTo>
                <a:lnTo>
                  <a:pt x="90" y="582"/>
                </a:lnTo>
                <a:lnTo>
                  <a:pt x="90" y="576"/>
                </a:lnTo>
                <a:lnTo>
                  <a:pt x="90" y="570"/>
                </a:lnTo>
                <a:lnTo>
                  <a:pt x="84" y="564"/>
                </a:lnTo>
                <a:lnTo>
                  <a:pt x="84" y="558"/>
                </a:lnTo>
                <a:lnTo>
                  <a:pt x="84" y="552"/>
                </a:lnTo>
                <a:lnTo>
                  <a:pt x="78" y="546"/>
                </a:lnTo>
                <a:lnTo>
                  <a:pt x="78" y="540"/>
                </a:lnTo>
                <a:lnTo>
                  <a:pt x="78" y="534"/>
                </a:lnTo>
                <a:lnTo>
                  <a:pt x="72" y="528"/>
                </a:lnTo>
                <a:lnTo>
                  <a:pt x="72" y="516"/>
                </a:lnTo>
                <a:lnTo>
                  <a:pt x="72" y="510"/>
                </a:lnTo>
                <a:lnTo>
                  <a:pt x="66" y="504"/>
                </a:lnTo>
                <a:lnTo>
                  <a:pt x="66" y="498"/>
                </a:lnTo>
                <a:lnTo>
                  <a:pt x="66" y="492"/>
                </a:lnTo>
                <a:lnTo>
                  <a:pt x="60" y="486"/>
                </a:lnTo>
                <a:lnTo>
                  <a:pt x="60" y="480"/>
                </a:lnTo>
                <a:lnTo>
                  <a:pt x="60" y="474"/>
                </a:lnTo>
                <a:lnTo>
                  <a:pt x="54" y="468"/>
                </a:lnTo>
                <a:lnTo>
                  <a:pt x="54" y="462"/>
                </a:lnTo>
                <a:lnTo>
                  <a:pt x="54" y="456"/>
                </a:lnTo>
                <a:lnTo>
                  <a:pt x="48" y="450"/>
                </a:lnTo>
                <a:lnTo>
                  <a:pt x="48" y="444"/>
                </a:lnTo>
                <a:lnTo>
                  <a:pt x="48" y="438"/>
                </a:lnTo>
                <a:lnTo>
                  <a:pt x="42" y="426"/>
                </a:lnTo>
                <a:lnTo>
                  <a:pt x="42" y="420"/>
                </a:lnTo>
                <a:lnTo>
                  <a:pt x="42" y="414"/>
                </a:lnTo>
                <a:lnTo>
                  <a:pt x="36" y="408"/>
                </a:lnTo>
                <a:lnTo>
                  <a:pt x="36" y="402"/>
                </a:lnTo>
                <a:lnTo>
                  <a:pt x="30" y="396"/>
                </a:lnTo>
                <a:lnTo>
                  <a:pt x="30" y="390"/>
                </a:lnTo>
                <a:lnTo>
                  <a:pt x="24" y="384"/>
                </a:lnTo>
                <a:lnTo>
                  <a:pt x="24" y="378"/>
                </a:lnTo>
                <a:lnTo>
                  <a:pt x="18" y="372"/>
                </a:lnTo>
                <a:lnTo>
                  <a:pt x="18" y="366"/>
                </a:lnTo>
                <a:lnTo>
                  <a:pt x="12" y="360"/>
                </a:lnTo>
                <a:lnTo>
                  <a:pt x="12" y="354"/>
                </a:lnTo>
                <a:lnTo>
                  <a:pt x="6" y="348"/>
                </a:lnTo>
                <a:lnTo>
                  <a:pt x="6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12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0" y="288"/>
                </a:lnTo>
                <a:lnTo>
                  <a:pt x="6" y="282"/>
                </a:lnTo>
                <a:lnTo>
                  <a:pt x="6" y="276"/>
                </a:lnTo>
                <a:lnTo>
                  <a:pt x="12" y="270"/>
                </a:lnTo>
                <a:lnTo>
                  <a:pt x="12" y="264"/>
                </a:lnTo>
                <a:lnTo>
                  <a:pt x="18" y="258"/>
                </a:lnTo>
                <a:lnTo>
                  <a:pt x="18" y="246"/>
                </a:lnTo>
                <a:lnTo>
                  <a:pt x="24" y="240"/>
                </a:lnTo>
                <a:lnTo>
                  <a:pt x="30" y="234"/>
                </a:lnTo>
                <a:lnTo>
                  <a:pt x="30" y="228"/>
                </a:lnTo>
                <a:lnTo>
                  <a:pt x="36" y="222"/>
                </a:lnTo>
                <a:lnTo>
                  <a:pt x="36" y="216"/>
                </a:lnTo>
                <a:lnTo>
                  <a:pt x="42" y="210"/>
                </a:lnTo>
                <a:lnTo>
                  <a:pt x="48" y="204"/>
                </a:lnTo>
                <a:lnTo>
                  <a:pt x="48" y="198"/>
                </a:lnTo>
                <a:lnTo>
                  <a:pt x="54" y="192"/>
                </a:lnTo>
                <a:lnTo>
                  <a:pt x="60" y="186"/>
                </a:lnTo>
                <a:lnTo>
                  <a:pt x="60" y="180"/>
                </a:lnTo>
                <a:lnTo>
                  <a:pt x="66" y="174"/>
                </a:lnTo>
                <a:lnTo>
                  <a:pt x="66" y="168"/>
                </a:lnTo>
                <a:lnTo>
                  <a:pt x="66" y="156"/>
                </a:lnTo>
                <a:lnTo>
                  <a:pt x="72" y="150"/>
                </a:lnTo>
                <a:lnTo>
                  <a:pt x="72" y="144"/>
                </a:lnTo>
                <a:lnTo>
                  <a:pt x="78" y="138"/>
                </a:lnTo>
                <a:lnTo>
                  <a:pt x="78" y="132"/>
                </a:lnTo>
                <a:lnTo>
                  <a:pt x="78" y="126"/>
                </a:lnTo>
                <a:lnTo>
                  <a:pt x="78" y="120"/>
                </a:lnTo>
                <a:lnTo>
                  <a:pt x="84" y="114"/>
                </a:lnTo>
                <a:lnTo>
                  <a:pt x="84" y="108"/>
                </a:lnTo>
                <a:lnTo>
                  <a:pt x="84" y="102"/>
                </a:lnTo>
                <a:lnTo>
                  <a:pt x="84" y="96"/>
                </a:lnTo>
                <a:lnTo>
                  <a:pt x="84" y="90"/>
                </a:lnTo>
                <a:lnTo>
                  <a:pt x="90" y="84"/>
                </a:lnTo>
                <a:lnTo>
                  <a:pt x="90" y="78"/>
                </a:lnTo>
                <a:lnTo>
                  <a:pt x="90" y="66"/>
                </a:lnTo>
                <a:lnTo>
                  <a:pt x="90" y="60"/>
                </a:lnTo>
                <a:lnTo>
                  <a:pt x="90" y="54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8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6" y="18"/>
                </a:lnTo>
                <a:lnTo>
                  <a:pt x="126" y="24"/>
                </a:lnTo>
                <a:lnTo>
                  <a:pt x="126" y="30"/>
                </a:lnTo>
                <a:lnTo>
                  <a:pt x="126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2" y="66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38" y="96"/>
                </a:lnTo>
                <a:lnTo>
                  <a:pt x="138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44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6" y="150"/>
                </a:lnTo>
                <a:lnTo>
                  <a:pt x="156" y="156"/>
                </a:lnTo>
                <a:lnTo>
                  <a:pt x="156" y="168"/>
                </a:lnTo>
                <a:lnTo>
                  <a:pt x="162" y="174"/>
                </a:lnTo>
                <a:lnTo>
                  <a:pt x="162" y="180"/>
                </a:lnTo>
                <a:lnTo>
                  <a:pt x="168" y="186"/>
                </a:lnTo>
                <a:lnTo>
                  <a:pt x="168" y="192"/>
                </a:lnTo>
                <a:lnTo>
                  <a:pt x="174" y="198"/>
                </a:lnTo>
                <a:lnTo>
                  <a:pt x="180" y="204"/>
                </a:lnTo>
                <a:lnTo>
                  <a:pt x="180" y="210"/>
                </a:lnTo>
                <a:lnTo>
                  <a:pt x="186" y="216"/>
                </a:lnTo>
                <a:lnTo>
                  <a:pt x="192" y="222"/>
                </a:lnTo>
                <a:lnTo>
                  <a:pt x="192" y="228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10" y="258"/>
                </a:lnTo>
                <a:lnTo>
                  <a:pt x="210" y="264"/>
                </a:lnTo>
                <a:lnTo>
                  <a:pt x="216" y="270"/>
                </a:lnTo>
                <a:lnTo>
                  <a:pt x="216" y="276"/>
                </a:lnTo>
                <a:lnTo>
                  <a:pt x="222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16" y="348"/>
                </a:lnTo>
                <a:lnTo>
                  <a:pt x="216" y="354"/>
                </a:lnTo>
                <a:lnTo>
                  <a:pt x="210" y="360"/>
                </a:lnTo>
                <a:lnTo>
                  <a:pt x="210" y="366"/>
                </a:lnTo>
                <a:lnTo>
                  <a:pt x="204" y="372"/>
                </a:lnTo>
                <a:lnTo>
                  <a:pt x="204" y="378"/>
                </a:lnTo>
                <a:lnTo>
                  <a:pt x="198" y="384"/>
                </a:lnTo>
                <a:lnTo>
                  <a:pt x="198" y="390"/>
                </a:lnTo>
                <a:lnTo>
                  <a:pt x="192" y="396"/>
                </a:lnTo>
                <a:lnTo>
                  <a:pt x="192" y="402"/>
                </a:lnTo>
                <a:lnTo>
                  <a:pt x="186" y="408"/>
                </a:lnTo>
                <a:lnTo>
                  <a:pt x="186" y="414"/>
                </a:lnTo>
                <a:lnTo>
                  <a:pt x="180" y="420"/>
                </a:lnTo>
                <a:lnTo>
                  <a:pt x="180" y="426"/>
                </a:lnTo>
                <a:lnTo>
                  <a:pt x="180" y="438"/>
                </a:lnTo>
                <a:lnTo>
                  <a:pt x="174" y="444"/>
                </a:lnTo>
                <a:lnTo>
                  <a:pt x="174" y="450"/>
                </a:lnTo>
                <a:lnTo>
                  <a:pt x="174" y="456"/>
                </a:lnTo>
                <a:lnTo>
                  <a:pt x="168" y="462"/>
                </a:lnTo>
                <a:lnTo>
                  <a:pt x="168" y="468"/>
                </a:lnTo>
                <a:lnTo>
                  <a:pt x="168" y="474"/>
                </a:lnTo>
                <a:lnTo>
                  <a:pt x="162" y="480"/>
                </a:lnTo>
                <a:lnTo>
                  <a:pt x="162" y="486"/>
                </a:lnTo>
                <a:lnTo>
                  <a:pt x="162" y="492"/>
                </a:lnTo>
                <a:lnTo>
                  <a:pt x="156" y="498"/>
                </a:lnTo>
                <a:lnTo>
                  <a:pt x="156" y="504"/>
                </a:lnTo>
                <a:lnTo>
                  <a:pt x="156" y="510"/>
                </a:lnTo>
                <a:lnTo>
                  <a:pt x="150" y="516"/>
                </a:lnTo>
                <a:lnTo>
                  <a:pt x="150" y="528"/>
                </a:lnTo>
                <a:lnTo>
                  <a:pt x="150" y="534"/>
                </a:lnTo>
                <a:lnTo>
                  <a:pt x="144" y="540"/>
                </a:lnTo>
                <a:lnTo>
                  <a:pt x="144" y="546"/>
                </a:lnTo>
                <a:lnTo>
                  <a:pt x="144" y="552"/>
                </a:lnTo>
                <a:lnTo>
                  <a:pt x="138" y="558"/>
                </a:lnTo>
                <a:lnTo>
                  <a:pt x="138" y="564"/>
                </a:lnTo>
                <a:lnTo>
                  <a:pt x="138" y="570"/>
                </a:lnTo>
                <a:lnTo>
                  <a:pt x="138" y="576"/>
                </a:lnTo>
                <a:lnTo>
                  <a:pt x="132" y="582"/>
                </a:lnTo>
                <a:lnTo>
                  <a:pt x="132" y="588"/>
                </a:lnTo>
                <a:lnTo>
                  <a:pt x="132" y="594"/>
                </a:lnTo>
                <a:lnTo>
                  <a:pt x="132" y="600"/>
                </a:lnTo>
                <a:lnTo>
                  <a:pt x="132" y="606"/>
                </a:lnTo>
                <a:lnTo>
                  <a:pt x="126" y="618"/>
                </a:lnTo>
                <a:lnTo>
                  <a:pt x="126" y="624"/>
                </a:lnTo>
                <a:lnTo>
                  <a:pt x="126" y="630"/>
                </a:lnTo>
                <a:lnTo>
                  <a:pt x="126" y="636"/>
                </a:lnTo>
                <a:lnTo>
                  <a:pt x="102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4" name="Freeform 201"/>
          <p:cNvSpPr>
            <a:spLocks/>
          </p:cNvSpPr>
          <p:nvPr/>
        </p:nvSpPr>
        <p:spPr bwMode="auto">
          <a:xfrm>
            <a:off x="6838950" y="3467100"/>
            <a:ext cx="352425" cy="1009650"/>
          </a:xfrm>
          <a:custGeom>
            <a:avLst/>
            <a:gdLst>
              <a:gd name="T0" fmla="*/ 16 w 37"/>
              <a:gd name="T1" fmla="*/ 103 h 106"/>
              <a:gd name="T2" fmla="*/ 15 w 37"/>
              <a:gd name="T3" fmla="*/ 98 h 106"/>
              <a:gd name="T4" fmla="*/ 14 w 37"/>
              <a:gd name="T5" fmla="*/ 94 h 106"/>
              <a:gd name="T6" fmla="*/ 13 w 37"/>
              <a:gd name="T7" fmla="*/ 90 h 106"/>
              <a:gd name="T8" fmla="*/ 12 w 37"/>
              <a:gd name="T9" fmla="*/ 85 h 106"/>
              <a:gd name="T10" fmla="*/ 10 w 37"/>
              <a:gd name="T11" fmla="*/ 81 h 106"/>
              <a:gd name="T12" fmla="*/ 9 w 37"/>
              <a:gd name="T13" fmla="*/ 77 h 106"/>
              <a:gd name="T14" fmla="*/ 8 w 37"/>
              <a:gd name="T15" fmla="*/ 73 h 106"/>
              <a:gd name="T16" fmla="*/ 6 w 37"/>
              <a:gd name="T17" fmla="*/ 68 h 106"/>
              <a:gd name="T18" fmla="*/ 4 w 37"/>
              <a:gd name="T19" fmla="*/ 64 h 106"/>
              <a:gd name="T20" fmla="*/ 2 w 37"/>
              <a:gd name="T21" fmla="*/ 60 h 106"/>
              <a:gd name="T22" fmla="*/ 0 w 37"/>
              <a:gd name="T23" fmla="*/ 55 h 106"/>
              <a:gd name="T24" fmla="*/ 0 w 37"/>
              <a:gd name="T25" fmla="*/ 51 h 106"/>
              <a:gd name="T26" fmla="*/ 1 w 37"/>
              <a:gd name="T27" fmla="*/ 47 h 106"/>
              <a:gd name="T28" fmla="*/ 3 w 37"/>
              <a:gd name="T29" fmla="*/ 43 h 106"/>
              <a:gd name="T30" fmla="*/ 5 w 37"/>
              <a:gd name="T31" fmla="*/ 38 h 106"/>
              <a:gd name="T32" fmla="*/ 8 w 37"/>
              <a:gd name="T33" fmla="*/ 34 h 106"/>
              <a:gd name="T34" fmla="*/ 10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4 w 37"/>
              <a:gd name="T41" fmla="*/ 17 h 106"/>
              <a:gd name="T42" fmla="*/ 15 w 37"/>
              <a:gd name="T43" fmla="*/ 13 h 106"/>
              <a:gd name="T44" fmla="*/ 16 w 37"/>
              <a:gd name="T45" fmla="*/ 8 h 106"/>
              <a:gd name="T46" fmla="*/ 17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2 w 37"/>
              <a:gd name="T55" fmla="*/ 11 h 106"/>
              <a:gd name="T56" fmla="*/ 23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7 w 37"/>
              <a:gd name="T63" fmla="*/ 29 h 106"/>
              <a:gd name="T64" fmla="*/ 29 w 37"/>
              <a:gd name="T65" fmla="*/ 33 h 106"/>
              <a:gd name="T66" fmla="*/ 32 w 37"/>
              <a:gd name="T67" fmla="*/ 37 h 106"/>
              <a:gd name="T68" fmla="*/ 34 w 37"/>
              <a:gd name="T69" fmla="*/ 41 h 106"/>
              <a:gd name="T70" fmla="*/ 36 w 37"/>
              <a:gd name="T71" fmla="*/ 46 h 106"/>
              <a:gd name="T72" fmla="*/ 37 w 37"/>
              <a:gd name="T73" fmla="*/ 50 h 106"/>
              <a:gd name="T74" fmla="*/ 37 w 37"/>
              <a:gd name="T75" fmla="*/ 54 h 106"/>
              <a:gd name="T76" fmla="*/ 36 w 37"/>
              <a:gd name="T77" fmla="*/ 59 h 106"/>
              <a:gd name="T78" fmla="*/ 34 w 37"/>
              <a:gd name="T79" fmla="*/ 63 h 106"/>
              <a:gd name="T80" fmla="*/ 32 w 37"/>
              <a:gd name="T81" fmla="*/ 67 h 106"/>
              <a:gd name="T82" fmla="*/ 30 w 37"/>
              <a:gd name="T83" fmla="*/ 71 h 106"/>
              <a:gd name="T84" fmla="*/ 29 w 37"/>
              <a:gd name="T85" fmla="*/ 76 h 106"/>
              <a:gd name="T86" fmla="*/ 27 w 37"/>
              <a:gd name="T87" fmla="*/ 80 h 106"/>
              <a:gd name="T88" fmla="*/ 26 w 37"/>
              <a:gd name="T89" fmla="*/ 84 h 106"/>
              <a:gd name="T90" fmla="*/ 25 w 37"/>
              <a:gd name="T91" fmla="*/ 89 h 106"/>
              <a:gd name="T92" fmla="*/ 23 w 37"/>
              <a:gd name="T93" fmla="*/ 93 h 106"/>
              <a:gd name="T94" fmla="*/ 22 w 37"/>
              <a:gd name="T95" fmla="*/ 97 h 106"/>
              <a:gd name="T96" fmla="*/ 22 w 37"/>
              <a:gd name="T97" fmla="*/ 101 h 106"/>
              <a:gd name="T98" fmla="*/ 21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7" y="106"/>
                </a:moveTo>
                <a:lnTo>
                  <a:pt x="16" y="105"/>
                </a:lnTo>
                <a:lnTo>
                  <a:pt x="16" y="104"/>
                </a:lnTo>
                <a:lnTo>
                  <a:pt x="16" y="103"/>
                </a:lnTo>
                <a:lnTo>
                  <a:pt x="16" y="101"/>
                </a:lnTo>
                <a:lnTo>
                  <a:pt x="16" y="100"/>
                </a:lnTo>
                <a:lnTo>
                  <a:pt x="15" y="99"/>
                </a:lnTo>
                <a:lnTo>
                  <a:pt x="15" y="98"/>
                </a:lnTo>
                <a:lnTo>
                  <a:pt x="15" y="97"/>
                </a:lnTo>
                <a:lnTo>
                  <a:pt x="15" y="96"/>
                </a:lnTo>
                <a:lnTo>
                  <a:pt x="15" y="95"/>
                </a:lnTo>
                <a:lnTo>
                  <a:pt x="14" y="94"/>
                </a:lnTo>
                <a:lnTo>
                  <a:pt x="14" y="93"/>
                </a:lnTo>
                <a:lnTo>
                  <a:pt x="14" y="92"/>
                </a:lnTo>
                <a:lnTo>
                  <a:pt x="13" y="91"/>
                </a:lnTo>
                <a:lnTo>
                  <a:pt x="13" y="90"/>
                </a:lnTo>
                <a:lnTo>
                  <a:pt x="13" y="89"/>
                </a:lnTo>
                <a:lnTo>
                  <a:pt x="12" y="88"/>
                </a:lnTo>
                <a:lnTo>
                  <a:pt x="12" y="86"/>
                </a:lnTo>
                <a:lnTo>
                  <a:pt x="12" y="85"/>
                </a:lnTo>
                <a:lnTo>
                  <a:pt x="11" y="84"/>
                </a:lnTo>
                <a:lnTo>
                  <a:pt x="11" y="83"/>
                </a:lnTo>
                <a:lnTo>
                  <a:pt x="11" y="82"/>
                </a:lnTo>
                <a:lnTo>
                  <a:pt x="10" y="81"/>
                </a:lnTo>
                <a:lnTo>
                  <a:pt x="10" y="80"/>
                </a:lnTo>
                <a:lnTo>
                  <a:pt x="10" y="79"/>
                </a:lnTo>
                <a:lnTo>
                  <a:pt x="9" y="78"/>
                </a:lnTo>
                <a:lnTo>
                  <a:pt x="9" y="77"/>
                </a:lnTo>
                <a:lnTo>
                  <a:pt x="9" y="76"/>
                </a:lnTo>
                <a:lnTo>
                  <a:pt x="8" y="75"/>
                </a:lnTo>
                <a:lnTo>
                  <a:pt x="8" y="74"/>
                </a:lnTo>
                <a:lnTo>
                  <a:pt x="8" y="73"/>
                </a:lnTo>
                <a:lnTo>
                  <a:pt x="7" y="71"/>
                </a:lnTo>
                <a:lnTo>
                  <a:pt x="7" y="70"/>
                </a:lnTo>
                <a:lnTo>
                  <a:pt x="7" y="69"/>
                </a:lnTo>
                <a:lnTo>
                  <a:pt x="6" y="68"/>
                </a:lnTo>
                <a:lnTo>
                  <a:pt x="6" y="67"/>
                </a:lnTo>
                <a:lnTo>
                  <a:pt x="5" y="66"/>
                </a:lnTo>
                <a:lnTo>
                  <a:pt x="5" y="65"/>
                </a:lnTo>
                <a:lnTo>
                  <a:pt x="4" y="64"/>
                </a:lnTo>
                <a:lnTo>
                  <a:pt x="4" y="63"/>
                </a:lnTo>
                <a:lnTo>
                  <a:pt x="3" y="62"/>
                </a:lnTo>
                <a:lnTo>
                  <a:pt x="3" y="61"/>
                </a:lnTo>
                <a:lnTo>
                  <a:pt x="2" y="60"/>
                </a:lnTo>
                <a:lnTo>
                  <a:pt x="2" y="59"/>
                </a:lnTo>
                <a:lnTo>
                  <a:pt x="1" y="58"/>
                </a:lnTo>
                <a:lnTo>
                  <a:pt x="1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2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0" y="48"/>
                </a:lnTo>
                <a:lnTo>
                  <a:pt x="1" y="47"/>
                </a:lnTo>
                <a:lnTo>
                  <a:pt x="1" y="46"/>
                </a:lnTo>
                <a:lnTo>
                  <a:pt x="2" y="45"/>
                </a:lnTo>
                <a:lnTo>
                  <a:pt x="2" y="44"/>
                </a:lnTo>
                <a:lnTo>
                  <a:pt x="3" y="43"/>
                </a:lnTo>
                <a:lnTo>
                  <a:pt x="3" y="41"/>
                </a:lnTo>
                <a:lnTo>
                  <a:pt x="4" y="40"/>
                </a:lnTo>
                <a:lnTo>
                  <a:pt x="5" y="39"/>
                </a:lnTo>
                <a:lnTo>
                  <a:pt x="5" y="38"/>
                </a:lnTo>
                <a:lnTo>
                  <a:pt x="6" y="37"/>
                </a:lnTo>
                <a:lnTo>
                  <a:pt x="6" y="36"/>
                </a:lnTo>
                <a:lnTo>
                  <a:pt x="7" y="35"/>
                </a:lnTo>
                <a:lnTo>
                  <a:pt x="8" y="34"/>
                </a:lnTo>
                <a:lnTo>
                  <a:pt x="8" y="33"/>
                </a:lnTo>
                <a:lnTo>
                  <a:pt x="9" y="32"/>
                </a:lnTo>
                <a:lnTo>
                  <a:pt x="10" y="31"/>
                </a:lnTo>
                <a:lnTo>
                  <a:pt x="10" y="30"/>
                </a:lnTo>
                <a:lnTo>
                  <a:pt x="11" y="29"/>
                </a:lnTo>
                <a:lnTo>
                  <a:pt x="11" y="28"/>
                </a:lnTo>
                <a:lnTo>
                  <a:pt x="11" y="26"/>
                </a:lnTo>
                <a:lnTo>
                  <a:pt x="12" y="25"/>
                </a:lnTo>
                <a:lnTo>
                  <a:pt x="12" y="24"/>
                </a:lnTo>
                <a:lnTo>
                  <a:pt x="13" y="23"/>
                </a:lnTo>
                <a:lnTo>
                  <a:pt x="13" y="22"/>
                </a:lnTo>
                <a:lnTo>
                  <a:pt x="13" y="21"/>
                </a:lnTo>
                <a:lnTo>
                  <a:pt x="13" y="20"/>
                </a:lnTo>
                <a:lnTo>
                  <a:pt x="14" y="19"/>
                </a:lnTo>
                <a:lnTo>
                  <a:pt x="14" y="18"/>
                </a:lnTo>
                <a:lnTo>
                  <a:pt x="14" y="17"/>
                </a:lnTo>
                <a:lnTo>
                  <a:pt x="14" y="16"/>
                </a:lnTo>
                <a:lnTo>
                  <a:pt x="14" y="15"/>
                </a:lnTo>
                <a:lnTo>
                  <a:pt x="15" y="14"/>
                </a:lnTo>
                <a:lnTo>
                  <a:pt x="15" y="13"/>
                </a:lnTo>
                <a:lnTo>
                  <a:pt x="15" y="11"/>
                </a:lnTo>
                <a:lnTo>
                  <a:pt x="15" y="10"/>
                </a:lnTo>
                <a:lnTo>
                  <a:pt x="15" y="9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3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1" y="3"/>
                </a:lnTo>
                <a:lnTo>
                  <a:pt x="21" y="4"/>
                </a:lnTo>
                <a:lnTo>
                  <a:pt x="21" y="5"/>
                </a:lnTo>
                <a:lnTo>
                  <a:pt x="21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2" y="11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3" y="16"/>
                </a:lnTo>
                <a:lnTo>
                  <a:pt x="23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4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6" y="25"/>
                </a:lnTo>
                <a:lnTo>
                  <a:pt x="26" y="26"/>
                </a:lnTo>
                <a:lnTo>
                  <a:pt x="26" y="28"/>
                </a:lnTo>
                <a:lnTo>
                  <a:pt x="27" y="29"/>
                </a:lnTo>
                <a:lnTo>
                  <a:pt x="27" y="30"/>
                </a:lnTo>
                <a:lnTo>
                  <a:pt x="28" y="31"/>
                </a:lnTo>
                <a:lnTo>
                  <a:pt x="28" y="32"/>
                </a:lnTo>
                <a:lnTo>
                  <a:pt x="29" y="33"/>
                </a:lnTo>
                <a:lnTo>
                  <a:pt x="30" y="34"/>
                </a:lnTo>
                <a:lnTo>
                  <a:pt x="30" y="35"/>
                </a:lnTo>
                <a:lnTo>
                  <a:pt x="31" y="36"/>
                </a:lnTo>
                <a:lnTo>
                  <a:pt x="32" y="37"/>
                </a:lnTo>
                <a:lnTo>
                  <a:pt x="32" y="38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5" y="43"/>
                </a:lnTo>
                <a:lnTo>
                  <a:pt x="35" y="44"/>
                </a:lnTo>
                <a:lnTo>
                  <a:pt x="36" y="45"/>
                </a:lnTo>
                <a:lnTo>
                  <a:pt x="36" y="46"/>
                </a:lnTo>
                <a:lnTo>
                  <a:pt x="37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6" y="58"/>
                </a:lnTo>
                <a:lnTo>
                  <a:pt x="36" y="59"/>
                </a:lnTo>
                <a:lnTo>
                  <a:pt x="35" y="60"/>
                </a:lnTo>
                <a:lnTo>
                  <a:pt x="35" y="61"/>
                </a:lnTo>
                <a:lnTo>
                  <a:pt x="34" y="62"/>
                </a:lnTo>
                <a:lnTo>
                  <a:pt x="34" y="63"/>
                </a:lnTo>
                <a:lnTo>
                  <a:pt x="33" y="64"/>
                </a:lnTo>
                <a:lnTo>
                  <a:pt x="33" y="65"/>
                </a:lnTo>
                <a:lnTo>
                  <a:pt x="32" y="66"/>
                </a:lnTo>
                <a:lnTo>
                  <a:pt x="32" y="67"/>
                </a:lnTo>
                <a:lnTo>
                  <a:pt x="31" y="68"/>
                </a:lnTo>
                <a:lnTo>
                  <a:pt x="31" y="69"/>
                </a:lnTo>
                <a:lnTo>
                  <a:pt x="30" y="70"/>
                </a:lnTo>
                <a:lnTo>
                  <a:pt x="30" y="71"/>
                </a:lnTo>
                <a:lnTo>
                  <a:pt x="30" y="73"/>
                </a:lnTo>
                <a:lnTo>
                  <a:pt x="29" y="74"/>
                </a:lnTo>
                <a:lnTo>
                  <a:pt x="29" y="75"/>
                </a:lnTo>
                <a:lnTo>
                  <a:pt x="29" y="76"/>
                </a:lnTo>
                <a:lnTo>
                  <a:pt x="28" y="77"/>
                </a:lnTo>
                <a:lnTo>
                  <a:pt x="28" y="78"/>
                </a:lnTo>
                <a:lnTo>
                  <a:pt x="28" y="79"/>
                </a:lnTo>
                <a:lnTo>
                  <a:pt x="27" y="80"/>
                </a:lnTo>
                <a:lnTo>
                  <a:pt x="27" y="81"/>
                </a:lnTo>
                <a:lnTo>
                  <a:pt x="27" y="82"/>
                </a:lnTo>
                <a:lnTo>
                  <a:pt x="26" y="83"/>
                </a:lnTo>
                <a:lnTo>
                  <a:pt x="26" y="84"/>
                </a:lnTo>
                <a:lnTo>
                  <a:pt x="26" y="85"/>
                </a:lnTo>
                <a:lnTo>
                  <a:pt x="25" y="86"/>
                </a:lnTo>
                <a:lnTo>
                  <a:pt x="25" y="88"/>
                </a:lnTo>
                <a:lnTo>
                  <a:pt x="25" y="89"/>
                </a:lnTo>
                <a:lnTo>
                  <a:pt x="24" y="90"/>
                </a:lnTo>
                <a:lnTo>
                  <a:pt x="24" y="91"/>
                </a:lnTo>
                <a:lnTo>
                  <a:pt x="24" y="92"/>
                </a:lnTo>
                <a:lnTo>
                  <a:pt x="23" y="93"/>
                </a:lnTo>
                <a:lnTo>
                  <a:pt x="23" y="94"/>
                </a:lnTo>
                <a:lnTo>
                  <a:pt x="23" y="95"/>
                </a:lnTo>
                <a:lnTo>
                  <a:pt x="23" y="96"/>
                </a:lnTo>
                <a:lnTo>
                  <a:pt x="22" y="97"/>
                </a:lnTo>
                <a:lnTo>
                  <a:pt x="22" y="98"/>
                </a:lnTo>
                <a:lnTo>
                  <a:pt x="22" y="99"/>
                </a:lnTo>
                <a:lnTo>
                  <a:pt x="22" y="100"/>
                </a:lnTo>
                <a:lnTo>
                  <a:pt x="22" y="101"/>
                </a:lnTo>
                <a:lnTo>
                  <a:pt x="21" y="103"/>
                </a:lnTo>
                <a:lnTo>
                  <a:pt x="21" y="104"/>
                </a:lnTo>
                <a:lnTo>
                  <a:pt x="21" y="105"/>
                </a:lnTo>
                <a:lnTo>
                  <a:pt x="21" y="106"/>
                </a:lnTo>
                <a:lnTo>
                  <a:pt x="17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5" name="Line 202"/>
          <p:cNvSpPr>
            <a:spLocks noChangeShapeType="1"/>
          </p:cNvSpPr>
          <p:nvPr/>
        </p:nvSpPr>
        <p:spPr bwMode="auto">
          <a:xfrm flipV="1">
            <a:off x="7019925" y="346710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6" name="Rectangle 203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7" name="Rectangle 204"/>
          <p:cNvSpPr>
            <a:spLocks noChangeArrowheads="1"/>
          </p:cNvSpPr>
          <p:nvPr/>
        </p:nvSpPr>
        <p:spPr bwMode="auto">
          <a:xfrm>
            <a:off x="7010400" y="3838575"/>
            <a:ext cx="19050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8" name="Rectangle 205"/>
          <p:cNvSpPr>
            <a:spLocks noChangeArrowheads="1"/>
          </p:cNvSpPr>
          <p:nvPr/>
        </p:nvSpPr>
        <p:spPr bwMode="auto">
          <a:xfrm>
            <a:off x="7010400" y="3943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207"/>
          <p:cNvSpPr>
            <a:spLocks noChangeArrowheads="1"/>
          </p:cNvSpPr>
          <p:nvPr/>
        </p:nvSpPr>
        <p:spPr bwMode="auto">
          <a:xfrm>
            <a:off x="7010400" y="4000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208"/>
          <p:cNvSpPr>
            <a:spLocks noChangeArrowheads="1"/>
          </p:cNvSpPr>
          <p:nvPr/>
        </p:nvSpPr>
        <p:spPr bwMode="auto">
          <a:xfrm>
            <a:off x="7000875" y="3952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209"/>
          <p:cNvSpPr>
            <a:spLocks noChangeArrowheads="1"/>
          </p:cNvSpPr>
          <p:nvPr/>
        </p:nvSpPr>
        <p:spPr bwMode="auto">
          <a:xfrm>
            <a:off x="7000875" y="3990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210"/>
          <p:cNvSpPr>
            <a:spLocks noChangeArrowheads="1"/>
          </p:cNvSpPr>
          <p:nvPr/>
        </p:nvSpPr>
        <p:spPr bwMode="auto">
          <a:xfrm>
            <a:off x="6991350" y="3962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211"/>
          <p:cNvSpPr>
            <a:spLocks noChangeArrowheads="1"/>
          </p:cNvSpPr>
          <p:nvPr/>
        </p:nvSpPr>
        <p:spPr bwMode="auto">
          <a:xfrm>
            <a:off x="6991350" y="3981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212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13"/>
          <p:cNvSpPr>
            <a:spLocks noChangeArrowheads="1"/>
          </p:cNvSpPr>
          <p:nvPr/>
        </p:nvSpPr>
        <p:spPr bwMode="auto">
          <a:xfrm>
            <a:off x="6991350" y="3971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214"/>
          <p:cNvSpPr>
            <a:spLocks noChangeArrowheads="1"/>
          </p:cNvSpPr>
          <p:nvPr/>
        </p:nvSpPr>
        <p:spPr bwMode="auto">
          <a:xfrm>
            <a:off x="6991350" y="3943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15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78 w 222"/>
              <a:gd name="T1" fmla="*/ 612 h 636"/>
              <a:gd name="T2" fmla="*/ 66 w 222"/>
              <a:gd name="T3" fmla="*/ 588 h 636"/>
              <a:gd name="T4" fmla="*/ 54 w 222"/>
              <a:gd name="T5" fmla="*/ 564 h 636"/>
              <a:gd name="T6" fmla="*/ 42 w 222"/>
              <a:gd name="T7" fmla="*/ 540 h 636"/>
              <a:gd name="T8" fmla="*/ 30 w 222"/>
              <a:gd name="T9" fmla="*/ 510 h 636"/>
              <a:gd name="T10" fmla="*/ 18 w 222"/>
              <a:gd name="T11" fmla="*/ 486 h 636"/>
              <a:gd name="T12" fmla="*/ 12 w 222"/>
              <a:gd name="T13" fmla="*/ 462 h 636"/>
              <a:gd name="T14" fmla="*/ 6 w 222"/>
              <a:gd name="T15" fmla="*/ 432 h 636"/>
              <a:gd name="T16" fmla="*/ 0 w 222"/>
              <a:gd name="T17" fmla="*/ 408 h 636"/>
              <a:gd name="T18" fmla="*/ 0 w 222"/>
              <a:gd name="T19" fmla="*/ 384 h 636"/>
              <a:gd name="T20" fmla="*/ 6 w 222"/>
              <a:gd name="T21" fmla="*/ 360 h 636"/>
              <a:gd name="T22" fmla="*/ 12 w 222"/>
              <a:gd name="T23" fmla="*/ 330 h 636"/>
              <a:gd name="T24" fmla="*/ 24 w 222"/>
              <a:gd name="T25" fmla="*/ 306 h 636"/>
              <a:gd name="T26" fmla="*/ 30 w 222"/>
              <a:gd name="T27" fmla="*/ 282 h 636"/>
              <a:gd name="T28" fmla="*/ 42 w 222"/>
              <a:gd name="T29" fmla="*/ 252 h 636"/>
              <a:gd name="T30" fmla="*/ 54 w 222"/>
              <a:gd name="T31" fmla="*/ 228 h 636"/>
              <a:gd name="T32" fmla="*/ 60 w 222"/>
              <a:gd name="T33" fmla="*/ 204 h 636"/>
              <a:gd name="T34" fmla="*/ 66 w 222"/>
              <a:gd name="T35" fmla="*/ 180 h 636"/>
              <a:gd name="T36" fmla="*/ 72 w 222"/>
              <a:gd name="T37" fmla="*/ 150 h 636"/>
              <a:gd name="T38" fmla="*/ 78 w 222"/>
              <a:gd name="T39" fmla="*/ 126 h 636"/>
              <a:gd name="T40" fmla="*/ 78 w 222"/>
              <a:gd name="T41" fmla="*/ 102 h 636"/>
              <a:gd name="T42" fmla="*/ 84 w 222"/>
              <a:gd name="T43" fmla="*/ 72 h 636"/>
              <a:gd name="T44" fmla="*/ 90 w 222"/>
              <a:gd name="T45" fmla="*/ 48 h 636"/>
              <a:gd name="T46" fmla="*/ 96 w 222"/>
              <a:gd name="T47" fmla="*/ 24 h 636"/>
              <a:gd name="T48" fmla="*/ 102 w 222"/>
              <a:gd name="T49" fmla="*/ 0 h 636"/>
              <a:gd name="T50" fmla="*/ 126 w 222"/>
              <a:gd name="T51" fmla="*/ 18 h 636"/>
              <a:gd name="T52" fmla="*/ 132 w 222"/>
              <a:gd name="T53" fmla="*/ 42 h 636"/>
              <a:gd name="T54" fmla="*/ 138 w 222"/>
              <a:gd name="T55" fmla="*/ 66 h 636"/>
              <a:gd name="T56" fmla="*/ 144 w 222"/>
              <a:gd name="T57" fmla="*/ 96 h 636"/>
              <a:gd name="T58" fmla="*/ 144 w 222"/>
              <a:gd name="T59" fmla="*/ 120 h 636"/>
              <a:gd name="T60" fmla="*/ 150 w 222"/>
              <a:gd name="T61" fmla="*/ 144 h 636"/>
              <a:gd name="T62" fmla="*/ 156 w 222"/>
              <a:gd name="T63" fmla="*/ 174 h 636"/>
              <a:gd name="T64" fmla="*/ 162 w 222"/>
              <a:gd name="T65" fmla="*/ 198 h 636"/>
              <a:gd name="T66" fmla="*/ 168 w 222"/>
              <a:gd name="T67" fmla="*/ 222 h 636"/>
              <a:gd name="T68" fmla="*/ 180 w 222"/>
              <a:gd name="T69" fmla="*/ 246 h 636"/>
              <a:gd name="T70" fmla="*/ 192 w 222"/>
              <a:gd name="T71" fmla="*/ 276 h 636"/>
              <a:gd name="T72" fmla="*/ 198 w 222"/>
              <a:gd name="T73" fmla="*/ 300 h 636"/>
              <a:gd name="T74" fmla="*/ 210 w 222"/>
              <a:gd name="T75" fmla="*/ 324 h 636"/>
              <a:gd name="T76" fmla="*/ 216 w 222"/>
              <a:gd name="T77" fmla="*/ 354 h 636"/>
              <a:gd name="T78" fmla="*/ 222 w 222"/>
              <a:gd name="T79" fmla="*/ 378 h 636"/>
              <a:gd name="T80" fmla="*/ 222 w 222"/>
              <a:gd name="T81" fmla="*/ 402 h 636"/>
              <a:gd name="T82" fmla="*/ 222 w 222"/>
              <a:gd name="T83" fmla="*/ 426 h 636"/>
              <a:gd name="T84" fmla="*/ 216 w 222"/>
              <a:gd name="T85" fmla="*/ 456 h 636"/>
              <a:gd name="T86" fmla="*/ 204 w 222"/>
              <a:gd name="T87" fmla="*/ 480 h 636"/>
              <a:gd name="T88" fmla="*/ 198 w 222"/>
              <a:gd name="T89" fmla="*/ 504 h 636"/>
              <a:gd name="T90" fmla="*/ 186 w 222"/>
              <a:gd name="T91" fmla="*/ 534 h 636"/>
              <a:gd name="T92" fmla="*/ 174 w 222"/>
              <a:gd name="T93" fmla="*/ 558 h 636"/>
              <a:gd name="T94" fmla="*/ 162 w 222"/>
              <a:gd name="T95" fmla="*/ 582 h 636"/>
              <a:gd name="T96" fmla="*/ 144 w 222"/>
              <a:gd name="T97" fmla="*/ 606 h 636"/>
              <a:gd name="T98" fmla="*/ 132 w 222"/>
              <a:gd name="T99" fmla="*/ 636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636">
                <a:moveTo>
                  <a:pt x="90" y="636"/>
                </a:moveTo>
                <a:lnTo>
                  <a:pt x="84" y="630"/>
                </a:lnTo>
                <a:lnTo>
                  <a:pt x="84" y="624"/>
                </a:lnTo>
                <a:lnTo>
                  <a:pt x="78" y="612"/>
                </a:lnTo>
                <a:lnTo>
                  <a:pt x="78" y="606"/>
                </a:lnTo>
                <a:lnTo>
                  <a:pt x="72" y="600"/>
                </a:lnTo>
                <a:lnTo>
                  <a:pt x="72" y="594"/>
                </a:lnTo>
                <a:lnTo>
                  <a:pt x="66" y="588"/>
                </a:lnTo>
                <a:lnTo>
                  <a:pt x="66" y="582"/>
                </a:lnTo>
                <a:lnTo>
                  <a:pt x="60" y="576"/>
                </a:lnTo>
                <a:lnTo>
                  <a:pt x="60" y="570"/>
                </a:lnTo>
                <a:lnTo>
                  <a:pt x="54" y="564"/>
                </a:lnTo>
                <a:lnTo>
                  <a:pt x="48" y="558"/>
                </a:lnTo>
                <a:lnTo>
                  <a:pt x="48" y="552"/>
                </a:lnTo>
                <a:lnTo>
                  <a:pt x="42" y="546"/>
                </a:lnTo>
                <a:lnTo>
                  <a:pt x="42" y="540"/>
                </a:lnTo>
                <a:lnTo>
                  <a:pt x="36" y="534"/>
                </a:lnTo>
                <a:lnTo>
                  <a:pt x="36" y="522"/>
                </a:lnTo>
                <a:lnTo>
                  <a:pt x="30" y="516"/>
                </a:lnTo>
                <a:lnTo>
                  <a:pt x="30" y="510"/>
                </a:lnTo>
                <a:lnTo>
                  <a:pt x="24" y="504"/>
                </a:lnTo>
                <a:lnTo>
                  <a:pt x="24" y="498"/>
                </a:lnTo>
                <a:lnTo>
                  <a:pt x="24" y="492"/>
                </a:lnTo>
                <a:lnTo>
                  <a:pt x="18" y="486"/>
                </a:lnTo>
                <a:lnTo>
                  <a:pt x="18" y="480"/>
                </a:lnTo>
                <a:lnTo>
                  <a:pt x="12" y="474"/>
                </a:lnTo>
                <a:lnTo>
                  <a:pt x="12" y="468"/>
                </a:lnTo>
                <a:lnTo>
                  <a:pt x="12" y="462"/>
                </a:lnTo>
                <a:lnTo>
                  <a:pt x="6" y="456"/>
                </a:lnTo>
                <a:lnTo>
                  <a:pt x="6" y="450"/>
                </a:lnTo>
                <a:lnTo>
                  <a:pt x="6" y="444"/>
                </a:lnTo>
                <a:lnTo>
                  <a:pt x="6" y="432"/>
                </a:lnTo>
                <a:lnTo>
                  <a:pt x="0" y="426"/>
                </a:lnTo>
                <a:lnTo>
                  <a:pt x="0" y="420"/>
                </a:lnTo>
                <a:lnTo>
                  <a:pt x="0" y="414"/>
                </a:lnTo>
                <a:lnTo>
                  <a:pt x="0" y="408"/>
                </a:lnTo>
                <a:lnTo>
                  <a:pt x="0" y="402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72"/>
                </a:lnTo>
                <a:lnTo>
                  <a:pt x="0" y="366"/>
                </a:lnTo>
                <a:lnTo>
                  <a:pt x="6" y="360"/>
                </a:lnTo>
                <a:lnTo>
                  <a:pt x="6" y="354"/>
                </a:lnTo>
                <a:lnTo>
                  <a:pt x="6" y="342"/>
                </a:lnTo>
                <a:lnTo>
                  <a:pt x="12" y="336"/>
                </a:lnTo>
                <a:lnTo>
                  <a:pt x="12" y="330"/>
                </a:lnTo>
                <a:lnTo>
                  <a:pt x="12" y="324"/>
                </a:lnTo>
                <a:lnTo>
                  <a:pt x="18" y="318"/>
                </a:lnTo>
                <a:lnTo>
                  <a:pt x="18" y="312"/>
                </a:lnTo>
                <a:lnTo>
                  <a:pt x="24" y="306"/>
                </a:lnTo>
                <a:lnTo>
                  <a:pt x="24" y="300"/>
                </a:lnTo>
                <a:lnTo>
                  <a:pt x="24" y="294"/>
                </a:lnTo>
                <a:lnTo>
                  <a:pt x="30" y="288"/>
                </a:lnTo>
                <a:lnTo>
                  <a:pt x="30" y="282"/>
                </a:lnTo>
                <a:lnTo>
                  <a:pt x="36" y="276"/>
                </a:lnTo>
                <a:lnTo>
                  <a:pt x="36" y="270"/>
                </a:lnTo>
                <a:lnTo>
                  <a:pt x="42" y="264"/>
                </a:lnTo>
                <a:lnTo>
                  <a:pt x="42" y="252"/>
                </a:lnTo>
                <a:lnTo>
                  <a:pt x="42" y="246"/>
                </a:lnTo>
                <a:lnTo>
                  <a:pt x="48" y="240"/>
                </a:lnTo>
                <a:lnTo>
                  <a:pt x="48" y="234"/>
                </a:lnTo>
                <a:lnTo>
                  <a:pt x="54" y="228"/>
                </a:lnTo>
                <a:lnTo>
                  <a:pt x="54" y="222"/>
                </a:lnTo>
                <a:lnTo>
                  <a:pt x="54" y="216"/>
                </a:lnTo>
                <a:lnTo>
                  <a:pt x="60" y="210"/>
                </a:lnTo>
                <a:lnTo>
                  <a:pt x="60" y="204"/>
                </a:lnTo>
                <a:lnTo>
                  <a:pt x="60" y="198"/>
                </a:lnTo>
                <a:lnTo>
                  <a:pt x="60" y="192"/>
                </a:lnTo>
                <a:lnTo>
                  <a:pt x="66" y="186"/>
                </a:lnTo>
                <a:lnTo>
                  <a:pt x="66" y="180"/>
                </a:lnTo>
                <a:lnTo>
                  <a:pt x="66" y="174"/>
                </a:lnTo>
                <a:lnTo>
                  <a:pt x="66" y="162"/>
                </a:lnTo>
                <a:lnTo>
                  <a:pt x="72" y="156"/>
                </a:lnTo>
                <a:lnTo>
                  <a:pt x="72" y="150"/>
                </a:lnTo>
                <a:lnTo>
                  <a:pt x="72" y="144"/>
                </a:lnTo>
                <a:lnTo>
                  <a:pt x="72" y="138"/>
                </a:lnTo>
                <a:lnTo>
                  <a:pt x="72" y="132"/>
                </a:lnTo>
                <a:lnTo>
                  <a:pt x="78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78" y="102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2"/>
                </a:lnTo>
                <a:lnTo>
                  <a:pt x="84" y="66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30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0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8" y="60"/>
                </a:lnTo>
                <a:lnTo>
                  <a:pt x="138" y="66"/>
                </a:lnTo>
                <a:lnTo>
                  <a:pt x="138" y="72"/>
                </a:lnTo>
                <a:lnTo>
                  <a:pt x="138" y="84"/>
                </a:lnTo>
                <a:lnTo>
                  <a:pt x="144" y="90"/>
                </a:lnTo>
                <a:lnTo>
                  <a:pt x="144" y="96"/>
                </a:lnTo>
                <a:lnTo>
                  <a:pt x="144" y="102"/>
                </a:lnTo>
                <a:lnTo>
                  <a:pt x="144" y="108"/>
                </a:lnTo>
                <a:lnTo>
                  <a:pt x="144" y="114"/>
                </a:lnTo>
                <a:lnTo>
                  <a:pt x="144" y="120"/>
                </a:lnTo>
                <a:lnTo>
                  <a:pt x="150" y="126"/>
                </a:lnTo>
                <a:lnTo>
                  <a:pt x="150" y="132"/>
                </a:lnTo>
                <a:lnTo>
                  <a:pt x="150" y="138"/>
                </a:lnTo>
                <a:lnTo>
                  <a:pt x="150" y="144"/>
                </a:lnTo>
                <a:lnTo>
                  <a:pt x="150" y="150"/>
                </a:lnTo>
                <a:lnTo>
                  <a:pt x="156" y="156"/>
                </a:lnTo>
                <a:lnTo>
                  <a:pt x="156" y="162"/>
                </a:lnTo>
                <a:lnTo>
                  <a:pt x="156" y="174"/>
                </a:lnTo>
                <a:lnTo>
                  <a:pt x="156" y="180"/>
                </a:lnTo>
                <a:lnTo>
                  <a:pt x="162" y="186"/>
                </a:lnTo>
                <a:lnTo>
                  <a:pt x="162" y="192"/>
                </a:lnTo>
                <a:lnTo>
                  <a:pt x="162" y="198"/>
                </a:lnTo>
                <a:lnTo>
                  <a:pt x="162" y="204"/>
                </a:lnTo>
                <a:lnTo>
                  <a:pt x="168" y="210"/>
                </a:lnTo>
                <a:lnTo>
                  <a:pt x="168" y="216"/>
                </a:lnTo>
                <a:lnTo>
                  <a:pt x="168" y="222"/>
                </a:lnTo>
                <a:lnTo>
                  <a:pt x="174" y="228"/>
                </a:lnTo>
                <a:lnTo>
                  <a:pt x="174" y="234"/>
                </a:lnTo>
                <a:lnTo>
                  <a:pt x="180" y="240"/>
                </a:lnTo>
                <a:lnTo>
                  <a:pt x="180" y="246"/>
                </a:lnTo>
                <a:lnTo>
                  <a:pt x="180" y="252"/>
                </a:lnTo>
                <a:lnTo>
                  <a:pt x="186" y="264"/>
                </a:lnTo>
                <a:lnTo>
                  <a:pt x="186" y="270"/>
                </a:lnTo>
                <a:lnTo>
                  <a:pt x="192" y="276"/>
                </a:lnTo>
                <a:lnTo>
                  <a:pt x="192" y="282"/>
                </a:lnTo>
                <a:lnTo>
                  <a:pt x="192" y="288"/>
                </a:lnTo>
                <a:lnTo>
                  <a:pt x="198" y="294"/>
                </a:lnTo>
                <a:lnTo>
                  <a:pt x="198" y="300"/>
                </a:lnTo>
                <a:lnTo>
                  <a:pt x="204" y="306"/>
                </a:lnTo>
                <a:lnTo>
                  <a:pt x="204" y="312"/>
                </a:lnTo>
                <a:lnTo>
                  <a:pt x="210" y="318"/>
                </a:lnTo>
                <a:lnTo>
                  <a:pt x="210" y="324"/>
                </a:lnTo>
                <a:lnTo>
                  <a:pt x="210" y="330"/>
                </a:lnTo>
                <a:lnTo>
                  <a:pt x="216" y="336"/>
                </a:lnTo>
                <a:lnTo>
                  <a:pt x="216" y="342"/>
                </a:lnTo>
                <a:lnTo>
                  <a:pt x="216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2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22" y="402"/>
                </a:lnTo>
                <a:lnTo>
                  <a:pt x="222" y="408"/>
                </a:lnTo>
                <a:lnTo>
                  <a:pt x="222" y="414"/>
                </a:lnTo>
                <a:lnTo>
                  <a:pt x="222" y="420"/>
                </a:lnTo>
                <a:lnTo>
                  <a:pt x="222" y="426"/>
                </a:lnTo>
                <a:lnTo>
                  <a:pt x="222" y="432"/>
                </a:lnTo>
                <a:lnTo>
                  <a:pt x="216" y="444"/>
                </a:lnTo>
                <a:lnTo>
                  <a:pt x="216" y="450"/>
                </a:lnTo>
                <a:lnTo>
                  <a:pt x="216" y="456"/>
                </a:lnTo>
                <a:lnTo>
                  <a:pt x="216" y="462"/>
                </a:lnTo>
                <a:lnTo>
                  <a:pt x="210" y="468"/>
                </a:lnTo>
                <a:lnTo>
                  <a:pt x="210" y="474"/>
                </a:lnTo>
                <a:lnTo>
                  <a:pt x="204" y="480"/>
                </a:lnTo>
                <a:lnTo>
                  <a:pt x="204" y="486"/>
                </a:lnTo>
                <a:lnTo>
                  <a:pt x="204" y="492"/>
                </a:lnTo>
                <a:lnTo>
                  <a:pt x="198" y="498"/>
                </a:lnTo>
                <a:lnTo>
                  <a:pt x="198" y="504"/>
                </a:lnTo>
                <a:lnTo>
                  <a:pt x="192" y="510"/>
                </a:lnTo>
                <a:lnTo>
                  <a:pt x="192" y="516"/>
                </a:lnTo>
                <a:lnTo>
                  <a:pt x="186" y="522"/>
                </a:lnTo>
                <a:lnTo>
                  <a:pt x="186" y="534"/>
                </a:lnTo>
                <a:lnTo>
                  <a:pt x="180" y="540"/>
                </a:lnTo>
                <a:lnTo>
                  <a:pt x="180" y="546"/>
                </a:lnTo>
                <a:lnTo>
                  <a:pt x="174" y="552"/>
                </a:lnTo>
                <a:lnTo>
                  <a:pt x="174" y="558"/>
                </a:lnTo>
                <a:lnTo>
                  <a:pt x="168" y="564"/>
                </a:lnTo>
                <a:lnTo>
                  <a:pt x="168" y="570"/>
                </a:lnTo>
                <a:lnTo>
                  <a:pt x="162" y="576"/>
                </a:lnTo>
                <a:lnTo>
                  <a:pt x="162" y="582"/>
                </a:lnTo>
                <a:lnTo>
                  <a:pt x="156" y="588"/>
                </a:lnTo>
                <a:lnTo>
                  <a:pt x="150" y="594"/>
                </a:lnTo>
                <a:lnTo>
                  <a:pt x="150" y="600"/>
                </a:lnTo>
                <a:lnTo>
                  <a:pt x="144" y="606"/>
                </a:lnTo>
                <a:lnTo>
                  <a:pt x="144" y="612"/>
                </a:lnTo>
                <a:lnTo>
                  <a:pt x="138" y="624"/>
                </a:lnTo>
                <a:lnTo>
                  <a:pt x="138" y="630"/>
                </a:lnTo>
                <a:lnTo>
                  <a:pt x="132" y="636"/>
                </a:lnTo>
                <a:lnTo>
                  <a:pt x="90" y="636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16"/>
          <p:cNvSpPr>
            <a:spLocks/>
          </p:cNvSpPr>
          <p:nvPr/>
        </p:nvSpPr>
        <p:spPr bwMode="auto">
          <a:xfrm>
            <a:off x="7286625" y="2962275"/>
            <a:ext cx="352425" cy="1009650"/>
          </a:xfrm>
          <a:custGeom>
            <a:avLst/>
            <a:gdLst>
              <a:gd name="T0" fmla="*/ 13 w 37"/>
              <a:gd name="T1" fmla="*/ 102 h 106"/>
              <a:gd name="T2" fmla="*/ 11 w 37"/>
              <a:gd name="T3" fmla="*/ 98 h 106"/>
              <a:gd name="T4" fmla="*/ 9 w 37"/>
              <a:gd name="T5" fmla="*/ 94 h 106"/>
              <a:gd name="T6" fmla="*/ 7 w 37"/>
              <a:gd name="T7" fmla="*/ 90 h 106"/>
              <a:gd name="T8" fmla="*/ 5 w 37"/>
              <a:gd name="T9" fmla="*/ 85 h 106"/>
              <a:gd name="T10" fmla="*/ 3 w 37"/>
              <a:gd name="T11" fmla="*/ 81 h 106"/>
              <a:gd name="T12" fmla="*/ 2 w 37"/>
              <a:gd name="T13" fmla="*/ 77 h 106"/>
              <a:gd name="T14" fmla="*/ 1 w 37"/>
              <a:gd name="T15" fmla="*/ 72 h 106"/>
              <a:gd name="T16" fmla="*/ 0 w 37"/>
              <a:gd name="T17" fmla="*/ 68 h 106"/>
              <a:gd name="T18" fmla="*/ 0 w 37"/>
              <a:gd name="T19" fmla="*/ 64 h 106"/>
              <a:gd name="T20" fmla="*/ 1 w 37"/>
              <a:gd name="T21" fmla="*/ 60 h 106"/>
              <a:gd name="T22" fmla="*/ 2 w 37"/>
              <a:gd name="T23" fmla="*/ 55 h 106"/>
              <a:gd name="T24" fmla="*/ 4 w 37"/>
              <a:gd name="T25" fmla="*/ 51 h 106"/>
              <a:gd name="T26" fmla="*/ 5 w 37"/>
              <a:gd name="T27" fmla="*/ 47 h 106"/>
              <a:gd name="T28" fmla="*/ 7 w 37"/>
              <a:gd name="T29" fmla="*/ 42 h 106"/>
              <a:gd name="T30" fmla="*/ 9 w 37"/>
              <a:gd name="T31" fmla="*/ 38 h 106"/>
              <a:gd name="T32" fmla="*/ 10 w 37"/>
              <a:gd name="T33" fmla="*/ 34 h 106"/>
              <a:gd name="T34" fmla="*/ 11 w 37"/>
              <a:gd name="T35" fmla="*/ 30 h 106"/>
              <a:gd name="T36" fmla="*/ 12 w 37"/>
              <a:gd name="T37" fmla="*/ 25 h 106"/>
              <a:gd name="T38" fmla="*/ 13 w 37"/>
              <a:gd name="T39" fmla="*/ 21 h 106"/>
              <a:gd name="T40" fmla="*/ 13 w 37"/>
              <a:gd name="T41" fmla="*/ 17 h 106"/>
              <a:gd name="T42" fmla="*/ 14 w 37"/>
              <a:gd name="T43" fmla="*/ 12 h 106"/>
              <a:gd name="T44" fmla="*/ 15 w 37"/>
              <a:gd name="T45" fmla="*/ 8 h 106"/>
              <a:gd name="T46" fmla="*/ 16 w 37"/>
              <a:gd name="T47" fmla="*/ 4 h 106"/>
              <a:gd name="T48" fmla="*/ 17 w 37"/>
              <a:gd name="T49" fmla="*/ 0 h 106"/>
              <a:gd name="T50" fmla="*/ 21 w 37"/>
              <a:gd name="T51" fmla="*/ 3 h 106"/>
              <a:gd name="T52" fmla="*/ 22 w 37"/>
              <a:gd name="T53" fmla="*/ 7 h 106"/>
              <a:gd name="T54" fmla="*/ 23 w 37"/>
              <a:gd name="T55" fmla="*/ 11 h 106"/>
              <a:gd name="T56" fmla="*/ 24 w 37"/>
              <a:gd name="T57" fmla="*/ 16 h 106"/>
              <a:gd name="T58" fmla="*/ 24 w 37"/>
              <a:gd name="T59" fmla="*/ 20 h 106"/>
              <a:gd name="T60" fmla="*/ 25 w 37"/>
              <a:gd name="T61" fmla="*/ 24 h 106"/>
              <a:gd name="T62" fmla="*/ 26 w 37"/>
              <a:gd name="T63" fmla="*/ 29 h 106"/>
              <a:gd name="T64" fmla="*/ 27 w 37"/>
              <a:gd name="T65" fmla="*/ 33 h 106"/>
              <a:gd name="T66" fmla="*/ 28 w 37"/>
              <a:gd name="T67" fmla="*/ 37 h 106"/>
              <a:gd name="T68" fmla="*/ 30 w 37"/>
              <a:gd name="T69" fmla="*/ 41 h 106"/>
              <a:gd name="T70" fmla="*/ 32 w 37"/>
              <a:gd name="T71" fmla="*/ 46 h 106"/>
              <a:gd name="T72" fmla="*/ 33 w 37"/>
              <a:gd name="T73" fmla="*/ 50 h 106"/>
              <a:gd name="T74" fmla="*/ 35 w 37"/>
              <a:gd name="T75" fmla="*/ 54 h 106"/>
              <a:gd name="T76" fmla="*/ 36 w 37"/>
              <a:gd name="T77" fmla="*/ 59 h 106"/>
              <a:gd name="T78" fmla="*/ 37 w 37"/>
              <a:gd name="T79" fmla="*/ 63 h 106"/>
              <a:gd name="T80" fmla="*/ 37 w 37"/>
              <a:gd name="T81" fmla="*/ 67 h 106"/>
              <a:gd name="T82" fmla="*/ 37 w 37"/>
              <a:gd name="T83" fmla="*/ 71 h 106"/>
              <a:gd name="T84" fmla="*/ 36 w 37"/>
              <a:gd name="T85" fmla="*/ 76 h 106"/>
              <a:gd name="T86" fmla="*/ 34 w 37"/>
              <a:gd name="T87" fmla="*/ 80 h 106"/>
              <a:gd name="T88" fmla="*/ 33 w 37"/>
              <a:gd name="T89" fmla="*/ 84 h 106"/>
              <a:gd name="T90" fmla="*/ 31 w 37"/>
              <a:gd name="T91" fmla="*/ 89 h 106"/>
              <a:gd name="T92" fmla="*/ 29 w 37"/>
              <a:gd name="T93" fmla="*/ 93 h 106"/>
              <a:gd name="T94" fmla="*/ 27 w 37"/>
              <a:gd name="T95" fmla="*/ 97 h 106"/>
              <a:gd name="T96" fmla="*/ 24 w 37"/>
              <a:gd name="T97" fmla="*/ 101 h 106"/>
              <a:gd name="T98" fmla="*/ 22 w 37"/>
              <a:gd name="T99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06">
                <a:moveTo>
                  <a:pt x="15" y="106"/>
                </a:moveTo>
                <a:lnTo>
                  <a:pt x="14" y="105"/>
                </a:lnTo>
                <a:lnTo>
                  <a:pt x="14" y="104"/>
                </a:lnTo>
                <a:lnTo>
                  <a:pt x="13" y="102"/>
                </a:lnTo>
                <a:lnTo>
                  <a:pt x="13" y="101"/>
                </a:lnTo>
                <a:lnTo>
                  <a:pt x="12" y="100"/>
                </a:lnTo>
                <a:lnTo>
                  <a:pt x="12" y="99"/>
                </a:lnTo>
                <a:lnTo>
                  <a:pt x="11" y="98"/>
                </a:lnTo>
                <a:lnTo>
                  <a:pt x="11" y="97"/>
                </a:lnTo>
                <a:lnTo>
                  <a:pt x="10" y="96"/>
                </a:lnTo>
                <a:lnTo>
                  <a:pt x="10" y="95"/>
                </a:lnTo>
                <a:lnTo>
                  <a:pt x="9" y="94"/>
                </a:lnTo>
                <a:lnTo>
                  <a:pt x="8" y="93"/>
                </a:lnTo>
                <a:lnTo>
                  <a:pt x="8" y="92"/>
                </a:lnTo>
                <a:lnTo>
                  <a:pt x="7" y="91"/>
                </a:lnTo>
                <a:lnTo>
                  <a:pt x="7" y="90"/>
                </a:lnTo>
                <a:lnTo>
                  <a:pt x="6" y="89"/>
                </a:lnTo>
                <a:lnTo>
                  <a:pt x="6" y="87"/>
                </a:lnTo>
                <a:lnTo>
                  <a:pt x="5" y="86"/>
                </a:lnTo>
                <a:lnTo>
                  <a:pt x="5" y="85"/>
                </a:lnTo>
                <a:lnTo>
                  <a:pt x="4" y="84"/>
                </a:lnTo>
                <a:lnTo>
                  <a:pt x="4" y="83"/>
                </a:lnTo>
                <a:lnTo>
                  <a:pt x="4" y="82"/>
                </a:lnTo>
                <a:lnTo>
                  <a:pt x="3" y="81"/>
                </a:lnTo>
                <a:lnTo>
                  <a:pt x="3" y="80"/>
                </a:lnTo>
                <a:lnTo>
                  <a:pt x="2" y="79"/>
                </a:lnTo>
                <a:lnTo>
                  <a:pt x="2" y="78"/>
                </a:lnTo>
                <a:lnTo>
                  <a:pt x="2" y="77"/>
                </a:lnTo>
                <a:lnTo>
                  <a:pt x="1" y="76"/>
                </a:lnTo>
                <a:lnTo>
                  <a:pt x="1" y="75"/>
                </a:lnTo>
                <a:lnTo>
                  <a:pt x="1" y="74"/>
                </a:lnTo>
                <a:lnTo>
                  <a:pt x="1" y="72"/>
                </a:lnTo>
                <a:lnTo>
                  <a:pt x="0" y="71"/>
                </a:lnTo>
                <a:lnTo>
                  <a:pt x="0" y="70"/>
                </a:lnTo>
                <a:lnTo>
                  <a:pt x="0" y="69"/>
                </a:lnTo>
                <a:lnTo>
                  <a:pt x="0" y="68"/>
                </a:lnTo>
                <a:lnTo>
                  <a:pt x="0" y="67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2"/>
                </a:lnTo>
                <a:lnTo>
                  <a:pt x="0" y="61"/>
                </a:lnTo>
                <a:lnTo>
                  <a:pt x="1" y="60"/>
                </a:lnTo>
                <a:lnTo>
                  <a:pt x="1" y="59"/>
                </a:lnTo>
                <a:lnTo>
                  <a:pt x="1" y="57"/>
                </a:lnTo>
                <a:lnTo>
                  <a:pt x="2" y="56"/>
                </a:lnTo>
                <a:lnTo>
                  <a:pt x="2" y="55"/>
                </a:lnTo>
                <a:lnTo>
                  <a:pt x="2" y="54"/>
                </a:lnTo>
                <a:lnTo>
                  <a:pt x="3" y="53"/>
                </a:lnTo>
                <a:lnTo>
                  <a:pt x="3" y="52"/>
                </a:lnTo>
                <a:lnTo>
                  <a:pt x="4" y="51"/>
                </a:lnTo>
                <a:lnTo>
                  <a:pt x="4" y="50"/>
                </a:lnTo>
                <a:lnTo>
                  <a:pt x="4" y="49"/>
                </a:lnTo>
                <a:lnTo>
                  <a:pt x="5" y="48"/>
                </a:lnTo>
                <a:lnTo>
                  <a:pt x="5" y="47"/>
                </a:lnTo>
                <a:lnTo>
                  <a:pt x="6" y="46"/>
                </a:lnTo>
                <a:lnTo>
                  <a:pt x="6" y="45"/>
                </a:lnTo>
                <a:lnTo>
                  <a:pt x="7" y="44"/>
                </a:lnTo>
                <a:lnTo>
                  <a:pt x="7" y="42"/>
                </a:lnTo>
                <a:lnTo>
                  <a:pt x="7" y="41"/>
                </a:lnTo>
                <a:lnTo>
                  <a:pt x="8" y="40"/>
                </a:lnTo>
                <a:lnTo>
                  <a:pt x="8" y="39"/>
                </a:lnTo>
                <a:lnTo>
                  <a:pt x="9" y="38"/>
                </a:lnTo>
                <a:lnTo>
                  <a:pt x="9" y="37"/>
                </a:lnTo>
                <a:lnTo>
                  <a:pt x="9" y="36"/>
                </a:lnTo>
                <a:lnTo>
                  <a:pt x="10" y="35"/>
                </a:lnTo>
                <a:lnTo>
                  <a:pt x="10" y="34"/>
                </a:lnTo>
                <a:lnTo>
                  <a:pt x="10" y="33"/>
                </a:lnTo>
                <a:lnTo>
                  <a:pt x="10" y="32"/>
                </a:lnTo>
                <a:lnTo>
                  <a:pt x="11" y="31"/>
                </a:lnTo>
                <a:lnTo>
                  <a:pt x="11" y="30"/>
                </a:lnTo>
                <a:lnTo>
                  <a:pt x="11" y="29"/>
                </a:lnTo>
                <a:lnTo>
                  <a:pt x="11" y="27"/>
                </a:lnTo>
                <a:lnTo>
                  <a:pt x="12" y="26"/>
                </a:lnTo>
                <a:lnTo>
                  <a:pt x="12" y="25"/>
                </a:lnTo>
                <a:lnTo>
                  <a:pt x="12" y="24"/>
                </a:lnTo>
                <a:lnTo>
                  <a:pt x="12" y="23"/>
                </a:lnTo>
                <a:lnTo>
                  <a:pt x="12" y="22"/>
                </a:lnTo>
                <a:lnTo>
                  <a:pt x="13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3" y="17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2"/>
                </a:lnTo>
                <a:lnTo>
                  <a:pt x="14" y="11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5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5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3" y="10"/>
                </a:lnTo>
                <a:lnTo>
                  <a:pt x="23" y="11"/>
                </a:lnTo>
                <a:lnTo>
                  <a:pt x="23" y="12"/>
                </a:lnTo>
                <a:lnTo>
                  <a:pt x="23" y="14"/>
                </a:lnTo>
                <a:lnTo>
                  <a:pt x="24" y="15"/>
                </a:lnTo>
                <a:lnTo>
                  <a:pt x="24" y="16"/>
                </a:lnTo>
                <a:lnTo>
                  <a:pt x="24" y="17"/>
                </a:lnTo>
                <a:lnTo>
                  <a:pt x="24" y="18"/>
                </a:lnTo>
                <a:lnTo>
                  <a:pt x="24" y="19"/>
                </a:lnTo>
                <a:lnTo>
                  <a:pt x="24" y="20"/>
                </a:lnTo>
                <a:lnTo>
                  <a:pt x="25" y="21"/>
                </a:lnTo>
                <a:lnTo>
                  <a:pt x="25" y="22"/>
                </a:lnTo>
                <a:lnTo>
                  <a:pt x="25" y="23"/>
                </a:lnTo>
                <a:lnTo>
                  <a:pt x="25" y="24"/>
                </a:lnTo>
                <a:lnTo>
                  <a:pt x="25" y="25"/>
                </a:lnTo>
                <a:lnTo>
                  <a:pt x="26" y="26"/>
                </a:lnTo>
                <a:lnTo>
                  <a:pt x="26" y="27"/>
                </a:lnTo>
                <a:lnTo>
                  <a:pt x="26" y="29"/>
                </a:lnTo>
                <a:lnTo>
                  <a:pt x="26" y="30"/>
                </a:lnTo>
                <a:lnTo>
                  <a:pt x="27" y="31"/>
                </a:lnTo>
                <a:lnTo>
                  <a:pt x="27" y="32"/>
                </a:lnTo>
                <a:lnTo>
                  <a:pt x="27" y="33"/>
                </a:lnTo>
                <a:lnTo>
                  <a:pt x="27" y="34"/>
                </a:lnTo>
                <a:lnTo>
                  <a:pt x="28" y="35"/>
                </a:lnTo>
                <a:lnTo>
                  <a:pt x="28" y="36"/>
                </a:lnTo>
                <a:lnTo>
                  <a:pt x="28" y="37"/>
                </a:lnTo>
                <a:lnTo>
                  <a:pt x="29" y="38"/>
                </a:lnTo>
                <a:lnTo>
                  <a:pt x="29" y="39"/>
                </a:lnTo>
                <a:lnTo>
                  <a:pt x="30" y="40"/>
                </a:lnTo>
                <a:lnTo>
                  <a:pt x="30" y="41"/>
                </a:lnTo>
                <a:lnTo>
                  <a:pt x="30" y="42"/>
                </a:lnTo>
                <a:lnTo>
                  <a:pt x="31" y="44"/>
                </a:lnTo>
                <a:lnTo>
                  <a:pt x="31" y="45"/>
                </a:lnTo>
                <a:lnTo>
                  <a:pt x="32" y="46"/>
                </a:lnTo>
                <a:lnTo>
                  <a:pt x="32" y="47"/>
                </a:lnTo>
                <a:lnTo>
                  <a:pt x="32" y="48"/>
                </a:lnTo>
                <a:lnTo>
                  <a:pt x="33" y="49"/>
                </a:lnTo>
                <a:lnTo>
                  <a:pt x="33" y="50"/>
                </a:lnTo>
                <a:lnTo>
                  <a:pt x="34" y="51"/>
                </a:lnTo>
                <a:lnTo>
                  <a:pt x="34" y="52"/>
                </a:lnTo>
                <a:lnTo>
                  <a:pt x="35" y="53"/>
                </a:lnTo>
                <a:lnTo>
                  <a:pt x="35" y="54"/>
                </a:lnTo>
                <a:lnTo>
                  <a:pt x="35" y="55"/>
                </a:lnTo>
                <a:lnTo>
                  <a:pt x="36" y="56"/>
                </a:lnTo>
                <a:lnTo>
                  <a:pt x="36" y="57"/>
                </a:lnTo>
                <a:lnTo>
                  <a:pt x="36" y="59"/>
                </a:lnTo>
                <a:lnTo>
                  <a:pt x="37" y="60"/>
                </a:lnTo>
                <a:lnTo>
                  <a:pt x="37" y="61"/>
                </a:lnTo>
                <a:lnTo>
                  <a:pt x="37" y="62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7" y="67"/>
                </a:lnTo>
                <a:lnTo>
                  <a:pt x="37" y="68"/>
                </a:lnTo>
                <a:lnTo>
                  <a:pt x="37" y="69"/>
                </a:lnTo>
                <a:lnTo>
                  <a:pt x="37" y="70"/>
                </a:lnTo>
                <a:lnTo>
                  <a:pt x="37" y="71"/>
                </a:lnTo>
                <a:lnTo>
                  <a:pt x="37" y="72"/>
                </a:lnTo>
                <a:lnTo>
                  <a:pt x="36" y="74"/>
                </a:lnTo>
                <a:lnTo>
                  <a:pt x="36" y="75"/>
                </a:lnTo>
                <a:lnTo>
                  <a:pt x="36" y="76"/>
                </a:lnTo>
                <a:lnTo>
                  <a:pt x="36" y="77"/>
                </a:lnTo>
                <a:lnTo>
                  <a:pt x="35" y="78"/>
                </a:lnTo>
                <a:lnTo>
                  <a:pt x="35" y="79"/>
                </a:lnTo>
                <a:lnTo>
                  <a:pt x="34" y="80"/>
                </a:lnTo>
                <a:lnTo>
                  <a:pt x="34" y="81"/>
                </a:lnTo>
                <a:lnTo>
                  <a:pt x="34" y="82"/>
                </a:lnTo>
                <a:lnTo>
                  <a:pt x="33" y="83"/>
                </a:lnTo>
                <a:lnTo>
                  <a:pt x="33" y="84"/>
                </a:lnTo>
                <a:lnTo>
                  <a:pt x="32" y="85"/>
                </a:lnTo>
                <a:lnTo>
                  <a:pt x="32" y="86"/>
                </a:lnTo>
                <a:lnTo>
                  <a:pt x="31" y="87"/>
                </a:lnTo>
                <a:lnTo>
                  <a:pt x="31" y="89"/>
                </a:lnTo>
                <a:lnTo>
                  <a:pt x="30" y="90"/>
                </a:lnTo>
                <a:lnTo>
                  <a:pt x="30" y="91"/>
                </a:lnTo>
                <a:lnTo>
                  <a:pt x="29" y="92"/>
                </a:lnTo>
                <a:lnTo>
                  <a:pt x="29" y="93"/>
                </a:lnTo>
                <a:lnTo>
                  <a:pt x="28" y="94"/>
                </a:lnTo>
                <a:lnTo>
                  <a:pt x="28" y="95"/>
                </a:lnTo>
                <a:lnTo>
                  <a:pt x="27" y="96"/>
                </a:lnTo>
                <a:lnTo>
                  <a:pt x="27" y="97"/>
                </a:lnTo>
                <a:lnTo>
                  <a:pt x="26" y="98"/>
                </a:lnTo>
                <a:lnTo>
                  <a:pt x="25" y="99"/>
                </a:lnTo>
                <a:lnTo>
                  <a:pt x="25" y="100"/>
                </a:lnTo>
                <a:lnTo>
                  <a:pt x="24" y="101"/>
                </a:lnTo>
                <a:lnTo>
                  <a:pt x="24" y="102"/>
                </a:lnTo>
                <a:lnTo>
                  <a:pt x="23" y="104"/>
                </a:lnTo>
                <a:lnTo>
                  <a:pt x="23" y="105"/>
                </a:lnTo>
                <a:lnTo>
                  <a:pt x="22" y="106"/>
                </a:lnTo>
                <a:lnTo>
                  <a:pt x="15" y="106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17"/>
          <p:cNvSpPr>
            <a:spLocks noChangeShapeType="1"/>
          </p:cNvSpPr>
          <p:nvPr/>
        </p:nvSpPr>
        <p:spPr bwMode="auto">
          <a:xfrm flipV="1">
            <a:off x="7467600" y="3009900"/>
            <a:ext cx="0" cy="9620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18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9"/>
          <p:cNvSpPr>
            <a:spLocks noChangeArrowheads="1"/>
          </p:cNvSpPr>
          <p:nvPr/>
        </p:nvSpPr>
        <p:spPr bwMode="auto">
          <a:xfrm>
            <a:off x="7448550" y="3429000"/>
            <a:ext cx="28575" cy="28575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0"/>
          <p:cNvSpPr>
            <a:spLocks noChangeArrowheads="1"/>
          </p:cNvSpPr>
          <p:nvPr/>
        </p:nvSpPr>
        <p:spPr bwMode="auto">
          <a:xfrm>
            <a:off x="7458075" y="35623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1"/>
          <p:cNvSpPr>
            <a:spLocks noChangeArrowheads="1"/>
          </p:cNvSpPr>
          <p:nvPr/>
        </p:nvSpPr>
        <p:spPr bwMode="auto">
          <a:xfrm>
            <a:off x="7458075" y="36195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22"/>
          <p:cNvSpPr>
            <a:spLocks noChangeArrowheads="1"/>
          </p:cNvSpPr>
          <p:nvPr/>
        </p:nvSpPr>
        <p:spPr bwMode="auto">
          <a:xfrm>
            <a:off x="7448550" y="35718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23"/>
          <p:cNvSpPr>
            <a:spLocks noChangeArrowheads="1"/>
          </p:cNvSpPr>
          <p:nvPr/>
        </p:nvSpPr>
        <p:spPr bwMode="auto">
          <a:xfrm>
            <a:off x="7448550" y="360997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24"/>
          <p:cNvSpPr>
            <a:spLocks noChangeArrowheads="1"/>
          </p:cNvSpPr>
          <p:nvPr/>
        </p:nvSpPr>
        <p:spPr bwMode="auto">
          <a:xfrm>
            <a:off x="7439025" y="35814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5"/>
          <p:cNvSpPr>
            <a:spLocks noChangeArrowheads="1"/>
          </p:cNvSpPr>
          <p:nvPr/>
        </p:nvSpPr>
        <p:spPr bwMode="auto">
          <a:xfrm>
            <a:off x="7439025" y="36004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26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7"/>
          <p:cNvSpPr>
            <a:spLocks noChangeArrowheads="1"/>
          </p:cNvSpPr>
          <p:nvPr/>
        </p:nvSpPr>
        <p:spPr bwMode="auto">
          <a:xfrm>
            <a:off x="7439025" y="359092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28"/>
          <p:cNvSpPr>
            <a:spLocks noChangeArrowheads="1"/>
          </p:cNvSpPr>
          <p:nvPr/>
        </p:nvSpPr>
        <p:spPr bwMode="auto">
          <a:xfrm>
            <a:off x="7439025" y="356235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9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02 w 222"/>
              <a:gd name="T1" fmla="*/ 690 h 714"/>
              <a:gd name="T2" fmla="*/ 96 w 222"/>
              <a:gd name="T3" fmla="*/ 660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72 w 222"/>
              <a:gd name="T11" fmla="*/ 546 h 714"/>
              <a:gd name="T12" fmla="*/ 66 w 222"/>
              <a:gd name="T13" fmla="*/ 516 h 714"/>
              <a:gd name="T14" fmla="*/ 54 w 222"/>
              <a:gd name="T15" fmla="*/ 492 h 714"/>
              <a:gd name="T16" fmla="*/ 48 w 222"/>
              <a:gd name="T17" fmla="*/ 462 h 714"/>
              <a:gd name="T18" fmla="*/ 36 w 222"/>
              <a:gd name="T19" fmla="*/ 432 h 714"/>
              <a:gd name="T20" fmla="*/ 18 w 222"/>
              <a:gd name="T21" fmla="*/ 402 h 714"/>
              <a:gd name="T22" fmla="*/ 12 w 222"/>
              <a:gd name="T23" fmla="*/ 372 h 714"/>
              <a:gd name="T24" fmla="*/ 0 w 222"/>
              <a:gd name="T25" fmla="*/ 342 h 714"/>
              <a:gd name="T26" fmla="*/ 0 w 222"/>
              <a:gd name="T27" fmla="*/ 318 h 714"/>
              <a:gd name="T28" fmla="*/ 6 w 222"/>
              <a:gd name="T29" fmla="*/ 288 h 714"/>
              <a:gd name="T30" fmla="*/ 12 w 222"/>
              <a:gd name="T31" fmla="*/ 258 h 714"/>
              <a:gd name="T32" fmla="*/ 24 w 222"/>
              <a:gd name="T33" fmla="*/ 228 h 714"/>
              <a:gd name="T34" fmla="*/ 42 w 222"/>
              <a:gd name="T35" fmla="*/ 198 h 714"/>
              <a:gd name="T36" fmla="*/ 54 w 222"/>
              <a:gd name="T37" fmla="*/ 174 h 714"/>
              <a:gd name="T38" fmla="*/ 66 w 222"/>
              <a:gd name="T39" fmla="*/ 144 h 714"/>
              <a:gd name="T40" fmla="*/ 78 w 222"/>
              <a:gd name="T41" fmla="*/ 114 h 714"/>
              <a:gd name="T42" fmla="*/ 84 w 222"/>
              <a:gd name="T43" fmla="*/ 84 h 714"/>
              <a:gd name="T44" fmla="*/ 90 w 222"/>
              <a:gd name="T45" fmla="*/ 54 h 714"/>
              <a:gd name="T46" fmla="*/ 96 w 222"/>
              <a:gd name="T47" fmla="*/ 24 h 714"/>
              <a:gd name="T48" fmla="*/ 96 w 222"/>
              <a:gd name="T49" fmla="*/ 0 h 714"/>
              <a:gd name="T50" fmla="*/ 126 w 222"/>
              <a:gd name="T51" fmla="*/ 18 h 714"/>
              <a:gd name="T52" fmla="*/ 132 w 222"/>
              <a:gd name="T53" fmla="*/ 48 h 714"/>
              <a:gd name="T54" fmla="*/ 138 w 222"/>
              <a:gd name="T55" fmla="*/ 78 h 714"/>
              <a:gd name="T56" fmla="*/ 144 w 222"/>
              <a:gd name="T57" fmla="*/ 108 h 714"/>
              <a:gd name="T58" fmla="*/ 150 w 222"/>
              <a:gd name="T59" fmla="*/ 132 h 714"/>
              <a:gd name="T60" fmla="*/ 162 w 222"/>
              <a:gd name="T61" fmla="*/ 162 h 714"/>
              <a:gd name="T62" fmla="*/ 180 w 222"/>
              <a:gd name="T63" fmla="*/ 192 h 714"/>
              <a:gd name="T64" fmla="*/ 192 w 222"/>
              <a:gd name="T65" fmla="*/ 222 h 714"/>
              <a:gd name="T66" fmla="*/ 210 w 222"/>
              <a:gd name="T67" fmla="*/ 252 h 714"/>
              <a:gd name="T68" fmla="*/ 216 w 222"/>
              <a:gd name="T69" fmla="*/ 282 h 714"/>
              <a:gd name="T70" fmla="*/ 222 w 222"/>
              <a:gd name="T71" fmla="*/ 306 h 714"/>
              <a:gd name="T72" fmla="*/ 222 w 222"/>
              <a:gd name="T73" fmla="*/ 336 h 714"/>
              <a:gd name="T74" fmla="*/ 216 w 222"/>
              <a:gd name="T75" fmla="*/ 366 h 714"/>
              <a:gd name="T76" fmla="*/ 204 w 222"/>
              <a:gd name="T77" fmla="*/ 396 h 714"/>
              <a:gd name="T78" fmla="*/ 192 w 222"/>
              <a:gd name="T79" fmla="*/ 426 h 714"/>
              <a:gd name="T80" fmla="*/ 180 w 222"/>
              <a:gd name="T81" fmla="*/ 456 h 714"/>
              <a:gd name="T82" fmla="*/ 168 w 222"/>
              <a:gd name="T83" fmla="*/ 480 h 714"/>
              <a:gd name="T84" fmla="*/ 162 w 222"/>
              <a:gd name="T85" fmla="*/ 510 h 714"/>
              <a:gd name="T86" fmla="*/ 156 w 222"/>
              <a:gd name="T87" fmla="*/ 540 h 714"/>
              <a:gd name="T88" fmla="*/ 144 w 222"/>
              <a:gd name="T89" fmla="*/ 570 h 714"/>
              <a:gd name="T90" fmla="*/ 138 w 222"/>
              <a:gd name="T91" fmla="*/ 600 h 714"/>
              <a:gd name="T92" fmla="*/ 132 w 222"/>
              <a:gd name="T93" fmla="*/ 624 h 714"/>
              <a:gd name="T94" fmla="*/ 126 w 222"/>
              <a:gd name="T95" fmla="*/ 654 h 714"/>
              <a:gd name="T96" fmla="*/ 120 w 222"/>
              <a:gd name="T97" fmla="*/ 684 h 714"/>
              <a:gd name="T98" fmla="*/ 120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102" y="714"/>
                </a:moveTo>
                <a:lnTo>
                  <a:pt x="102" y="708"/>
                </a:lnTo>
                <a:lnTo>
                  <a:pt x="102" y="702"/>
                </a:lnTo>
                <a:lnTo>
                  <a:pt x="102" y="690"/>
                </a:lnTo>
                <a:lnTo>
                  <a:pt x="102" y="684"/>
                </a:lnTo>
                <a:lnTo>
                  <a:pt x="102" y="678"/>
                </a:lnTo>
                <a:lnTo>
                  <a:pt x="102" y="672"/>
                </a:lnTo>
                <a:lnTo>
                  <a:pt x="96" y="660"/>
                </a:lnTo>
                <a:lnTo>
                  <a:pt x="96" y="654"/>
                </a:lnTo>
                <a:lnTo>
                  <a:pt x="96" y="648"/>
                </a:lnTo>
                <a:lnTo>
                  <a:pt x="96" y="642"/>
                </a:lnTo>
                <a:lnTo>
                  <a:pt x="90" y="636"/>
                </a:lnTo>
                <a:lnTo>
                  <a:pt x="90" y="624"/>
                </a:lnTo>
                <a:lnTo>
                  <a:pt x="90" y="618"/>
                </a:lnTo>
                <a:lnTo>
                  <a:pt x="90" y="612"/>
                </a:lnTo>
                <a:lnTo>
                  <a:pt x="84" y="606"/>
                </a:lnTo>
                <a:lnTo>
                  <a:pt x="84" y="600"/>
                </a:lnTo>
                <a:lnTo>
                  <a:pt x="84" y="588"/>
                </a:lnTo>
                <a:lnTo>
                  <a:pt x="78" y="582"/>
                </a:lnTo>
                <a:lnTo>
                  <a:pt x="78" y="576"/>
                </a:lnTo>
                <a:lnTo>
                  <a:pt x="78" y="570"/>
                </a:lnTo>
                <a:lnTo>
                  <a:pt x="78" y="564"/>
                </a:lnTo>
                <a:lnTo>
                  <a:pt x="72" y="552"/>
                </a:lnTo>
                <a:lnTo>
                  <a:pt x="72" y="546"/>
                </a:lnTo>
                <a:lnTo>
                  <a:pt x="72" y="540"/>
                </a:lnTo>
                <a:lnTo>
                  <a:pt x="66" y="534"/>
                </a:lnTo>
                <a:lnTo>
                  <a:pt x="66" y="528"/>
                </a:lnTo>
                <a:lnTo>
                  <a:pt x="66" y="516"/>
                </a:lnTo>
                <a:lnTo>
                  <a:pt x="60" y="510"/>
                </a:lnTo>
                <a:lnTo>
                  <a:pt x="60" y="504"/>
                </a:lnTo>
                <a:lnTo>
                  <a:pt x="60" y="498"/>
                </a:lnTo>
                <a:lnTo>
                  <a:pt x="54" y="492"/>
                </a:lnTo>
                <a:lnTo>
                  <a:pt x="54" y="480"/>
                </a:lnTo>
                <a:lnTo>
                  <a:pt x="54" y="474"/>
                </a:lnTo>
                <a:lnTo>
                  <a:pt x="48" y="468"/>
                </a:lnTo>
                <a:lnTo>
                  <a:pt x="48" y="462"/>
                </a:lnTo>
                <a:lnTo>
                  <a:pt x="42" y="456"/>
                </a:lnTo>
                <a:lnTo>
                  <a:pt x="42" y="444"/>
                </a:lnTo>
                <a:lnTo>
                  <a:pt x="36" y="438"/>
                </a:lnTo>
                <a:lnTo>
                  <a:pt x="36" y="432"/>
                </a:lnTo>
                <a:lnTo>
                  <a:pt x="30" y="426"/>
                </a:lnTo>
                <a:lnTo>
                  <a:pt x="30" y="414"/>
                </a:lnTo>
                <a:lnTo>
                  <a:pt x="24" y="408"/>
                </a:lnTo>
                <a:lnTo>
                  <a:pt x="18" y="402"/>
                </a:lnTo>
                <a:lnTo>
                  <a:pt x="18" y="396"/>
                </a:lnTo>
                <a:lnTo>
                  <a:pt x="12" y="390"/>
                </a:lnTo>
                <a:lnTo>
                  <a:pt x="12" y="378"/>
                </a:lnTo>
                <a:lnTo>
                  <a:pt x="12" y="372"/>
                </a:lnTo>
                <a:lnTo>
                  <a:pt x="6" y="366"/>
                </a:lnTo>
                <a:lnTo>
                  <a:pt x="6" y="360"/>
                </a:lnTo>
                <a:lnTo>
                  <a:pt x="0" y="354"/>
                </a:lnTo>
                <a:lnTo>
                  <a:pt x="0" y="342"/>
                </a:lnTo>
                <a:lnTo>
                  <a:pt x="0" y="336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0" y="306"/>
                </a:lnTo>
                <a:lnTo>
                  <a:pt x="0" y="300"/>
                </a:lnTo>
                <a:lnTo>
                  <a:pt x="0" y="294"/>
                </a:lnTo>
                <a:lnTo>
                  <a:pt x="6" y="288"/>
                </a:lnTo>
                <a:lnTo>
                  <a:pt x="6" y="282"/>
                </a:lnTo>
                <a:lnTo>
                  <a:pt x="6" y="270"/>
                </a:lnTo>
                <a:lnTo>
                  <a:pt x="12" y="264"/>
                </a:lnTo>
                <a:lnTo>
                  <a:pt x="12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34"/>
                </a:lnTo>
                <a:lnTo>
                  <a:pt x="24" y="228"/>
                </a:lnTo>
                <a:lnTo>
                  <a:pt x="30" y="222"/>
                </a:lnTo>
                <a:lnTo>
                  <a:pt x="36" y="216"/>
                </a:lnTo>
                <a:lnTo>
                  <a:pt x="36" y="210"/>
                </a:lnTo>
                <a:lnTo>
                  <a:pt x="42" y="198"/>
                </a:lnTo>
                <a:lnTo>
                  <a:pt x="48" y="192"/>
                </a:lnTo>
                <a:lnTo>
                  <a:pt x="48" y="186"/>
                </a:lnTo>
                <a:lnTo>
                  <a:pt x="54" y="180"/>
                </a:lnTo>
                <a:lnTo>
                  <a:pt x="54" y="174"/>
                </a:lnTo>
                <a:lnTo>
                  <a:pt x="60" y="162"/>
                </a:lnTo>
                <a:lnTo>
                  <a:pt x="60" y="156"/>
                </a:lnTo>
                <a:lnTo>
                  <a:pt x="66" y="150"/>
                </a:lnTo>
                <a:lnTo>
                  <a:pt x="66" y="144"/>
                </a:lnTo>
                <a:lnTo>
                  <a:pt x="72" y="132"/>
                </a:lnTo>
                <a:lnTo>
                  <a:pt x="72" y="126"/>
                </a:lnTo>
                <a:lnTo>
                  <a:pt x="78" y="120"/>
                </a:lnTo>
                <a:lnTo>
                  <a:pt x="78" y="114"/>
                </a:lnTo>
                <a:lnTo>
                  <a:pt x="78" y="108"/>
                </a:lnTo>
                <a:lnTo>
                  <a:pt x="84" y="96"/>
                </a:lnTo>
                <a:lnTo>
                  <a:pt x="84" y="90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0"/>
                </a:lnTo>
                <a:lnTo>
                  <a:pt x="90" y="54"/>
                </a:lnTo>
                <a:lnTo>
                  <a:pt x="90" y="48"/>
                </a:lnTo>
                <a:lnTo>
                  <a:pt x="90" y="42"/>
                </a:lnTo>
                <a:lnTo>
                  <a:pt x="96" y="36"/>
                </a:lnTo>
                <a:lnTo>
                  <a:pt x="96" y="24"/>
                </a:lnTo>
                <a:lnTo>
                  <a:pt x="96" y="18"/>
                </a:lnTo>
                <a:lnTo>
                  <a:pt x="96" y="12"/>
                </a:lnTo>
                <a:lnTo>
                  <a:pt x="96" y="6"/>
                </a:lnTo>
                <a:lnTo>
                  <a:pt x="96" y="0"/>
                </a:lnTo>
                <a:lnTo>
                  <a:pt x="126" y="0"/>
                </a:lnTo>
                <a:lnTo>
                  <a:pt x="126" y="6"/>
                </a:lnTo>
                <a:lnTo>
                  <a:pt x="126" y="12"/>
                </a:lnTo>
                <a:lnTo>
                  <a:pt x="126" y="18"/>
                </a:lnTo>
                <a:lnTo>
                  <a:pt x="126" y="24"/>
                </a:lnTo>
                <a:lnTo>
                  <a:pt x="132" y="36"/>
                </a:lnTo>
                <a:lnTo>
                  <a:pt x="132" y="42"/>
                </a:lnTo>
                <a:lnTo>
                  <a:pt x="132" y="48"/>
                </a:lnTo>
                <a:lnTo>
                  <a:pt x="132" y="54"/>
                </a:lnTo>
                <a:lnTo>
                  <a:pt x="132" y="60"/>
                </a:lnTo>
                <a:lnTo>
                  <a:pt x="138" y="72"/>
                </a:lnTo>
                <a:lnTo>
                  <a:pt x="138" y="78"/>
                </a:lnTo>
                <a:lnTo>
                  <a:pt x="138" y="84"/>
                </a:lnTo>
                <a:lnTo>
                  <a:pt x="138" y="90"/>
                </a:lnTo>
                <a:lnTo>
                  <a:pt x="144" y="96"/>
                </a:lnTo>
                <a:lnTo>
                  <a:pt x="144" y="108"/>
                </a:lnTo>
                <a:lnTo>
                  <a:pt x="144" y="114"/>
                </a:lnTo>
                <a:lnTo>
                  <a:pt x="150" y="120"/>
                </a:lnTo>
                <a:lnTo>
                  <a:pt x="150" y="126"/>
                </a:lnTo>
                <a:lnTo>
                  <a:pt x="150" y="132"/>
                </a:lnTo>
                <a:lnTo>
                  <a:pt x="156" y="144"/>
                </a:lnTo>
                <a:lnTo>
                  <a:pt x="156" y="150"/>
                </a:lnTo>
                <a:lnTo>
                  <a:pt x="162" y="156"/>
                </a:lnTo>
                <a:lnTo>
                  <a:pt x="162" y="162"/>
                </a:lnTo>
                <a:lnTo>
                  <a:pt x="168" y="174"/>
                </a:lnTo>
                <a:lnTo>
                  <a:pt x="168" y="180"/>
                </a:lnTo>
                <a:lnTo>
                  <a:pt x="174" y="186"/>
                </a:lnTo>
                <a:lnTo>
                  <a:pt x="180" y="192"/>
                </a:lnTo>
                <a:lnTo>
                  <a:pt x="180" y="198"/>
                </a:lnTo>
                <a:lnTo>
                  <a:pt x="186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28"/>
                </a:lnTo>
                <a:lnTo>
                  <a:pt x="198" y="234"/>
                </a:lnTo>
                <a:lnTo>
                  <a:pt x="204" y="246"/>
                </a:lnTo>
                <a:lnTo>
                  <a:pt x="210" y="252"/>
                </a:lnTo>
                <a:lnTo>
                  <a:pt x="210" y="258"/>
                </a:lnTo>
                <a:lnTo>
                  <a:pt x="216" y="264"/>
                </a:lnTo>
                <a:lnTo>
                  <a:pt x="216" y="270"/>
                </a:lnTo>
                <a:lnTo>
                  <a:pt x="216" y="282"/>
                </a:lnTo>
                <a:lnTo>
                  <a:pt x="222" y="288"/>
                </a:lnTo>
                <a:lnTo>
                  <a:pt x="222" y="294"/>
                </a:lnTo>
                <a:lnTo>
                  <a:pt x="222" y="300"/>
                </a:lnTo>
                <a:lnTo>
                  <a:pt x="222" y="306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36"/>
                </a:lnTo>
                <a:lnTo>
                  <a:pt x="222" y="342"/>
                </a:lnTo>
                <a:lnTo>
                  <a:pt x="222" y="354"/>
                </a:lnTo>
                <a:lnTo>
                  <a:pt x="216" y="360"/>
                </a:lnTo>
                <a:lnTo>
                  <a:pt x="216" y="366"/>
                </a:lnTo>
                <a:lnTo>
                  <a:pt x="216" y="372"/>
                </a:lnTo>
                <a:lnTo>
                  <a:pt x="210" y="378"/>
                </a:lnTo>
                <a:lnTo>
                  <a:pt x="210" y="390"/>
                </a:lnTo>
                <a:lnTo>
                  <a:pt x="204" y="396"/>
                </a:lnTo>
                <a:lnTo>
                  <a:pt x="204" y="402"/>
                </a:lnTo>
                <a:lnTo>
                  <a:pt x="198" y="408"/>
                </a:lnTo>
                <a:lnTo>
                  <a:pt x="198" y="414"/>
                </a:lnTo>
                <a:lnTo>
                  <a:pt x="192" y="426"/>
                </a:lnTo>
                <a:lnTo>
                  <a:pt x="192" y="432"/>
                </a:lnTo>
                <a:lnTo>
                  <a:pt x="186" y="438"/>
                </a:lnTo>
                <a:lnTo>
                  <a:pt x="186" y="444"/>
                </a:lnTo>
                <a:lnTo>
                  <a:pt x="180" y="456"/>
                </a:lnTo>
                <a:lnTo>
                  <a:pt x="180" y="462"/>
                </a:lnTo>
                <a:lnTo>
                  <a:pt x="174" y="468"/>
                </a:lnTo>
                <a:lnTo>
                  <a:pt x="174" y="474"/>
                </a:lnTo>
                <a:lnTo>
                  <a:pt x="168" y="480"/>
                </a:lnTo>
                <a:lnTo>
                  <a:pt x="168" y="492"/>
                </a:lnTo>
                <a:lnTo>
                  <a:pt x="162" y="498"/>
                </a:lnTo>
                <a:lnTo>
                  <a:pt x="162" y="504"/>
                </a:lnTo>
                <a:lnTo>
                  <a:pt x="162" y="510"/>
                </a:lnTo>
                <a:lnTo>
                  <a:pt x="156" y="516"/>
                </a:lnTo>
                <a:lnTo>
                  <a:pt x="156" y="528"/>
                </a:lnTo>
                <a:lnTo>
                  <a:pt x="156" y="534"/>
                </a:lnTo>
                <a:lnTo>
                  <a:pt x="156" y="540"/>
                </a:lnTo>
                <a:lnTo>
                  <a:pt x="150" y="546"/>
                </a:lnTo>
                <a:lnTo>
                  <a:pt x="150" y="552"/>
                </a:lnTo>
                <a:lnTo>
                  <a:pt x="150" y="564"/>
                </a:lnTo>
                <a:lnTo>
                  <a:pt x="144" y="570"/>
                </a:lnTo>
                <a:lnTo>
                  <a:pt x="144" y="576"/>
                </a:lnTo>
                <a:lnTo>
                  <a:pt x="144" y="582"/>
                </a:lnTo>
                <a:lnTo>
                  <a:pt x="138" y="588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2" y="618"/>
                </a:lnTo>
                <a:lnTo>
                  <a:pt x="132" y="624"/>
                </a:lnTo>
                <a:lnTo>
                  <a:pt x="132" y="636"/>
                </a:lnTo>
                <a:lnTo>
                  <a:pt x="132" y="642"/>
                </a:lnTo>
                <a:lnTo>
                  <a:pt x="126" y="648"/>
                </a:lnTo>
                <a:lnTo>
                  <a:pt x="126" y="654"/>
                </a:lnTo>
                <a:lnTo>
                  <a:pt x="126" y="660"/>
                </a:lnTo>
                <a:lnTo>
                  <a:pt x="126" y="672"/>
                </a:lnTo>
                <a:lnTo>
                  <a:pt x="126" y="678"/>
                </a:lnTo>
                <a:lnTo>
                  <a:pt x="120" y="684"/>
                </a:lnTo>
                <a:lnTo>
                  <a:pt x="120" y="690"/>
                </a:lnTo>
                <a:lnTo>
                  <a:pt x="120" y="702"/>
                </a:lnTo>
                <a:lnTo>
                  <a:pt x="120" y="708"/>
                </a:lnTo>
                <a:lnTo>
                  <a:pt x="120" y="714"/>
                </a:lnTo>
                <a:lnTo>
                  <a:pt x="102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0"/>
          <p:cNvSpPr>
            <a:spLocks/>
          </p:cNvSpPr>
          <p:nvPr/>
        </p:nvSpPr>
        <p:spPr bwMode="auto">
          <a:xfrm>
            <a:off x="7734300" y="2457450"/>
            <a:ext cx="352425" cy="1133475"/>
          </a:xfrm>
          <a:custGeom>
            <a:avLst/>
            <a:gdLst>
              <a:gd name="T0" fmla="*/ 17 w 37"/>
              <a:gd name="T1" fmla="*/ 115 h 119"/>
              <a:gd name="T2" fmla="*/ 16 w 37"/>
              <a:gd name="T3" fmla="*/ 110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2 w 37"/>
              <a:gd name="T11" fmla="*/ 91 h 119"/>
              <a:gd name="T12" fmla="*/ 11 w 37"/>
              <a:gd name="T13" fmla="*/ 86 h 119"/>
              <a:gd name="T14" fmla="*/ 9 w 37"/>
              <a:gd name="T15" fmla="*/ 82 h 119"/>
              <a:gd name="T16" fmla="*/ 8 w 37"/>
              <a:gd name="T17" fmla="*/ 77 h 119"/>
              <a:gd name="T18" fmla="*/ 6 w 37"/>
              <a:gd name="T19" fmla="*/ 72 h 119"/>
              <a:gd name="T20" fmla="*/ 3 w 37"/>
              <a:gd name="T21" fmla="*/ 67 h 119"/>
              <a:gd name="T22" fmla="*/ 2 w 37"/>
              <a:gd name="T23" fmla="*/ 62 h 119"/>
              <a:gd name="T24" fmla="*/ 0 w 37"/>
              <a:gd name="T25" fmla="*/ 57 h 119"/>
              <a:gd name="T26" fmla="*/ 0 w 37"/>
              <a:gd name="T27" fmla="*/ 53 h 119"/>
              <a:gd name="T28" fmla="*/ 1 w 37"/>
              <a:gd name="T29" fmla="*/ 48 h 119"/>
              <a:gd name="T30" fmla="*/ 2 w 37"/>
              <a:gd name="T31" fmla="*/ 43 h 119"/>
              <a:gd name="T32" fmla="*/ 4 w 37"/>
              <a:gd name="T33" fmla="*/ 38 h 119"/>
              <a:gd name="T34" fmla="*/ 7 w 37"/>
              <a:gd name="T35" fmla="*/ 33 h 119"/>
              <a:gd name="T36" fmla="*/ 9 w 37"/>
              <a:gd name="T37" fmla="*/ 29 h 119"/>
              <a:gd name="T38" fmla="*/ 11 w 37"/>
              <a:gd name="T39" fmla="*/ 24 h 119"/>
              <a:gd name="T40" fmla="*/ 13 w 37"/>
              <a:gd name="T41" fmla="*/ 19 h 119"/>
              <a:gd name="T42" fmla="*/ 14 w 37"/>
              <a:gd name="T43" fmla="*/ 14 h 119"/>
              <a:gd name="T44" fmla="*/ 15 w 37"/>
              <a:gd name="T45" fmla="*/ 9 h 119"/>
              <a:gd name="T46" fmla="*/ 16 w 37"/>
              <a:gd name="T47" fmla="*/ 4 h 119"/>
              <a:gd name="T48" fmla="*/ 16 w 37"/>
              <a:gd name="T49" fmla="*/ 0 h 119"/>
              <a:gd name="T50" fmla="*/ 21 w 37"/>
              <a:gd name="T51" fmla="*/ 3 h 119"/>
              <a:gd name="T52" fmla="*/ 22 w 37"/>
              <a:gd name="T53" fmla="*/ 8 h 119"/>
              <a:gd name="T54" fmla="*/ 23 w 37"/>
              <a:gd name="T55" fmla="*/ 13 h 119"/>
              <a:gd name="T56" fmla="*/ 24 w 37"/>
              <a:gd name="T57" fmla="*/ 18 h 119"/>
              <a:gd name="T58" fmla="*/ 25 w 37"/>
              <a:gd name="T59" fmla="*/ 22 h 119"/>
              <a:gd name="T60" fmla="*/ 27 w 37"/>
              <a:gd name="T61" fmla="*/ 27 h 119"/>
              <a:gd name="T62" fmla="*/ 30 w 37"/>
              <a:gd name="T63" fmla="*/ 32 h 119"/>
              <a:gd name="T64" fmla="*/ 32 w 37"/>
              <a:gd name="T65" fmla="*/ 37 h 119"/>
              <a:gd name="T66" fmla="*/ 35 w 37"/>
              <a:gd name="T67" fmla="*/ 42 h 119"/>
              <a:gd name="T68" fmla="*/ 36 w 37"/>
              <a:gd name="T69" fmla="*/ 47 h 119"/>
              <a:gd name="T70" fmla="*/ 37 w 37"/>
              <a:gd name="T71" fmla="*/ 51 h 119"/>
              <a:gd name="T72" fmla="*/ 37 w 37"/>
              <a:gd name="T73" fmla="*/ 56 h 119"/>
              <a:gd name="T74" fmla="*/ 36 w 37"/>
              <a:gd name="T75" fmla="*/ 61 h 119"/>
              <a:gd name="T76" fmla="*/ 34 w 37"/>
              <a:gd name="T77" fmla="*/ 66 h 119"/>
              <a:gd name="T78" fmla="*/ 32 w 37"/>
              <a:gd name="T79" fmla="*/ 71 h 119"/>
              <a:gd name="T80" fmla="*/ 30 w 37"/>
              <a:gd name="T81" fmla="*/ 76 h 119"/>
              <a:gd name="T82" fmla="*/ 28 w 37"/>
              <a:gd name="T83" fmla="*/ 80 h 119"/>
              <a:gd name="T84" fmla="*/ 27 w 37"/>
              <a:gd name="T85" fmla="*/ 85 h 119"/>
              <a:gd name="T86" fmla="*/ 26 w 37"/>
              <a:gd name="T87" fmla="*/ 90 h 119"/>
              <a:gd name="T88" fmla="*/ 24 w 37"/>
              <a:gd name="T89" fmla="*/ 95 h 119"/>
              <a:gd name="T90" fmla="*/ 23 w 37"/>
              <a:gd name="T91" fmla="*/ 100 h 119"/>
              <a:gd name="T92" fmla="*/ 22 w 37"/>
              <a:gd name="T93" fmla="*/ 104 h 119"/>
              <a:gd name="T94" fmla="*/ 21 w 37"/>
              <a:gd name="T95" fmla="*/ 109 h 119"/>
              <a:gd name="T96" fmla="*/ 20 w 37"/>
              <a:gd name="T97" fmla="*/ 114 h 119"/>
              <a:gd name="T98" fmla="*/ 20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7" y="119"/>
                </a:moveTo>
                <a:lnTo>
                  <a:pt x="17" y="118"/>
                </a:lnTo>
                <a:lnTo>
                  <a:pt x="17" y="117"/>
                </a:lnTo>
                <a:lnTo>
                  <a:pt x="17" y="115"/>
                </a:lnTo>
                <a:lnTo>
                  <a:pt x="17" y="114"/>
                </a:lnTo>
                <a:lnTo>
                  <a:pt x="17" y="113"/>
                </a:lnTo>
                <a:lnTo>
                  <a:pt x="17" y="112"/>
                </a:lnTo>
                <a:lnTo>
                  <a:pt x="16" y="110"/>
                </a:lnTo>
                <a:lnTo>
                  <a:pt x="16" y="109"/>
                </a:lnTo>
                <a:lnTo>
                  <a:pt x="16" y="108"/>
                </a:lnTo>
                <a:lnTo>
                  <a:pt x="16" y="107"/>
                </a:lnTo>
                <a:lnTo>
                  <a:pt x="15" y="106"/>
                </a:lnTo>
                <a:lnTo>
                  <a:pt x="15" y="104"/>
                </a:lnTo>
                <a:lnTo>
                  <a:pt x="15" y="103"/>
                </a:lnTo>
                <a:lnTo>
                  <a:pt x="15" y="102"/>
                </a:lnTo>
                <a:lnTo>
                  <a:pt x="14" y="101"/>
                </a:lnTo>
                <a:lnTo>
                  <a:pt x="14" y="100"/>
                </a:lnTo>
                <a:lnTo>
                  <a:pt x="14" y="98"/>
                </a:lnTo>
                <a:lnTo>
                  <a:pt x="13" y="97"/>
                </a:lnTo>
                <a:lnTo>
                  <a:pt x="13" y="96"/>
                </a:lnTo>
                <a:lnTo>
                  <a:pt x="13" y="95"/>
                </a:lnTo>
                <a:lnTo>
                  <a:pt x="13" y="94"/>
                </a:lnTo>
                <a:lnTo>
                  <a:pt x="12" y="92"/>
                </a:lnTo>
                <a:lnTo>
                  <a:pt x="12" y="91"/>
                </a:lnTo>
                <a:lnTo>
                  <a:pt x="12" y="90"/>
                </a:lnTo>
                <a:lnTo>
                  <a:pt x="11" y="89"/>
                </a:lnTo>
                <a:lnTo>
                  <a:pt x="11" y="88"/>
                </a:lnTo>
                <a:lnTo>
                  <a:pt x="11" y="86"/>
                </a:lnTo>
                <a:lnTo>
                  <a:pt x="10" y="85"/>
                </a:lnTo>
                <a:lnTo>
                  <a:pt x="10" y="84"/>
                </a:lnTo>
                <a:lnTo>
                  <a:pt x="10" y="83"/>
                </a:lnTo>
                <a:lnTo>
                  <a:pt x="9" y="82"/>
                </a:lnTo>
                <a:lnTo>
                  <a:pt x="9" y="80"/>
                </a:lnTo>
                <a:lnTo>
                  <a:pt x="9" y="79"/>
                </a:lnTo>
                <a:lnTo>
                  <a:pt x="8" y="78"/>
                </a:lnTo>
                <a:lnTo>
                  <a:pt x="8" y="77"/>
                </a:lnTo>
                <a:lnTo>
                  <a:pt x="7" y="76"/>
                </a:lnTo>
                <a:lnTo>
                  <a:pt x="7" y="74"/>
                </a:lnTo>
                <a:lnTo>
                  <a:pt x="6" y="73"/>
                </a:lnTo>
                <a:lnTo>
                  <a:pt x="6" y="72"/>
                </a:lnTo>
                <a:lnTo>
                  <a:pt x="5" y="71"/>
                </a:lnTo>
                <a:lnTo>
                  <a:pt x="5" y="69"/>
                </a:lnTo>
                <a:lnTo>
                  <a:pt x="4" y="68"/>
                </a:lnTo>
                <a:lnTo>
                  <a:pt x="3" y="67"/>
                </a:lnTo>
                <a:lnTo>
                  <a:pt x="3" y="66"/>
                </a:lnTo>
                <a:lnTo>
                  <a:pt x="2" y="65"/>
                </a:lnTo>
                <a:lnTo>
                  <a:pt x="2" y="63"/>
                </a:lnTo>
                <a:lnTo>
                  <a:pt x="2" y="62"/>
                </a:lnTo>
                <a:lnTo>
                  <a:pt x="1" y="61"/>
                </a:lnTo>
                <a:lnTo>
                  <a:pt x="1" y="60"/>
                </a:lnTo>
                <a:lnTo>
                  <a:pt x="0" y="59"/>
                </a:lnTo>
                <a:lnTo>
                  <a:pt x="0" y="57"/>
                </a:lnTo>
                <a:lnTo>
                  <a:pt x="0" y="56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0" y="51"/>
                </a:lnTo>
                <a:lnTo>
                  <a:pt x="0" y="50"/>
                </a:lnTo>
                <a:lnTo>
                  <a:pt x="0" y="49"/>
                </a:lnTo>
                <a:lnTo>
                  <a:pt x="1" y="48"/>
                </a:lnTo>
                <a:lnTo>
                  <a:pt x="1" y="47"/>
                </a:lnTo>
                <a:lnTo>
                  <a:pt x="1" y="45"/>
                </a:lnTo>
                <a:lnTo>
                  <a:pt x="2" y="44"/>
                </a:lnTo>
                <a:lnTo>
                  <a:pt x="2" y="43"/>
                </a:lnTo>
                <a:lnTo>
                  <a:pt x="3" y="42"/>
                </a:lnTo>
                <a:lnTo>
                  <a:pt x="3" y="41"/>
                </a:lnTo>
                <a:lnTo>
                  <a:pt x="4" y="39"/>
                </a:lnTo>
                <a:lnTo>
                  <a:pt x="4" y="38"/>
                </a:lnTo>
                <a:lnTo>
                  <a:pt x="5" y="37"/>
                </a:lnTo>
                <a:lnTo>
                  <a:pt x="6" y="36"/>
                </a:lnTo>
                <a:lnTo>
                  <a:pt x="6" y="35"/>
                </a:lnTo>
                <a:lnTo>
                  <a:pt x="7" y="33"/>
                </a:lnTo>
                <a:lnTo>
                  <a:pt x="8" y="32"/>
                </a:lnTo>
                <a:lnTo>
                  <a:pt x="8" y="31"/>
                </a:lnTo>
                <a:lnTo>
                  <a:pt x="9" y="30"/>
                </a:lnTo>
                <a:lnTo>
                  <a:pt x="9" y="29"/>
                </a:lnTo>
                <a:lnTo>
                  <a:pt x="10" y="27"/>
                </a:lnTo>
                <a:lnTo>
                  <a:pt x="10" y="26"/>
                </a:lnTo>
                <a:lnTo>
                  <a:pt x="11" y="25"/>
                </a:lnTo>
                <a:lnTo>
                  <a:pt x="11" y="24"/>
                </a:lnTo>
                <a:lnTo>
                  <a:pt x="12" y="22"/>
                </a:lnTo>
                <a:lnTo>
                  <a:pt x="12" y="21"/>
                </a:lnTo>
                <a:lnTo>
                  <a:pt x="13" y="20"/>
                </a:lnTo>
                <a:lnTo>
                  <a:pt x="13" y="19"/>
                </a:lnTo>
                <a:lnTo>
                  <a:pt x="13" y="18"/>
                </a:lnTo>
                <a:lnTo>
                  <a:pt x="14" y="16"/>
                </a:lnTo>
                <a:lnTo>
                  <a:pt x="14" y="15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0"/>
                </a:lnTo>
                <a:lnTo>
                  <a:pt x="15" y="9"/>
                </a:lnTo>
                <a:lnTo>
                  <a:pt x="15" y="8"/>
                </a:lnTo>
                <a:lnTo>
                  <a:pt x="15" y="7"/>
                </a:lnTo>
                <a:lnTo>
                  <a:pt x="16" y="6"/>
                </a:lnTo>
                <a:lnTo>
                  <a:pt x="16" y="4"/>
                </a:lnTo>
                <a:lnTo>
                  <a:pt x="16" y="3"/>
                </a:lnTo>
                <a:lnTo>
                  <a:pt x="16" y="2"/>
                </a:lnTo>
                <a:lnTo>
                  <a:pt x="16" y="1"/>
                </a:lnTo>
                <a:lnTo>
                  <a:pt x="16" y="0"/>
                </a:lnTo>
                <a:lnTo>
                  <a:pt x="21" y="0"/>
                </a:lnTo>
                <a:lnTo>
                  <a:pt x="21" y="1"/>
                </a:lnTo>
                <a:lnTo>
                  <a:pt x="21" y="2"/>
                </a:lnTo>
                <a:lnTo>
                  <a:pt x="21" y="3"/>
                </a:lnTo>
                <a:lnTo>
                  <a:pt x="21" y="4"/>
                </a:lnTo>
                <a:lnTo>
                  <a:pt x="22" y="6"/>
                </a:lnTo>
                <a:lnTo>
                  <a:pt x="22" y="7"/>
                </a:lnTo>
                <a:lnTo>
                  <a:pt x="22" y="8"/>
                </a:lnTo>
                <a:lnTo>
                  <a:pt x="22" y="9"/>
                </a:lnTo>
                <a:lnTo>
                  <a:pt x="22" y="10"/>
                </a:lnTo>
                <a:lnTo>
                  <a:pt x="23" y="12"/>
                </a:lnTo>
                <a:lnTo>
                  <a:pt x="23" y="13"/>
                </a:lnTo>
                <a:lnTo>
                  <a:pt x="23" y="14"/>
                </a:lnTo>
                <a:lnTo>
                  <a:pt x="23" y="15"/>
                </a:lnTo>
                <a:lnTo>
                  <a:pt x="24" y="16"/>
                </a:lnTo>
                <a:lnTo>
                  <a:pt x="24" y="18"/>
                </a:lnTo>
                <a:lnTo>
                  <a:pt x="24" y="19"/>
                </a:lnTo>
                <a:lnTo>
                  <a:pt x="25" y="20"/>
                </a:lnTo>
                <a:lnTo>
                  <a:pt x="25" y="21"/>
                </a:lnTo>
                <a:lnTo>
                  <a:pt x="25" y="22"/>
                </a:lnTo>
                <a:lnTo>
                  <a:pt x="26" y="24"/>
                </a:lnTo>
                <a:lnTo>
                  <a:pt x="26" y="25"/>
                </a:lnTo>
                <a:lnTo>
                  <a:pt x="27" y="26"/>
                </a:lnTo>
                <a:lnTo>
                  <a:pt x="27" y="27"/>
                </a:lnTo>
                <a:lnTo>
                  <a:pt x="28" y="29"/>
                </a:lnTo>
                <a:lnTo>
                  <a:pt x="28" y="30"/>
                </a:lnTo>
                <a:lnTo>
                  <a:pt x="29" y="31"/>
                </a:lnTo>
                <a:lnTo>
                  <a:pt x="30" y="32"/>
                </a:lnTo>
                <a:lnTo>
                  <a:pt x="30" y="33"/>
                </a:lnTo>
                <a:lnTo>
                  <a:pt x="31" y="35"/>
                </a:lnTo>
                <a:lnTo>
                  <a:pt x="32" y="36"/>
                </a:lnTo>
                <a:lnTo>
                  <a:pt x="32" y="37"/>
                </a:lnTo>
                <a:lnTo>
                  <a:pt x="33" y="38"/>
                </a:lnTo>
                <a:lnTo>
                  <a:pt x="33" y="39"/>
                </a:lnTo>
                <a:lnTo>
                  <a:pt x="34" y="41"/>
                </a:lnTo>
                <a:lnTo>
                  <a:pt x="35" y="42"/>
                </a:lnTo>
                <a:lnTo>
                  <a:pt x="35" y="43"/>
                </a:lnTo>
                <a:lnTo>
                  <a:pt x="36" y="44"/>
                </a:lnTo>
                <a:lnTo>
                  <a:pt x="36" y="45"/>
                </a:lnTo>
                <a:lnTo>
                  <a:pt x="36" y="47"/>
                </a:lnTo>
                <a:lnTo>
                  <a:pt x="37" y="48"/>
                </a:lnTo>
                <a:lnTo>
                  <a:pt x="37" y="49"/>
                </a:lnTo>
                <a:lnTo>
                  <a:pt x="37" y="50"/>
                </a:lnTo>
                <a:lnTo>
                  <a:pt x="37" y="51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6"/>
                </a:lnTo>
                <a:lnTo>
                  <a:pt x="37" y="57"/>
                </a:lnTo>
                <a:lnTo>
                  <a:pt x="37" y="59"/>
                </a:lnTo>
                <a:lnTo>
                  <a:pt x="36" y="60"/>
                </a:lnTo>
                <a:lnTo>
                  <a:pt x="36" y="61"/>
                </a:lnTo>
                <a:lnTo>
                  <a:pt x="36" y="62"/>
                </a:lnTo>
                <a:lnTo>
                  <a:pt x="35" y="63"/>
                </a:lnTo>
                <a:lnTo>
                  <a:pt x="35" y="65"/>
                </a:lnTo>
                <a:lnTo>
                  <a:pt x="34" y="66"/>
                </a:lnTo>
                <a:lnTo>
                  <a:pt x="34" y="67"/>
                </a:lnTo>
                <a:lnTo>
                  <a:pt x="33" y="68"/>
                </a:lnTo>
                <a:lnTo>
                  <a:pt x="33" y="69"/>
                </a:lnTo>
                <a:lnTo>
                  <a:pt x="32" y="71"/>
                </a:lnTo>
                <a:lnTo>
                  <a:pt x="32" y="72"/>
                </a:lnTo>
                <a:lnTo>
                  <a:pt x="31" y="73"/>
                </a:lnTo>
                <a:lnTo>
                  <a:pt x="31" y="74"/>
                </a:lnTo>
                <a:lnTo>
                  <a:pt x="30" y="76"/>
                </a:lnTo>
                <a:lnTo>
                  <a:pt x="30" y="77"/>
                </a:lnTo>
                <a:lnTo>
                  <a:pt x="29" y="78"/>
                </a:lnTo>
                <a:lnTo>
                  <a:pt x="29" y="79"/>
                </a:lnTo>
                <a:lnTo>
                  <a:pt x="28" y="80"/>
                </a:lnTo>
                <a:lnTo>
                  <a:pt x="28" y="82"/>
                </a:lnTo>
                <a:lnTo>
                  <a:pt x="27" y="83"/>
                </a:lnTo>
                <a:lnTo>
                  <a:pt x="27" y="84"/>
                </a:lnTo>
                <a:lnTo>
                  <a:pt x="27" y="85"/>
                </a:lnTo>
                <a:lnTo>
                  <a:pt x="26" y="86"/>
                </a:lnTo>
                <a:lnTo>
                  <a:pt x="26" y="88"/>
                </a:lnTo>
                <a:lnTo>
                  <a:pt x="26" y="89"/>
                </a:lnTo>
                <a:lnTo>
                  <a:pt x="26" y="90"/>
                </a:lnTo>
                <a:lnTo>
                  <a:pt x="25" y="91"/>
                </a:lnTo>
                <a:lnTo>
                  <a:pt x="25" y="92"/>
                </a:lnTo>
                <a:lnTo>
                  <a:pt x="25" y="94"/>
                </a:lnTo>
                <a:lnTo>
                  <a:pt x="24" y="95"/>
                </a:lnTo>
                <a:lnTo>
                  <a:pt x="24" y="96"/>
                </a:lnTo>
                <a:lnTo>
                  <a:pt x="24" y="97"/>
                </a:lnTo>
                <a:lnTo>
                  <a:pt x="23" y="98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2" y="103"/>
                </a:lnTo>
                <a:lnTo>
                  <a:pt x="22" y="104"/>
                </a:lnTo>
                <a:lnTo>
                  <a:pt x="22" y="106"/>
                </a:lnTo>
                <a:lnTo>
                  <a:pt x="22" y="107"/>
                </a:lnTo>
                <a:lnTo>
                  <a:pt x="21" y="108"/>
                </a:lnTo>
                <a:lnTo>
                  <a:pt x="21" y="109"/>
                </a:lnTo>
                <a:lnTo>
                  <a:pt x="21" y="110"/>
                </a:lnTo>
                <a:lnTo>
                  <a:pt x="21" y="112"/>
                </a:lnTo>
                <a:lnTo>
                  <a:pt x="21" y="113"/>
                </a:lnTo>
                <a:lnTo>
                  <a:pt x="20" y="114"/>
                </a:lnTo>
                <a:lnTo>
                  <a:pt x="20" y="115"/>
                </a:lnTo>
                <a:lnTo>
                  <a:pt x="20" y="117"/>
                </a:lnTo>
                <a:lnTo>
                  <a:pt x="20" y="118"/>
                </a:lnTo>
                <a:lnTo>
                  <a:pt x="20" y="119"/>
                </a:lnTo>
                <a:lnTo>
                  <a:pt x="17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1"/>
          <p:cNvSpPr>
            <a:spLocks noChangeShapeType="1"/>
          </p:cNvSpPr>
          <p:nvPr/>
        </p:nvSpPr>
        <p:spPr bwMode="auto">
          <a:xfrm flipV="1">
            <a:off x="7915275" y="2457450"/>
            <a:ext cx="0" cy="10096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32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3"/>
          <p:cNvSpPr>
            <a:spLocks noChangeArrowheads="1"/>
          </p:cNvSpPr>
          <p:nvPr/>
        </p:nvSpPr>
        <p:spPr bwMode="auto">
          <a:xfrm>
            <a:off x="7896225" y="2828925"/>
            <a:ext cx="28575" cy="2571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Rectangle 234"/>
          <p:cNvSpPr>
            <a:spLocks noChangeArrowheads="1"/>
          </p:cNvSpPr>
          <p:nvPr/>
        </p:nvSpPr>
        <p:spPr bwMode="auto">
          <a:xfrm>
            <a:off x="7905750" y="2933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Rectangle 235"/>
          <p:cNvSpPr>
            <a:spLocks noChangeArrowheads="1"/>
          </p:cNvSpPr>
          <p:nvPr/>
        </p:nvSpPr>
        <p:spPr bwMode="auto">
          <a:xfrm>
            <a:off x="7905750" y="2990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" name="Rectangle 236"/>
          <p:cNvSpPr>
            <a:spLocks noChangeArrowheads="1"/>
          </p:cNvSpPr>
          <p:nvPr/>
        </p:nvSpPr>
        <p:spPr bwMode="auto">
          <a:xfrm>
            <a:off x="7896225" y="2943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Rectangle 237"/>
          <p:cNvSpPr>
            <a:spLocks noChangeArrowheads="1"/>
          </p:cNvSpPr>
          <p:nvPr/>
        </p:nvSpPr>
        <p:spPr bwMode="auto">
          <a:xfrm>
            <a:off x="7896225" y="2981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Rectangle 238"/>
          <p:cNvSpPr>
            <a:spLocks noChangeArrowheads="1"/>
          </p:cNvSpPr>
          <p:nvPr/>
        </p:nvSpPr>
        <p:spPr bwMode="auto">
          <a:xfrm>
            <a:off x="7886700" y="2952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Rectangle 239"/>
          <p:cNvSpPr>
            <a:spLocks noChangeArrowheads="1"/>
          </p:cNvSpPr>
          <p:nvPr/>
        </p:nvSpPr>
        <p:spPr bwMode="auto">
          <a:xfrm>
            <a:off x="7886700" y="2971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Rectangle 240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241"/>
          <p:cNvSpPr>
            <a:spLocks noChangeArrowheads="1"/>
          </p:cNvSpPr>
          <p:nvPr/>
        </p:nvSpPr>
        <p:spPr bwMode="auto">
          <a:xfrm>
            <a:off x="7886700" y="2962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Oval 242"/>
          <p:cNvSpPr>
            <a:spLocks noChangeArrowheads="1"/>
          </p:cNvSpPr>
          <p:nvPr/>
        </p:nvSpPr>
        <p:spPr bwMode="auto">
          <a:xfrm>
            <a:off x="7886700" y="2933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Freeform 243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96 w 222"/>
              <a:gd name="T1" fmla="*/ 696 h 714"/>
              <a:gd name="T2" fmla="*/ 90 w 222"/>
              <a:gd name="T3" fmla="*/ 666 h 714"/>
              <a:gd name="T4" fmla="*/ 90 w 222"/>
              <a:gd name="T5" fmla="*/ 636 h 714"/>
              <a:gd name="T6" fmla="*/ 84 w 222"/>
              <a:gd name="T7" fmla="*/ 606 h 714"/>
              <a:gd name="T8" fmla="*/ 78 w 222"/>
              <a:gd name="T9" fmla="*/ 576 h 714"/>
              <a:gd name="T10" fmla="*/ 66 w 222"/>
              <a:gd name="T11" fmla="*/ 552 h 714"/>
              <a:gd name="T12" fmla="*/ 54 w 222"/>
              <a:gd name="T13" fmla="*/ 522 h 714"/>
              <a:gd name="T14" fmla="*/ 36 w 222"/>
              <a:gd name="T15" fmla="*/ 492 h 714"/>
              <a:gd name="T16" fmla="*/ 24 w 222"/>
              <a:gd name="T17" fmla="*/ 462 h 714"/>
              <a:gd name="T18" fmla="*/ 12 w 222"/>
              <a:gd name="T19" fmla="*/ 432 h 714"/>
              <a:gd name="T20" fmla="*/ 6 w 222"/>
              <a:gd name="T21" fmla="*/ 408 h 714"/>
              <a:gd name="T22" fmla="*/ 0 w 222"/>
              <a:gd name="T23" fmla="*/ 378 h 714"/>
              <a:gd name="T24" fmla="*/ 0 w 222"/>
              <a:gd name="T25" fmla="*/ 348 h 714"/>
              <a:gd name="T26" fmla="*/ 0 w 222"/>
              <a:gd name="T27" fmla="*/ 318 h 714"/>
              <a:gd name="T28" fmla="*/ 6 w 222"/>
              <a:gd name="T29" fmla="*/ 288 h 714"/>
              <a:gd name="T30" fmla="*/ 18 w 222"/>
              <a:gd name="T31" fmla="*/ 258 h 714"/>
              <a:gd name="T32" fmla="*/ 24 w 222"/>
              <a:gd name="T33" fmla="*/ 234 h 714"/>
              <a:gd name="T34" fmla="*/ 36 w 222"/>
              <a:gd name="T35" fmla="*/ 204 h 714"/>
              <a:gd name="T36" fmla="*/ 48 w 222"/>
              <a:gd name="T37" fmla="*/ 174 h 714"/>
              <a:gd name="T38" fmla="*/ 60 w 222"/>
              <a:gd name="T39" fmla="*/ 144 h 714"/>
              <a:gd name="T40" fmla="*/ 72 w 222"/>
              <a:gd name="T41" fmla="*/ 114 h 714"/>
              <a:gd name="T42" fmla="*/ 84 w 222"/>
              <a:gd name="T43" fmla="*/ 84 h 714"/>
              <a:gd name="T44" fmla="*/ 90 w 222"/>
              <a:gd name="T45" fmla="*/ 60 h 714"/>
              <a:gd name="T46" fmla="*/ 96 w 222"/>
              <a:gd name="T47" fmla="*/ 30 h 714"/>
              <a:gd name="T48" fmla="*/ 102 w 222"/>
              <a:gd name="T49" fmla="*/ 0 h 714"/>
              <a:gd name="T50" fmla="*/ 120 w 222"/>
              <a:gd name="T51" fmla="*/ 24 h 714"/>
              <a:gd name="T52" fmla="*/ 126 w 222"/>
              <a:gd name="T53" fmla="*/ 48 h 714"/>
              <a:gd name="T54" fmla="*/ 138 w 222"/>
              <a:gd name="T55" fmla="*/ 78 h 714"/>
              <a:gd name="T56" fmla="*/ 150 w 222"/>
              <a:gd name="T57" fmla="*/ 108 h 714"/>
              <a:gd name="T58" fmla="*/ 162 w 222"/>
              <a:gd name="T59" fmla="*/ 138 h 714"/>
              <a:gd name="T60" fmla="*/ 174 w 222"/>
              <a:gd name="T61" fmla="*/ 168 h 714"/>
              <a:gd name="T62" fmla="*/ 186 w 222"/>
              <a:gd name="T63" fmla="*/ 198 h 714"/>
              <a:gd name="T64" fmla="*/ 192 w 222"/>
              <a:gd name="T65" fmla="*/ 222 h 714"/>
              <a:gd name="T66" fmla="*/ 204 w 222"/>
              <a:gd name="T67" fmla="*/ 252 h 714"/>
              <a:gd name="T68" fmla="*/ 210 w 222"/>
              <a:gd name="T69" fmla="*/ 282 h 714"/>
              <a:gd name="T70" fmla="*/ 216 w 222"/>
              <a:gd name="T71" fmla="*/ 312 h 714"/>
              <a:gd name="T72" fmla="*/ 222 w 222"/>
              <a:gd name="T73" fmla="*/ 342 h 714"/>
              <a:gd name="T74" fmla="*/ 222 w 222"/>
              <a:gd name="T75" fmla="*/ 366 h 714"/>
              <a:gd name="T76" fmla="*/ 222 w 222"/>
              <a:gd name="T77" fmla="*/ 396 h 714"/>
              <a:gd name="T78" fmla="*/ 210 w 222"/>
              <a:gd name="T79" fmla="*/ 426 h 714"/>
              <a:gd name="T80" fmla="*/ 204 w 222"/>
              <a:gd name="T81" fmla="*/ 456 h 714"/>
              <a:gd name="T82" fmla="*/ 186 w 222"/>
              <a:gd name="T83" fmla="*/ 486 h 714"/>
              <a:gd name="T84" fmla="*/ 174 w 222"/>
              <a:gd name="T85" fmla="*/ 516 h 714"/>
              <a:gd name="T86" fmla="*/ 162 w 222"/>
              <a:gd name="T87" fmla="*/ 540 h 714"/>
              <a:gd name="T88" fmla="*/ 150 w 222"/>
              <a:gd name="T89" fmla="*/ 570 h 714"/>
              <a:gd name="T90" fmla="*/ 138 w 222"/>
              <a:gd name="T91" fmla="*/ 600 h 714"/>
              <a:gd name="T92" fmla="*/ 132 w 222"/>
              <a:gd name="T93" fmla="*/ 630 h 714"/>
              <a:gd name="T94" fmla="*/ 132 w 222"/>
              <a:gd name="T95" fmla="*/ 660 h 714"/>
              <a:gd name="T96" fmla="*/ 126 w 222"/>
              <a:gd name="T97" fmla="*/ 690 h 714"/>
              <a:gd name="T98" fmla="*/ 126 w 222"/>
              <a:gd name="T99" fmla="*/ 714 h 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2" h="714">
                <a:moveTo>
                  <a:pt x="96" y="714"/>
                </a:moveTo>
                <a:lnTo>
                  <a:pt x="96" y="708"/>
                </a:lnTo>
                <a:lnTo>
                  <a:pt x="96" y="702"/>
                </a:lnTo>
                <a:lnTo>
                  <a:pt x="96" y="696"/>
                </a:lnTo>
                <a:lnTo>
                  <a:pt x="96" y="690"/>
                </a:lnTo>
                <a:lnTo>
                  <a:pt x="96" y="678"/>
                </a:lnTo>
                <a:lnTo>
                  <a:pt x="96" y="672"/>
                </a:lnTo>
                <a:lnTo>
                  <a:pt x="90" y="666"/>
                </a:lnTo>
                <a:lnTo>
                  <a:pt x="90" y="660"/>
                </a:lnTo>
                <a:lnTo>
                  <a:pt x="90" y="654"/>
                </a:lnTo>
                <a:lnTo>
                  <a:pt x="90" y="642"/>
                </a:lnTo>
                <a:lnTo>
                  <a:pt x="90" y="636"/>
                </a:lnTo>
                <a:lnTo>
                  <a:pt x="90" y="630"/>
                </a:lnTo>
                <a:lnTo>
                  <a:pt x="90" y="624"/>
                </a:lnTo>
                <a:lnTo>
                  <a:pt x="84" y="612"/>
                </a:lnTo>
                <a:lnTo>
                  <a:pt x="84" y="606"/>
                </a:lnTo>
                <a:lnTo>
                  <a:pt x="84" y="600"/>
                </a:lnTo>
                <a:lnTo>
                  <a:pt x="78" y="594"/>
                </a:lnTo>
                <a:lnTo>
                  <a:pt x="78" y="588"/>
                </a:lnTo>
                <a:lnTo>
                  <a:pt x="78" y="576"/>
                </a:lnTo>
                <a:lnTo>
                  <a:pt x="72" y="570"/>
                </a:lnTo>
                <a:lnTo>
                  <a:pt x="72" y="564"/>
                </a:lnTo>
                <a:lnTo>
                  <a:pt x="66" y="558"/>
                </a:lnTo>
                <a:lnTo>
                  <a:pt x="66" y="552"/>
                </a:lnTo>
                <a:lnTo>
                  <a:pt x="60" y="540"/>
                </a:lnTo>
                <a:lnTo>
                  <a:pt x="60" y="534"/>
                </a:lnTo>
                <a:lnTo>
                  <a:pt x="54" y="528"/>
                </a:lnTo>
                <a:lnTo>
                  <a:pt x="54" y="522"/>
                </a:lnTo>
                <a:lnTo>
                  <a:pt x="48" y="516"/>
                </a:lnTo>
                <a:lnTo>
                  <a:pt x="48" y="504"/>
                </a:lnTo>
                <a:lnTo>
                  <a:pt x="42" y="498"/>
                </a:lnTo>
                <a:lnTo>
                  <a:pt x="36" y="492"/>
                </a:lnTo>
                <a:lnTo>
                  <a:pt x="36" y="486"/>
                </a:lnTo>
                <a:lnTo>
                  <a:pt x="30" y="480"/>
                </a:lnTo>
                <a:lnTo>
                  <a:pt x="30" y="468"/>
                </a:lnTo>
                <a:lnTo>
                  <a:pt x="24" y="462"/>
                </a:lnTo>
                <a:lnTo>
                  <a:pt x="24" y="456"/>
                </a:lnTo>
                <a:lnTo>
                  <a:pt x="18" y="450"/>
                </a:lnTo>
                <a:lnTo>
                  <a:pt x="18" y="444"/>
                </a:lnTo>
                <a:lnTo>
                  <a:pt x="12" y="432"/>
                </a:lnTo>
                <a:lnTo>
                  <a:pt x="12" y="426"/>
                </a:lnTo>
                <a:lnTo>
                  <a:pt x="6" y="420"/>
                </a:lnTo>
                <a:lnTo>
                  <a:pt x="6" y="414"/>
                </a:lnTo>
                <a:lnTo>
                  <a:pt x="6" y="408"/>
                </a:lnTo>
                <a:lnTo>
                  <a:pt x="0" y="396"/>
                </a:lnTo>
                <a:lnTo>
                  <a:pt x="0" y="390"/>
                </a:lnTo>
                <a:lnTo>
                  <a:pt x="0" y="384"/>
                </a:lnTo>
                <a:lnTo>
                  <a:pt x="0" y="378"/>
                </a:lnTo>
                <a:lnTo>
                  <a:pt x="0" y="366"/>
                </a:lnTo>
                <a:lnTo>
                  <a:pt x="0" y="360"/>
                </a:lnTo>
                <a:lnTo>
                  <a:pt x="0" y="354"/>
                </a:lnTo>
                <a:lnTo>
                  <a:pt x="0" y="348"/>
                </a:lnTo>
                <a:lnTo>
                  <a:pt x="0" y="342"/>
                </a:lnTo>
                <a:lnTo>
                  <a:pt x="0" y="330"/>
                </a:lnTo>
                <a:lnTo>
                  <a:pt x="0" y="324"/>
                </a:lnTo>
                <a:lnTo>
                  <a:pt x="0" y="318"/>
                </a:lnTo>
                <a:lnTo>
                  <a:pt x="6" y="312"/>
                </a:lnTo>
                <a:lnTo>
                  <a:pt x="6" y="306"/>
                </a:lnTo>
                <a:lnTo>
                  <a:pt x="6" y="294"/>
                </a:lnTo>
                <a:lnTo>
                  <a:pt x="6" y="288"/>
                </a:lnTo>
                <a:lnTo>
                  <a:pt x="12" y="282"/>
                </a:lnTo>
                <a:lnTo>
                  <a:pt x="12" y="276"/>
                </a:lnTo>
                <a:lnTo>
                  <a:pt x="12" y="270"/>
                </a:lnTo>
                <a:lnTo>
                  <a:pt x="18" y="258"/>
                </a:lnTo>
                <a:lnTo>
                  <a:pt x="18" y="252"/>
                </a:lnTo>
                <a:lnTo>
                  <a:pt x="18" y="246"/>
                </a:lnTo>
                <a:lnTo>
                  <a:pt x="24" y="240"/>
                </a:lnTo>
                <a:lnTo>
                  <a:pt x="24" y="234"/>
                </a:lnTo>
                <a:lnTo>
                  <a:pt x="30" y="222"/>
                </a:lnTo>
                <a:lnTo>
                  <a:pt x="30" y="216"/>
                </a:lnTo>
                <a:lnTo>
                  <a:pt x="30" y="210"/>
                </a:lnTo>
                <a:lnTo>
                  <a:pt x="36" y="204"/>
                </a:lnTo>
                <a:lnTo>
                  <a:pt x="36" y="198"/>
                </a:lnTo>
                <a:lnTo>
                  <a:pt x="42" y="186"/>
                </a:lnTo>
                <a:lnTo>
                  <a:pt x="42" y="180"/>
                </a:lnTo>
                <a:lnTo>
                  <a:pt x="48" y="174"/>
                </a:lnTo>
                <a:lnTo>
                  <a:pt x="48" y="168"/>
                </a:lnTo>
                <a:lnTo>
                  <a:pt x="54" y="162"/>
                </a:lnTo>
                <a:lnTo>
                  <a:pt x="54" y="150"/>
                </a:lnTo>
                <a:lnTo>
                  <a:pt x="60" y="144"/>
                </a:lnTo>
                <a:lnTo>
                  <a:pt x="60" y="138"/>
                </a:lnTo>
                <a:lnTo>
                  <a:pt x="66" y="132"/>
                </a:lnTo>
                <a:lnTo>
                  <a:pt x="66" y="126"/>
                </a:lnTo>
                <a:lnTo>
                  <a:pt x="72" y="114"/>
                </a:lnTo>
                <a:lnTo>
                  <a:pt x="72" y="108"/>
                </a:lnTo>
                <a:lnTo>
                  <a:pt x="78" y="102"/>
                </a:lnTo>
                <a:lnTo>
                  <a:pt x="78" y="96"/>
                </a:lnTo>
                <a:lnTo>
                  <a:pt x="84" y="84"/>
                </a:lnTo>
                <a:lnTo>
                  <a:pt x="84" y="78"/>
                </a:lnTo>
                <a:lnTo>
                  <a:pt x="90" y="72"/>
                </a:lnTo>
                <a:lnTo>
                  <a:pt x="90" y="66"/>
                </a:lnTo>
                <a:lnTo>
                  <a:pt x="90" y="60"/>
                </a:lnTo>
                <a:lnTo>
                  <a:pt x="96" y="48"/>
                </a:lnTo>
                <a:lnTo>
                  <a:pt x="96" y="42"/>
                </a:lnTo>
                <a:lnTo>
                  <a:pt x="96" y="36"/>
                </a:lnTo>
                <a:lnTo>
                  <a:pt x="96" y="30"/>
                </a:lnTo>
                <a:lnTo>
                  <a:pt x="102" y="24"/>
                </a:lnTo>
                <a:lnTo>
                  <a:pt x="102" y="12"/>
                </a:lnTo>
                <a:lnTo>
                  <a:pt x="102" y="6"/>
                </a:lnTo>
                <a:lnTo>
                  <a:pt x="102" y="0"/>
                </a:lnTo>
                <a:lnTo>
                  <a:pt x="120" y="0"/>
                </a:lnTo>
                <a:lnTo>
                  <a:pt x="120" y="6"/>
                </a:lnTo>
                <a:lnTo>
                  <a:pt x="120" y="12"/>
                </a:lnTo>
                <a:lnTo>
                  <a:pt x="120" y="24"/>
                </a:lnTo>
                <a:lnTo>
                  <a:pt x="126" y="30"/>
                </a:lnTo>
                <a:lnTo>
                  <a:pt x="126" y="36"/>
                </a:lnTo>
                <a:lnTo>
                  <a:pt x="126" y="42"/>
                </a:lnTo>
                <a:lnTo>
                  <a:pt x="126" y="48"/>
                </a:lnTo>
                <a:lnTo>
                  <a:pt x="132" y="60"/>
                </a:lnTo>
                <a:lnTo>
                  <a:pt x="132" y="66"/>
                </a:lnTo>
                <a:lnTo>
                  <a:pt x="132" y="72"/>
                </a:lnTo>
                <a:lnTo>
                  <a:pt x="138" y="78"/>
                </a:lnTo>
                <a:lnTo>
                  <a:pt x="138" y="84"/>
                </a:lnTo>
                <a:lnTo>
                  <a:pt x="144" y="96"/>
                </a:lnTo>
                <a:lnTo>
                  <a:pt x="144" y="102"/>
                </a:lnTo>
                <a:lnTo>
                  <a:pt x="150" y="108"/>
                </a:lnTo>
                <a:lnTo>
                  <a:pt x="150" y="114"/>
                </a:lnTo>
                <a:lnTo>
                  <a:pt x="156" y="126"/>
                </a:lnTo>
                <a:lnTo>
                  <a:pt x="156" y="132"/>
                </a:lnTo>
                <a:lnTo>
                  <a:pt x="162" y="138"/>
                </a:lnTo>
                <a:lnTo>
                  <a:pt x="162" y="144"/>
                </a:lnTo>
                <a:lnTo>
                  <a:pt x="168" y="150"/>
                </a:lnTo>
                <a:lnTo>
                  <a:pt x="168" y="162"/>
                </a:lnTo>
                <a:lnTo>
                  <a:pt x="174" y="168"/>
                </a:lnTo>
                <a:lnTo>
                  <a:pt x="174" y="174"/>
                </a:lnTo>
                <a:lnTo>
                  <a:pt x="180" y="180"/>
                </a:lnTo>
                <a:lnTo>
                  <a:pt x="180" y="186"/>
                </a:lnTo>
                <a:lnTo>
                  <a:pt x="186" y="198"/>
                </a:lnTo>
                <a:lnTo>
                  <a:pt x="186" y="204"/>
                </a:lnTo>
                <a:lnTo>
                  <a:pt x="192" y="210"/>
                </a:lnTo>
                <a:lnTo>
                  <a:pt x="192" y="216"/>
                </a:lnTo>
                <a:lnTo>
                  <a:pt x="192" y="222"/>
                </a:lnTo>
                <a:lnTo>
                  <a:pt x="198" y="234"/>
                </a:lnTo>
                <a:lnTo>
                  <a:pt x="198" y="240"/>
                </a:lnTo>
                <a:lnTo>
                  <a:pt x="204" y="246"/>
                </a:lnTo>
                <a:lnTo>
                  <a:pt x="204" y="252"/>
                </a:lnTo>
                <a:lnTo>
                  <a:pt x="204" y="258"/>
                </a:lnTo>
                <a:lnTo>
                  <a:pt x="210" y="270"/>
                </a:lnTo>
                <a:lnTo>
                  <a:pt x="210" y="276"/>
                </a:lnTo>
                <a:lnTo>
                  <a:pt x="210" y="282"/>
                </a:lnTo>
                <a:lnTo>
                  <a:pt x="216" y="288"/>
                </a:lnTo>
                <a:lnTo>
                  <a:pt x="216" y="294"/>
                </a:lnTo>
                <a:lnTo>
                  <a:pt x="216" y="306"/>
                </a:lnTo>
                <a:lnTo>
                  <a:pt x="216" y="312"/>
                </a:lnTo>
                <a:lnTo>
                  <a:pt x="222" y="318"/>
                </a:lnTo>
                <a:lnTo>
                  <a:pt x="222" y="324"/>
                </a:lnTo>
                <a:lnTo>
                  <a:pt x="222" y="330"/>
                </a:lnTo>
                <a:lnTo>
                  <a:pt x="222" y="342"/>
                </a:lnTo>
                <a:lnTo>
                  <a:pt x="222" y="348"/>
                </a:lnTo>
                <a:lnTo>
                  <a:pt x="222" y="354"/>
                </a:lnTo>
                <a:lnTo>
                  <a:pt x="222" y="360"/>
                </a:lnTo>
                <a:lnTo>
                  <a:pt x="222" y="366"/>
                </a:lnTo>
                <a:lnTo>
                  <a:pt x="222" y="378"/>
                </a:lnTo>
                <a:lnTo>
                  <a:pt x="222" y="384"/>
                </a:lnTo>
                <a:lnTo>
                  <a:pt x="222" y="390"/>
                </a:lnTo>
                <a:lnTo>
                  <a:pt x="222" y="396"/>
                </a:lnTo>
                <a:lnTo>
                  <a:pt x="216" y="408"/>
                </a:lnTo>
                <a:lnTo>
                  <a:pt x="216" y="414"/>
                </a:lnTo>
                <a:lnTo>
                  <a:pt x="216" y="420"/>
                </a:lnTo>
                <a:lnTo>
                  <a:pt x="210" y="426"/>
                </a:lnTo>
                <a:lnTo>
                  <a:pt x="210" y="432"/>
                </a:lnTo>
                <a:lnTo>
                  <a:pt x="210" y="444"/>
                </a:lnTo>
                <a:lnTo>
                  <a:pt x="204" y="450"/>
                </a:lnTo>
                <a:lnTo>
                  <a:pt x="204" y="456"/>
                </a:lnTo>
                <a:lnTo>
                  <a:pt x="198" y="462"/>
                </a:lnTo>
                <a:lnTo>
                  <a:pt x="192" y="468"/>
                </a:lnTo>
                <a:lnTo>
                  <a:pt x="192" y="480"/>
                </a:lnTo>
                <a:lnTo>
                  <a:pt x="186" y="486"/>
                </a:lnTo>
                <a:lnTo>
                  <a:pt x="186" y="492"/>
                </a:lnTo>
                <a:lnTo>
                  <a:pt x="180" y="498"/>
                </a:lnTo>
                <a:lnTo>
                  <a:pt x="180" y="504"/>
                </a:lnTo>
                <a:lnTo>
                  <a:pt x="174" y="516"/>
                </a:lnTo>
                <a:lnTo>
                  <a:pt x="168" y="522"/>
                </a:lnTo>
                <a:lnTo>
                  <a:pt x="168" y="528"/>
                </a:lnTo>
                <a:lnTo>
                  <a:pt x="162" y="534"/>
                </a:lnTo>
                <a:lnTo>
                  <a:pt x="162" y="540"/>
                </a:lnTo>
                <a:lnTo>
                  <a:pt x="156" y="552"/>
                </a:lnTo>
                <a:lnTo>
                  <a:pt x="156" y="558"/>
                </a:lnTo>
                <a:lnTo>
                  <a:pt x="150" y="564"/>
                </a:lnTo>
                <a:lnTo>
                  <a:pt x="150" y="570"/>
                </a:lnTo>
                <a:lnTo>
                  <a:pt x="150" y="576"/>
                </a:lnTo>
                <a:lnTo>
                  <a:pt x="144" y="588"/>
                </a:lnTo>
                <a:lnTo>
                  <a:pt x="144" y="594"/>
                </a:lnTo>
                <a:lnTo>
                  <a:pt x="138" y="600"/>
                </a:lnTo>
                <a:lnTo>
                  <a:pt x="138" y="606"/>
                </a:lnTo>
                <a:lnTo>
                  <a:pt x="138" y="612"/>
                </a:lnTo>
                <a:lnTo>
                  <a:pt x="138" y="624"/>
                </a:lnTo>
                <a:lnTo>
                  <a:pt x="132" y="630"/>
                </a:lnTo>
                <a:lnTo>
                  <a:pt x="132" y="636"/>
                </a:lnTo>
                <a:lnTo>
                  <a:pt x="132" y="642"/>
                </a:lnTo>
                <a:lnTo>
                  <a:pt x="132" y="654"/>
                </a:lnTo>
                <a:lnTo>
                  <a:pt x="132" y="660"/>
                </a:lnTo>
                <a:lnTo>
                  <a:pt x="132" y="666"/>
                </a:lnTo>
                <a:lnTo>
                  <a:pt x="132" y="672"/>
                </a:lnTo>
                <a:lnTo>
                  <a:pt x="126" y="678"/>
                </a:lnTo>
                <a:lnTo>
                  <a:pt x="126" y="690"/>
                </a:lnTo>
                <a:lnTo>
                  <a:pt x="126" y="696"/>
                </a:lnTo>
                <a:lnTo>
                  <a:pt x="126" y="702"/>
                </a:lnTo>
                <a:lnTo>
                  <a:pt x="126" y="708"/>
                </a:lnTo>
                <a:lnTo>
                  <a:pt x="126" y="714"/>
                </a:lnTo>
                <a:lnTo>
                  <a:pt x="96" y="714"/>
                </a:lnTo>
                <a:close/>
              </a:path>
            </a:pathLst>
          </a:custGeom>
          <a:solidFill>
            <a:srgbClr val="008B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244"/>
          <p:cNvSpPr>
            <a:spLocks/>
          </p:cNvSpPr>
          <p:nvPr/>
        </p:nvSpPr>
        <p:spPr bwMode="auto">
          <a:xfrm>
            <a:off x="8181975" y="1695450"/>
            <a:ext cx="352425" cy="1133475"/>
          </a:xfrm>
          <a:custGeom>
            <a:avLst/>
            <a:gdLst>
              <a:gd name="T0" fmla="*/ 16 w 37"/>
              <a:gd name="T1" fmla="*/ 116 h 119"/>
              <a:gd name="T2" fmla="*/ 15 w 37"/>
              <a:gd name="T3" fmla="*/ 111 h 119"/>
              <a:gd name="T4" fmla="*/ 15 w 37"/>
              <a:gd name="T5" fmla="*/ 106 h 119"/>
              <a:gd name="T6" fmla="*/ 14 w 37"/>
              <a:gd name="T7" fmla="*/ 101 h 119"/>
              <a:gd name="T8" fmla="*/ 13 w 37"/>
              <a:gd name="T9" fmla="*/ 96 h 119"/>
              <a:gd name="T10" fmla="*/ 11 w 37"/>
              <a:gd name="T11" fmla="*/ 92 h 119"/>
              <a:gd name="T12" fmla="*/ 9 w 37"/>
              <a:gd name="T13" fmla="*/ 87 h 119"/>
              <a:gd name="T14" fmla="*/ 6 w 37"/>
              <a:gd name="T15" fmla="*/ 82 h 119"/>
              <a:gd name="T16" fmla="*/ 4 w 37"/>
              <a:gd name="T17" fmla="*/ 77 h 119"/>
              <a:gd name="T18" fmla="*/ 2 w 37"/>
              <a:gd name="T19" fmla="*/ 72 h 119"/>
              <a:gd name="T20" fmla="*/ 1 w 37"/>
              <a:gd name="T21" fmla="*/ 68 h 119"/>
              <a:gd name="T22" fmla="*/ 0 w 37"/>
              <a:gd name="T23" fmla="*/ 63 h 119"/>
              <a:gd name="T24" fmla="*/ 0 w 37"/>
              <a:gd name="T25" fmla="*/ 58 h 119"/>
              <a:gd name="T26" fmla="*/ 0 w 37"/>
              <a:gd name="T27" fmla="*/ 53 h 119"/>
              <a:gd name="T28" fmla="*/ 1 w 37"/>
              <a:gd name="T29" fmla="*/ 48 h 119"/>
              <a:gd name="T30" fmla="*/ 3 w 37"/>
              <a:gd name="T31" fmla="*/ 43 h 119"/>
              <a:gd name="T32" fmla="*/ 4 w 37"/>
              <a:gd name="T33" fmla="*/ 39 h 119"/>
              <a:gd name="T34" fmla="*/ 6 w 37"/>
              <a:gd name="T35" fmla="*/ 34 h 119"/>
              <a:gd name="T36" fmla="*/ 8 w 37"/>
              <a:gd name="T37" fmla="*/ 29 h 119"/>
              <a:gd name="T38" fmla="*/ 10 w 37"/>
              <a:gd name="T39" fmla="*/ 24 h 119"/>
              <a:gd name="T40" fmla="*/ 12 w 37"/>
              <a:gd name="T41" fmla="*/ 19 h 119"/>
              <a:gd name="T42" fmla="*/ 14 w 37"/>
              <a:gd name="T43" fmla="*/ 14 h 119"/>
              <a:gd name="T44" fmla="*/ 15 w 37"/>
              <a:gd name="T45" fmla="*/ 10 h 119"/>
              <a:gd name="T46" fmla="*/ 16 w 37"/>
              <a:gd name="T47" fmla="*/ 5 h 119"/>
              <a:gd name="T48" fmla="*/ 17 w 37"/>
              <a:gd name="T49" fmla="*/ 0 h 119"/>
              <a:gd name="T50" fmla="*/ 20 w 37"/>
              <a:gd name="T51" fmla="*/ 4 h 119"/>
              <a:gd name="T52" fmla="*/ 21 w 37"/>
              <a:gd name="T53" fmla="*/ 8 h 119"/>
              <a:gd name="T54" fmla="*/ 23 w 37"/>
              <a:gd name="T55" fmla="*/ 13 h 119"/>
              <a:gd name="T56" fmla="*/ 25 w 37"/>
              <a:gd name="T57" fmla="*/ 18 h 119"/>
              <a:gd name="T58" fmla="*/ 27 w 37"/>
              <a:gd name="T59" fmla="*/ 23 h 119"/>
              <a:gd name="T60" fmla="*/ 29 w 37"/>
              <a:gd name="T61" fmla="*/ 28 h 119"/>
              <a:gd name="T62" fmla="*/ 31 w 37"/>
              <a:gd name="T63" fmla="*/ 33 h 119"/>
              <a:gd name="T64" fmla="*/ 32 w 37"/>
              <a:gd name="T65" fmla="*/ 37 h 119"/>
              <a:gd name="T66" fmla="*/ 34 w 37"/>
              <a:gd name="T67" fmla="*/ 42 h 119"/>
              <a:gd name="T68" fmla="*/ 35 w 37"/>
              <a:gd name="T69" fmla="*/ 47 h 119"/>
              <a:gd name="T70" fmla="*/ 36 w 37"/>
              <a:gd name="T71" fmla="*/ 52 h 119"/>
              <a:gd name="T72" fmla="*/ 37 w 37"/>
              <a:gd name="T73" fmla="*/ 57 h 119"/>
              <a:gd name="T74" fmla="*/ 37 w 37"/>
              <a:gd name="T75" fmla="*/ 61 h 119"/>
              <a:gd name="T76" fmla="*/ 37 w 37"/>
              <a:gd name="T77" fmla="*/ 66 h 119"/>
              <a:gd name="T78" fmla="*/ 35 w 37"/>
              <a:gd name="T79" fmla="*/ 71 h 119"/>
              <a:gd name="T80" fmla="*/ 34 w 37"/>
              <a:gd name="T81" fmla="*/ 76 h 119"/>
              <a:gd name="T82" fmla="*/ 31 w 37"/>
              <a:gd name="T83" fmla="*/ 81 h 119"/>
              <a:gd name="T84" fmla="*/ 29 w 37"/>
              <a:gd name="T85" fmla="*/ 86 h 119"/>
              <a:gd name="T86" fmla="*/ 27 w 37"/>
              <a:gd name="T87" fmla="*/ 90 h 119"/>
              <a:gd name="T88" fmla="*/ 25 w 37"/>
              <a:gd name="T89" fmla="*/ 95 h 119"/>
              <a:gd name="T90" fmla="*/ 23 w 37"/>
              <a:gd name="T91" fmla="*/ 100 h 119"/>
              <a:gd name="T92" fmla="*/ 22 w 37"/>
              <a:gd name="T93" fmla="*/ 105 h 119"/>
              <a:gd name="T94" fmla="*/ 22 w 37"/>
              <a:gd name="T95" fmla="*/ 110 h 119"/>
              <a:gd name="T96" fmla="*/ 21 w 37"/>
              <a:gd name="T97" fmla="*/ 115 h 119"/>
              <a:gd name="T98" fmla="*/ 21 w 37"/>
              <a:gd name="T99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" h="119">
                <a:moveTo>
                  <a:pt x="16" y="119"/>
                </a:moveTo>
                <a:lnTo>
                  <a:pt x="16" y="118"/>
                </a:lnTo>
                <a:lnTo>
                  <a:pt x="16" y="117"/>
                </a:lnTo>
                <a:lnTo>
                  <a:pt x="16" y="116"/>
                </a:lnTo>
                <a:lnTo>
                  <a:pt x="16" y="115"/>
                </a:lnTo>
                <a:lnTo>
                  <a:pt x="16" y="113"/>
                </a:lnTo>
                <a:lnTo>
                  <a:pt x="16" y="112"/>
                </a:lnTo>
                <a:lnTo>
                  <a:pt x="15" y="111"/>
                </a:lnTo>
                <a:lnTo>
                  <a:pt x="15" y="110"/>
                </a:lnTo>
                <a:lnTo>
                  <a:pt x="15" y="109"/>
                </a:lnTo>
                <a:lnTo>
                  <a:pt x="15" y="107"/>
                </a:lnTo>
                <a:lnTo>
                  <a:pt x="15" y="106"/>
                </a:lnTo>
                <a:lnTo>
                  <a:pt x="15" y="105"/>
                </a:lnTo>
                <a:lnTo>
                  <a:pt x="15" y="104"/>
                </a:lnTo>
                <a:lnTo>
                  <a:pt x="14" y="102"/>
                </a:lnTo>
                <a:lnTo>
                  <a:pt x="14" y="101"/>
                </a:lnTo>
                <a:lnTo>
                  <a:pt x="14" y="100"/>
                </a:lnTo>
                <a:lnTo>
                  <a:pt x="13" y="99"/>
                </a:lnTo>
                <a:lnTo>
                  <a:pt x="13" y="98"/>
                </a:lnTo>
                <a:lnTo>
                  <a:pt x="13" y="96"/>
                </a:lnTo>
                <a:lnTo>
                  <a:pt x="12" y="95"/>
                </a:lnTo>
                <a:lnTo>
                  <a:pt x="12" y="94"/>
                </a:lnTo>
                <a:lnTo>
                  <a:pt x="11" y="93"/>
                </a:lnTo>
                <a:lnTo>
                  <a:pt x="11" y="92"/>
                </a:lnTo>
                <a:lnTo>
                  <a:pt x="10" y="90"/>
                </a:lnTo>
                <a:lnTo>
                  <a:pt x="10" y="89"/>
                </a:lnTo>
                <a:lnTo>
                  <a:pt x="9" y="88"/>
                </a:lnTo>
                <a:lnTo>
                  <a:pt x="9" y="87"/>
                </a:lnTo>
                <a:lnTo>
                  <a:pt x="8" y="86"/>
                </a:lnTo>
                <a:lnTo>
                  <a:pt x="8" y="84"/>
                </a:lnTo>
                <a:lnTo>
                  <a:pt x="7" y="83"/>
                </a:lnTo>
                <a:lnTo>
                  <a:pt x="6" y="82"/>
                </a:lnTo>
                <a:lnTo>
                  <a:pt x="6" y="81"/>
                </a:lnTo>
                <a:lnTo>
                  <a:pt x="5" y="80"/>
                </a:lnTo>
                <a:lnTo>
                  <a:pt x="5" y="78"/>
                </a:lnTo>
                <a:lnTo>
                  <a:pt x="4" y="77"/>
                </a:lnTo>
                <a:lnTo>
                  <a:pt x="4" y="76"/>
                </a:lnTo>
                <a:lnTo>
                  <a:pt x="3" y="75"/>
                </a:lnTo>
                <a:lnTo>
                  <a:pt x="3" y="74"/>
                </a:lnTo>
                <a:lnTo>
                  <a:pt x="2" y="72"/>
                </a:lnTo>
                <a:lnTo>
                  <a:pt x="2" y="71"/>
                </a:lnTo>
                <a:lnTo>
                  <a:pt x="1" y="70"/>
                </a:lnTo>
                <a:lnTo>
                  <a:pt x="1" y="69"/>
                </a:lnTo>
                <a:lnTo>
                  <a:pt x="1" y="68"/>
                </a:lnTo>
                <a:lnTo>
                  <a:pt x="0" y="66"/>
                </a:lnTo>
                <a:lnTo>
                  <a:pt x="0" y="65"/>
                </a:lnTo>
                <a:lnTo>
                  <a:pt x="0" y="64"/>
                </a:lnTo>
                <a:lnTo>
                  <a:pt x="0" y="63"/>
                </a:lnTo>
                <a:lnTo>
                  <a:pt x="0" y="61"/>
                </a:lnTo>
                <a:lnTo>
                  <a:pt x="0" y="60"/>
                </a:lnTo>
                <a:lnTo>
                  <a:pt x="0" y="59"/>
                </a:lnTo>
                <a:lnTo>
                  <a:pt x="0" y="58"/>
                </a:lnTo>
                <a:lnTo>
                  <a:pt x="0" y="57"/>
                </a:lnTo>
                <a:lnTo>
                  <a:pt x="0" y="55"/>
                </a:lnTo>
                <a:lnTo>
                  <a:pt x="0" y="54"/>
                </a:lnTo>
                <a:lnTo>
                  <a:pt x="0" y="53"/>
                </a:lnTo>
                <a:lnTo>
                  <a:pt x="1" y="52"/>
                </a:lnTo>
                <a:lnTo>
                  <a:pt x="1" y="51"/>
                </a:lnTo>
                <a:lnTo>
                  <a:pt x="1" y="49"/>
                </a:lnTo>
                <a:lnTo>
                  <a:pt x="1" y="48"/>
                </a:lnTo>
                <a:lnTo>
                  <a:pt x="2" y="47"/>
                </a:lnTo>
                <a:lnTo>
                  <a:pt x="2" y="46"/>
                </a:lnTo>
                <a:lnTo>
                  <a:pt x="2" y="45"/>
                </a:lnTo>
                <a:lnTo>
                  <a:pt x="3" y="43"/>
                </a:lnTo>
                <a:lnTo>
                  <a:pt x="3" y="42"/>
                </a:lnTo>
                <a:lnTo>
                  <a:pt x="3" y="41"/>
                </a:lnTo>
                <a:lnTo>
                  <a:pt x="4" y="40"/>
                </a:lnTo>
                <a:lnTo>
                  <a:pt x="4" y="39"/>
                </a:lnTo>
                <a:lnTo>
                  <a:pt x="5" y="37"/>
                </a:lnTo>
                <a:lnTo>
                  <a:pt x="5" y="36"/>
                </a:lnTo>
                <a:lnTo>
                  <a:pt x="5" y="35"/>
                </a:lnTo>
                <a:lnTo>
                  <a:pt x="6" y="34"/>
                </a:lnTo>
                <a:lnTo>
                  <a:pt x="6" y="33"/>
                </a:lnTo>
                <a:lnTo>
                  <a:pt x="7" y="31"/>
                </a:lnTo>
                <a:lnTo>
                  <a:pt x="7" y="30"/>
                </a:lnTo>
                <a:lnTo>
                  <a:pt x="8" y="29"/>
                </a:lnTo>
                <a:lnTo>
                  <a:pt x="8" y="28"/>
                </a:lnTo>
                <a:lnTo>
                  <a:pt x="9" y="27"/>
                </a:lnTo>
                <a:lnTo>
                  <a:pt x="9" y="25"/>
                </a:lnTo>
                <a:lnTo>
                  <a:pt x="10" y="24"/>
                </a:lnTo>
                <a:lnTo>
                  <a:pt x="10" y="23"/>
                </a:lnTo>
                <a:lnTo>
                  <a:pt x="11" y="22"/>
                </a:lnTo>
                <a:lnTo>
                  <a:pt x="11" y="21"/>
                </a:lnTo>
                <a:lnTo>
                  <a:pt x="12" y="19"/>
                </a:lnTo>
                <a:lnTo>
                  <a:pt x="12" y="18"/>
                </a:lnTo>
                <a:lnTo>
                  <a:pt x="13" y="17"/>
                </a:lnTo>
                <a:lnTo>
                  <a:pt x="13" y="16"/>
                </a:lnTo>
                <a:lnTo>
                  <a:pt x="14" y="14"/>
                </a:lnTo>
                <a:lnTo>
                  <a:pt x="14" y="13"/>
                </a:lnTo>
                <a:lnTo>
                  <a:pt x="15" y="12"/>
                </a:lnTo>
                <a:lnTo>
                  <a:pt x="15" y="11"/>
                </a:lnTo>
                <a:lnTo>
                  <a:pt x="15" y="10"/>
                </a:lnTo>
                <a:lnTo>
                  <a:pt x="16" y="8"/>
                </a:lnTo>
                <a:lnTo>
                  <a:pt x="16" y="7"/>
                </a:lnTo>
                <a:lnTo>
                  <a:pt x="16" y="6"/>
                </a:lnTo>
                <a:lnTo>
                  <a:pt x="16" y="5"/>
                </a:lnTo>
                <a:lnTo>
                  <a:pt x="17" y="4"/>
                </a:lnTo>
                <a:lnTo>
                  <a:pt x="17" y="2"/>
                </a:lnTo>
                <a:lnTo>
                  <a:pt x="17" y="1"/>
                </a:lnTo>
                <a:lnTo>
                  <a:pt x="17" y="0"/>
                </a:lnTo>
                <a:lnTo>
                  <a:pt x="20" y="0"/>
                </a:lnTo>
                <a:lnTo>
                  <a:pt x="20" y="1"/>
                </a:lnTo>
                <a:lnTo>
                  <a:pt x="20" y="2"/>
                </a:lnTo>
                <a:lnTo>
                  <a:pt x="20" y="4"/>
                </a:lnTo>
                <a:lnTo>
                  <a:pt x="21" y="5"/>
                </a:lnTo>
                <a:lnTo>
                  <a:pt x="21" y="6"/>
                </a:lnTo>
                <a:lnTo>
                  <a:pt x="21" y="7"/>
                </a:lnTo>
                <a:lnTo>
                  <a:pt x="21" y="8"/>
                </a:lnTo>
                <a:lnTo>
                  <a:pt x="22" y="10"/>
                </a:lnTo>
                <a:lnTo>
                  <a:pt x="22" y="11"/>
                </a:lnTo>
                <a:lnTo>
                  <a:pt x="22" y="12"/>
                </a:lnTo>
                <a:lnTo>
                  <a:pt x="23" y="13"/>
                </a:lnTo>
                <a:lnTo>
                  <a:pt x="23" y="14"/>
                </a:lnTo>
                <a:lnTo>
                  <a:pt x="24" y="16"/>
                </a:lnTo>
                <a:lnTo>
                  <a:pt x="24" y="17"/>
                </a:lnTo>
                <a:lnTo>
                  <a:pt x="25" y="18"/>
                </a:lnTo>
                <a:lnTo>
                  <a:pt x="25" y="19"/>
                </a:lnTo>
                <a:lnTo>
                  <a:pt x="26" y="21"/>
                </a:lnTo>
                <a:lnTo>
                  <a:pt x="26" y="22"/>
                </a:lnTo>
                <a:lnTo>
                  <a:pt x="27" y="23"/>
                </a:lnTo>
                <a:lnTo>
                  <a:pt x="27" y="24"/>
                </a:lnTo>
                <a:lnTo>
                  <a:pt x="28" y="25"/>
                </a:lnTo>
                <a:lnTo>
                  <a:pt x="28" y="27"/>
                </a:lnTo>
                <a:lnTo>
                  <a:pt x="29" y="28"/>
                </a:lnTo>
                <a:lnTo>
                  <a:pt x="29" y="29"/>
                </a:lnTo>
                <a:lnTo>
                  <a:pt x="30" y="30"/>
                </a:lnTo>
                <a:lnTo>
                  <a:pt x="30" y="31"/>
                </a:lnTo>
                <a:lnTo>
                  <a:pt x="31" y="33"/>
                </a:lnTo>
                <a:lnTo>
                  <a:pt x="31" y="34"/>
                </a:lnTo>
                <a:lnTo>
                  <a:pt x="32" y="35"/>
                </a:lnTo>
                <a:lnTo>
                  <a:pt x="32" y="36"/>
                </a:lnTo>
                <a:lnTo>
                  <a:pt x="32" y="37"/>
                </a:lnTo>
                <a:lnTo>
                  <a:pt x="33" y="39"/>
                </a:lnTo>
                <a:lnTo>
                  <a:pt x="33" y="40"/>
                </a:lnTo>
                <a:lnTo>
                  <a:pt x="34" y="41"/>
                </a:lnTo>
                <a:lnTo>
                  <a:pt x="34" y="42"/>
                </a:lnTo>
                <a:lnTo>
                  <a:pt x="34" y="43"/>
                </a:lnTo>
                <a:lnTo>
                  <a:pt x="35" y="45"/>
                </a:lnTo>
                <a:lnTo>
                  <a:pt x="35" y="46"/>
                </a:lnTo>
                <a:lnTo>
                  <a:pt x="35" y="47"/>
                </a:lnTo>
                <a:lnTo>
                  <a:pt x="36" y="48"/>
                </a:lnTo>
                <a:lnTo>
                  <a:pt x="36" y="49"/>
                </a:lnTo>
                <a:lnTo>
                  <a:pt x="36" y="51"/>
                </a:lnTo>
                <a:lnTo>
                  <a:pt x="36" y="52"/>
                </a:lnTo>
                <a:lnTo>
                  <a:pt x="37" y="53"/>
                </a:lnTo>
                <a:lnTo>
                  <a:pt x="37" y="54"/>
                </a:lnTo>
                <a:lnTo>
                  <a:pt x="37" y="55"/>
                </a:lnTo>
                <a:lnTo>
                  <a:pt x="37" y="57"/>
                </a:lnTo>
                <a:lnTo>
                  <a:pt x="37" y="58"/>
                </a:lnTo>
                <a:lnTo>
                  <a:pt x="37" y="59"/>
                </a:lnTo>
                <a:lnTo>
                  <a:pt x="37" y="60"/>
                </a:lnTo>
                <a:lnTo>
                  <a:pt x="37" y="61"/>
                </a:lnTo>
                <a:lnTo>
                  <a:pt x="37" y="63"/>
                </a:lnTo>
                <a:lnTo>
                  <a:pt x="37" y="64"/>
                </a:lnTo>
                <a:lnTo>
                  <a:pt x="37" y="65"/>
                </a:lnTo>
                <a:lnTo>
                  <a:pt x="37" y="66"/>
                </a:lnTo>
                <a:lnTo>
                  <a:pt x="36" y="68"/>
                </a:lnTo>
                <a:lnTo>
                  <a:pt x="36" y="69"/>
                </a:lnTo>
                <a:lnTo>
                  <a:pt x="36" y="70"/>
                </a:lnTo>
                <a:lnTo>
                  <a:pt x="35" y="71"/>
                </a:lnTo>
                <a:lnTo>
                  <a:pt x="35" y="72"/>
                </a:lnTo>
                <a:lnTo>
                  <a:pt x="35" y="74"/>
                </a:lnTo>
                <a:lnTo>
                  <a:pt x="34" y="75"/>
                </a:lnTo>
                <a:lnTo>
                  <a:pt x="34" y="76"/>
                </a:lnTo>
                <a:lnTo>
                  <a:pt x="33" y="77"/>
                </a:lnTo>
                <a:lnTo>
                  <a:pt x="32" y="78"/>
                </a:lnTo>
                <a:lnTo>
                  <a:pt x="32" y="80"/>
                </a:lnTo>
                <a:lnTo>
                  <a:pt x="31" y="81"/>
                </a:lnTo>
                <a:lnTo>
                  <a:pt x="31" y="82"/>
                </a:lnTo>
                <a:lnTo>
                  <a:pt x="30" y="83"/>
                </a:lnTo>
                <a:lnTo>
                  <a:pt x="30" y="84"/>
                </a:lnTo>
                <a:lnTo>
                  <a:pt x="29" y="86"/>
                </a:lnTo>
                <a:lnTo>
                  <a:pt x="28" y="87"/>
                </a:lnTo>
                <a:lnTo>
                  <a:pt x="28" y="88"/>
                </a:lnTo>
                <a:lnTo>
                  <a:pt x="27" y="89"/>
                </a:lnTo>
                <a:lnTo>
                  <a:pt x="27" y="90"/>
                </a:lnTo>
                <a:lnTo>
                  <a:pt x="26" y="92"/>
                </a:lnTo>
                <a:lnTo>
                  <a:pt x="26" y="93"/>
                </a:lnTo>
                <a:lnTo>
                  <a:pt x="25" y="94"/>
                </a:lnTo>
                <a:lnTo>
                  <a:pt x="25" y="95"/>
                </a:lnTo>
                <a:lnTo>
                  <a:pt x="25" y="96"/>
                </a:lnTo>
                <a:lnTo>
                  <a:pt x="24" y="98"/>
                </a:lnTo>
                <a:lnTo>
                  <a:pt x="24" y="99"/>
                </a:lnTo>
                <a:lnTo>
                  <a:pt x="23" y="100"/>
                </a:lnTo>
                <a:lnTo>
                  <a:pt x="23" y="101"/>
                </a:lnTo>
                <a:lnTo>
                  <a:pt x="23" y="102"/>
                </a:lnTo>
                <a:lnTo>
                  <a:pt x="23" y="104"/>
                </a:lnTo>
                <a:lnTo>
                  <a:pt x="22" y="105"/>
                </a:lnTo>
                <a:lnTo>
                  <a:pt x="22" y="106"/>
                </a:lnTo>
                <a:lnTo>
                  <a:pt x="22" y="107"/>
                </a:lnTo>
                <a:lnTo>
                  <a:pt x="22" y="109"/>
                </a:lnTo>
                <a:lnTo>
                  <a:pt x="22" y="110"/>
                </a:lnTo>
                <a:lnTo>
                  <a:pt x="22" y="111"/>
                </a:lnTo>
                <a:lnTo>
                  <a:pt x="22" y="112"/>
                </a:lnTo>
                <a:lnTo>
                  <a:pt x="21" y="113"/>
                </a:lnTo>
                <a:lnTo>
                  <a:pt x="21" y="115"/>
                </a:lnTo>
                <a:lnTo>
                  <a:pt x="21" y="116"/>
                </a:lnTo>
                <a:lnTo>
                  <a:pt x="21" y="117"/>
                </a:lnTo>
                <a:lnTo>
                  <a:pt x="21" y="118"/>
                </a:lnTo>
                <a:lnTo>
                  <a:pt x="21" y="119"/>
                </a:lnTo>
                <a:lnTo>
                  <a:pt x="16" y="119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Line 245"/>
          <p:cNvSpPr>
            <a:spLocks noChangeShapeType="1"/>
          </p:cNvSpPr>
          <p:nvPr/>
        </p:nvSpPr>
        <p:spPr bwMode="auto">
          <a:xfrm flipV="1">
            <a:off x="8362950" y="1695450"/>
            <a:ext cx="0" cy="11334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246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247"/>
          <p:cNvSpPr>
            <a:spLocks noChangeArrowheads="1"/>
          </p:cNvSpPr>
          <p:nvPr/>
        </p:nvSpPr>
        <p:spPr bwMode="auto">
          <a:xfrm>
            <a:off x="8343900" y="2076450"/>
            <a:ext cx="28575" cy="381000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248"/>
          <p:cNvSpPr>
            <a:spLocks noChangeArrowheads="1"/>
          </p:cNvSpPr>
          <p:nvPr/>
        </p:nvSpPr>
        <p:spPr bwMode="auto">
          <a:xfrm>
            <a:off x="8353425" y="217170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249"/>
          <p:cNvSpPr>
            <a:spLocks noChangeArrowheads="1"/>
          </p:cNvSpPr>
          <p:nvPr/>
        </p:nvSpPr>
        <p:spPr bwMode="auto">
          <a:xfrm>
            <a:off x="8353425" y="2228850"/>
            <a:ext cx="285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1" name="Rectangle 250"/>
          <p:cNvSpPr>
            <a:spLocks noChangeArrowheads="1"/>
          </p:cNvSpPr>
          <p:nvPr/>
        </p:nvSpPr>
        <p:spPr bwMode="auto">
          <a:xfrm>
            <a:off x="8343900" y="21812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Rectangle 251"/>
          <p:cNvSpPr>
            <a:spLocks noChangeArrowheads="1"/>
          </p:cNvSpPr>
          <p:nvPr/>
        </p:nvSpPr>
        <p:spPr bwMode="auto">
          <a:xfrm>
            <a:off x="8343900" y="2219325"/>
            <a:ext cx="4762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Rectangle 252"/>
          <p:cNvSpPr>
            <a:spLocks noChangeArrowheads="1"/>
          </p:cNvSpPr>
          <p:nvPr/>
        </p:nvSpPr>
        <p:spPr bwMode="auto">
          <a:xfrm>
            <a:off x="8334375" y="219075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Rectangle 253"/>
          <p:cNvSpPr>
            <a:spLocks noChangeArrowheads="1"/>
          </p:cNvSpPr>
          <p:nvPr/>
        </p:nvSpPr>
        <p:spPr bwMode="auto">
          <a:xfrm>
            <a:off x="8334375" y="2209800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5" name="Rectangle 254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Rectangle 255"/>
          <p:cNvSpPr>
            <a:spLocks noChangeArrowheads="1"/>
          </p:cNvSpPr>
          <p:nvPr/>
        </p:nvSpPr>
        <p:spPr bwMode="auto">
          <a:xfrm>
            <a:off x="8334375" y="2200275"/>
            <a:ext cx="66675" cy="95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Oval 256"/>
          <p:cNvSpPr>
            <a:spLocks noChangeArrowheads="1"/>
          </p:cNvSpPr>
          <p:nvPr/>
        </p:nvSpPr>
        <p:spPr bwMode="auto">
          <a:xfrm>
            <a:off x="8334375" y="2171700"/>
            <a:ext cx="57150" cy="57150"/>
          </a:xfrm>
          <a:prstGeom prst="ellipse">
            <a:avLst/>
          </a:prstGeom>
          <a:noFill/>
          <a:ln w="95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57"/>
          <p:cNvSpPr>
            <a:spLocks noChangeArrowheads="1"/>
          </p:cNvSpPr>
          <p:nvPr/>
        </p:nvSpPr>
        <p:spPr bwMode="auto">
          <a:xfrm>
            <a:off x="5757863" y="1066800"/>
            <a:ext cx="25241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Population 3-theta 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" name="1248 CuadroTexto"/>
          <p:cNvSpPr txBox="1"/>
          <p:nvPr/>
        </p:nvSpPr>
        <p:spPr>
          <a:xfrm>
            <a:off x="35496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257 CuadroTexto"/>
          <p:cNvSpPr txBox="1"/>
          <p:nvPr/>
        </p:nvSpPr>
        <p:spPr>
          <a:xfrm>
            <a:off x="4470375" y="1556792"/>
            <a:ext cx="461665" cy="320992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Observed haplotypes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Rectangle 29"/>
          <p:cNvSpPr>
            <a:spLocks noChangeArrowheads="1"/>
          </p:cNvSpPr>
          <p:nvPr/>
        </p:nvSpPr>
        <p:spPr bwMode="auto">
          <a:xfrm>
            <a:off x="2740450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0" name="Rectangle 29"/>
          <p:cNvSpPr>
            <a:spLocks noChangeArrowheads="1"/>
          </p:cNvSpPr>
          <p:nvPr/>
        </p:nvSpPr>
        <p:spPr bwMode="auto">
          <a:xfrm>
            <a:off x="7254896" y="5270765"/>
            <a:ext cx="3414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n32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1" name="Rectangle 30"/>
          <p:cNvSpPr>
            <a:spLocks noChangeArrowheads="1"/>
          </p:cNvSpPr>
          <p:nvPr/>
        </p:nvSpPr>
        <p:spPr bwMode="auto">
          <a:xfrm>
            <a:off x="3651577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2" name="Rectangle 30"/>
          <p:cNvSpPr>
            <a:spLocks noChangeArrowheads="1"/>
          </p:cNvSpPr>
          <p:nvPr/>
        </p:nvSpPr>
        <p:spPr bwMode="auto">
          <a:xfrm>
            <a:off x="8172400" y="5259643"/>
            <a:ext cx="45525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n128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THEORY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Ewens</a:t>
            </a:r>
            <a:r>
              <a:rPr lang="en-US" dirty="0" smtClean="0"/>
              <a:t> 1972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spect="1" noChangeArrowheads="1" noTextEdit="1"/>
          </p:cNvSpPr>
          <p:nvPr/>
        </p:nvSpPr>
        <p:spPr bwMode="auto">
          <a:xfrm>
            <a:off x="61913" y="823913"/>
            <a:ext cx="9020175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50800" y="823913"/>
            <a:ext cx="9040813" cy="5229225"/>
            <a:chOff x="32" y="519"/>
            <a:chExt cx="5695" cy="3294"/>
          </a:xfrm>
        </p:grpSpPr>
        <p:sp>
          <p:nvSpPr>
            <p:cNvPr id="1643" name="Rectangle 7"/>
            <p:cNvSpPr>
              <a:spLocks noChangeArrowheads="1"/>
            </p:cNvSpPr>
            <p:nvPr/>
          </p:nvSpPr>
          <p:spPr bwMode="auto">
            <a:xfrm>
              <a:off x="39" y="519"/>
              <a:ext cx="5688" cy="32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4" name="Oval 8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" name="Oval 9"/>
            <p:cNvSpPr>
              <a:spLocks noChangeArrowheads="1"/>
            </p:cNvSpPr>
            <p:nvPr/>
          </p:nvSpPr>
          <p:spPr bwMode="auto">
            <a:xfrm>
              <a:off x="585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6" name="Oval 10"/>
            <p:cNvSpPr>
              <a:spLocks noChangeArrowheads="1"/>
            </p:cNvSpPr>
            <p:nvPr/>
          </p:nvSpPr>
          <p:spPr bwMode="auto">
            <a:xfrm>
              <a:off x="603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7" name="Oval 11"/>
            <p:cNvSpPr>
              <a:spLocks noChangeArrowheads="1"/>
            </p:cNvSpPr>
            <p:nvPr/>
          </p:nvSpPr>
          <p:spPr bwMode="auto">
            <a:xfrm>
              <a:off x="615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8" name="Oval 12"/>
            <p:cNvSpPr>
              <a:spLocks noChangeArrowheads="1"/>
            </p:cNvSpPr>
            <p:nvPr/>
          </p:nvSpPr>
          <p:spPr bwMode="auto">
            <a:xfrm>
              <a:off x="633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9" name="Oval 13"/>
            <p:cNvSpPr>
              <a:spLocks noChangeArrowheads="1"/>
            </p:cNvSpPr>
            <p:nvPr/>
          </p:nvSpPr>
          <p:spPr bwMode="auto">
            <a:xfrm>
              <a:off x="64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0" name="Oval 14"/>
            <p:cNvSpPr>
              <a:spLocks noChangeArrowheads="1"/>
            </p:cNvSpPr>
            <p:nvPr/>
          </p:nvSpPr>
          <p:spPr bwMode="auto">
            <a:xfrm>
              <a:off x="66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1" name="Oval 15"/>
            <p:cNvSpPr>
              <a:spLocks noChangeArrowheads="1"/>
            </p:cNvSpPr>
            <p:nvPr/>
          </p:nvSpPr>
          <p:spPr bwMode="auto">
            <a:xfrm>
              <a:off x="681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2" name="Oval 16"/>
            <p:cNvSpPr>
              <a:spLocks noChangeArrowheads="1"/>
            </p:cNvSpPr>
            <p:nvPr/>
          </p:nvSpPr>
          <p:spPr bwMode="auto">
            <a:xfrm>
              <a:off x="69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3" name="Oval 17"/>
            <p:cNvSpPr>
              <a:spLocks noChangeArrowheads="1"/>
            </p:cNvSpPr>
            <p:nvPr/>
          </p:nvSpPr>
          <p:spPr bwMode="auto">
            <a:xfrm>
              <a:off x="711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4" name="Oval 18"/>
            <p:cNvSpPr>
              <a:spLocks noChangeArrowheads="1"/>
            </p:cNvSpPr>
            <p:nvPr/>
          </p:nvSpPr>
          <p:spPr bwMode="auto">
            <a:xfrm>
              <a:off x="723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5" name="Oval 19"/>
            <p:cNvSpPr>
              <a:spLocks noChangeArrowheads="1"/>
            </p:cNvSpPr>
            <p:nvPr/>
          </p:nvSpPr>
          <p:spPr bwMode="auto">
            <a:xfrm>
              <a:off x="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6" name="Oval 20"/>
            <p:cNvSpPr>
              <a:spLocks noChangeArrowheads="1"/>
            </p:cNvSpPr>
            <p:nvPr/>
          </p:nvSpPr>
          <p:spPr bwMode="auto">
            <a:xfrm>
              <a:off x="75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7" name="Oval 21"/>
            <p:cNvSpPr>
              <a:spLocks noChangeArrowheads="1"/>
            </p:cNvSpPr>
            <p:nvPr/>
          </p:nvSpPr>
          <p:spPr bwMode="auto">
            <a:xfrm>
              <a:off x="77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8" name="Oval 22"/>
            <p:cNvSpPr>
              <a:spLocks noChangeArrowheads="1"/>
            </p:cNvSpPr>
            <p:nvPr/>
          </p:nvSpPr>
          <p:spPr bwMode="auto">
            <a:xfrm>
              <a:off x="789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9" name="Oval 23"/>
            <p:cNvSpPr>
              <a:spLocks noChangeArrowheads="1"/>
            </p:cNvSpPr>
            <p:nvPr/>
          </p:nvSpPr>
          <p:spPr bwMode="auto">
            <a:xfrm>
              <a:off x="801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0" name="Oval 24"/>
            <p:cNvSpPr>
              <a:spLocks noChangeArrowheads="1"/>
            </p:cNvSpPr>
            <p:nvPr/>
          </p:nvSpPr>
          <p:spPr bwMode="auto">
            <a:xfrm>
              <a:off x="819" y="25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1" name="Oval 25"/>
            <p:cNvSpPr>
              <a:spLocks noChangeArrowheads="1"/>
            </p:cNvSpPr>
            <p:nvPr/>
          </p:nvSpPr>
          <p:spPr bwMode="auto">
            <a:xfrm>
              <a:off x="83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2" name="Oval 26"/>
            <p:cNvSpPr>
              <a:spLocks noChangeArrowheads="1"/>
            </p:cNvSpPr>
            <p:nvPr/>
          </p:nvSpPr>
          <p:spPr bwMode="auto">
            <a:xfrm>
              <a:off x="849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3" name="Oval 27"/>
            <p:cNvSpPr>
              <a:spLocks noChangeArrowheads="1"/>
            </p:cNvSpPr>
            <p:nvPr/>
          </p:nvSpPr>
          <p:spPr bwMode="auto">
            <a:xfrm>
              <a:off x="867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4" name="Oval 28"/>
            <p:cNvSpPr>
              <a:spLocks noChangeArrowheads="1"/>
            </p:cNvSpPr>
            <p:nvPr/>
          </p:nvSpPr>
          <p:spPr bwMode="auto">
            <a:xfrm>
              <a:off x="885" y="24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5" name="Oval 29"/>
            <p:cNvSpPr>
              <a:spLocks noChangeArrowheads="1"/>
            </p:cNvSpPr>
            <p:nvPr/>
          </p:nvSpPr>
          <p:spPr bwMode="auto">
            <a:xfrm>
              <a:off x="897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6" name="Oval 30"/>
            <p:cNvSpPr>
              <a:spLocks noChangeArrowheads="1"/>
            </p:cNvSpPr>
            <p:nvPr/>
          </p:nvSpPr>
          <p:spPr bwMode="auto">
            <a:xfrm>
              <a:off x="915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7" name="Oval 31"/>
            <p:cNvSpPr>
              <a:spLocks noChangeArrowheads="1"/>
            </p:cNvSpPr>
            <p:nvPr/>
          </p:nvSpPr>
          <p:spPr bwMode="auto">
            <a:xfrm>
              <a:off x="927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8" name="Oval 32"/>
            <p:cNvSpPr>
              <a:spLocks noChangeArrowheads="1"/>
            </p:cNvSpPr>
            <p:nvPr/>
          </p:nvSpPr>
          <p:spPr bwMode="auto">
            <a:xfrm>
              <a:off x="945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9" name="Oval 33"/>
            <p:cNvSpPr>
              <a:spLocks noChangeArrowheads="1"/>
            </p:cNvSpPr>
            <p:nvPr/>
          </p:nvSpPr>
          <p:spPr bwMode="auto">
            <a:xfrm>
              <a:off x="963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0" name="Oval 34"/>
            <p:cNvSpPr>
              <a:spLocks noChangeArrowheads="1"/>
            </p:cNvSpPr>
            <p:nvPr/>
          </p:nvSpPr>
          <p:spPr bwMode="auto">
            <a:xfrm>
              <a:off x="9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1" name="Oval 35"/>
            <p:cNvSpPr>
              <a:spLocks noChangeArrowheads="1"/>
            </p:cNvSpPr>
            <p:nvPr/>
          </p:nvSpPr>
          <p:spPr bwMode="auto">
            <a:xfrm>
              <a:off x="993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2" name="Oval 36"/>
            <p:cNvSpPr>
              <a:spLocks noChangeArrowheads="1"/>
            </p:cNvSpPr>
            <p:nvPr/>
          </p:nvSpPr>
          <p:spPr bwMode="auto">
            <a:xfrm>
              <a:off x="1005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3" name="Oval 37"/>
            <p:cNvSpPr>
              <a:spLocks noChangeArrowheads="1"/>
            </p:cNvSpPr>
            <p:nvPr/>
          </p:nvSpPr>
          <p:spPr bwMode="auto">
            <a:xfrm>
              <a:off x="102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4" name="Oval 38"/>
            <p:cNvSpPr>
              <a:spLocks noChangeArrowheads="1"/>
            </p:cNvSpPr>
            <p:nvPr/>
          </p:nvSpPr>
          <p:spPr bwMode="auto">
            <a:xfrm>
              <a:off x="104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5" name="Oval 39"/>
            <p:cNvSpPr>
              <a:spLocks noChangeArrowheads="1"/>
            </p:cNvSpPr>
            <p:nvPr/>
          </p:nvSpPr>
          <p:spPr bwMode="auto">
            <a:xfrm>
              <a:off x="1053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6" name="Oval 40"/>
            <p:cNvSpPr>
              <a:spLocks noChangeArrowheads="1"/>
            </p:cNvSpPr>
            <p:nvPr/>
          </p:nvSpPr>
          <p:spPr bwMode="auto">
            <a:xfrm>
              <a:off x="1071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7" name="Oval 41"/>
            <p:cNvSpPr>
              <a:spLocks noChangeArrowheads="1"/>
            </p:cNvSpPr>
            <p:nvPr/>
          </p:nvSpPr>
          <p:spPr bwMode="auto">
            <a:xfrm>
              <a:off x="1083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8" name="Oval 42"/>
            <p:cNvSpPr>
              <a:spLocks noChangeArrowheads="1"/>
            </p:cNvSpPr>
            <p:nvPr/>
          </p:nvSpPr>
          <p:spPr bwMode="auto">
            <a:xfrm>
              <a:off x="1101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9" name="Oval 43"/>
            <p:cNvSpPr>
              <a:spLocks noChangeArrowheads="1"/>
            </p:cNvSpPr>
            <p:nvPr/>
          </p:nvSpPr>
          <p:spPr bwMode="auto">
            <a:xfrm>
              <a:off x="1119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0" name="Oval 44"/>
            <p:cNvSpPr>
              <a:spLocks noChangeArrowheads="1"/>
            </p:cNvSpPr>
            <p:nvPr/>
          </p:nvSpPr>
          <p:spPr bwMode="auto">
            <a:xfrm>
              <a:off x="1131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1" name="Oval 45"/>
            <p:cNvSpPr>
              <a:spLocks noChangeArrowheads="1"/>
            </p:cNvSpPr>
            <p:nvPr/>
          </p:nvSpPr>
          <p:spPr bwMode="auto">
            <a:xfrm>
              <a:off x="11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2" name="Oval 46"/>
            <p:cNvSpPr>
              <a:spLocks noChangeArrowheads="1"/>
            </p:cNvSpPr>
            <p:nvPr/>
          </p:nvSpPr>
          <p:spPr bwMode="auto">
            <a:xfrm>
              <a:off x="1161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3" name="Oval 47"/>
            <p:cNvSpPr>
              <a:spLocks noChangeArrowheads="1"/>
            </p:cNvSpPr>
            <p:nvPr/>
          </p:nvSpPr>
          <p:spPr bwMode="auto">
            <a:xfrm>
              <a:off x="117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4" name="Oval 48"/>
            <p:cNvSpPr>
              <a:spLocks noChangeArrowheads="1"/>
            </p:cNvSpPr>
            <p:nvPr/>
          </p:nvSpPr>
          <p:spPr bwMode="auto">
            <a:xfrm>
              <a:off x="1197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5" name="Oval 49"/>
            <p:cNvSpPr>
              <a:spLocks noChangeArrowheads="1"/>
            </p:cNvSpPr>
            <p:nvPr/>
          </p:nvSpPr>
          <p:spPr bwMode="auto">
            <a:xfrm>
              <a:off x="1209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6" name="Oval 50"/>
            <p:cNvSpPr>
              <a:spLocks noChangeArrowheads="1"/>
            </p:cNvSpPr>
            <p:nvPr/>
          </p:nvSpPr>
          <p:spPr bwMode="auto">
            <a:xfrm>
              <a:off x="1227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7" name="Oval 51"/>
            <p:cNvSpPr>
              <a:spLocks noChangeArrowheads="1"/>
            </p:cNvSpPr>
            <p:nvPr/>
          </p:nvSpPr>
          <p:spPr bwMode="auto">
            <a:xfrm>
              <a:off x="124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8" name="Oval 52"/>
            <p:cNvSpPr>
              <a:spLocks noChangeArrowheads="1"/>
            </p:cNvSpPr>
            <p:nvPr/>
          </p:nvSpPr>
          <p:spPr bwMode="auto">
            <a:xfrm>
              <a:off x="125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9" name="Oval 53"/>
            <p:cNvSpPr>
              <a:spLocks noChangeArrowheads="1"/>
            </p:cNvSpPr>
            <p:nvPr/>
          </p:nvSpPr>
          <p:spPr bwMode="auto">
            <a:xfrm>
              <a:off x="1275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0" name="Oval 54"/>
            <p:cNvSpPr>
              <a:spLocks noChangeArrowheads="1"/>
            </p:cNvSpPr>
            <p:nvPr/>
          </p:nvSpPr>
          <p:spPr bwMode="auto">
            <a:xfrm>
              <a:off x="1287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1" name="Oval 55"/>
            <p:cNvSpPr>
              <a:spLocks noChangeArrowheads="1"/>
            </p:cNvSpPr>
            <p:nvPr/>
          </p:nvSpPr>
          <p:spPr bwMode="auto">
            <a:xfrm>
              <a:off x="1305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2" name="Oval 56"/>
            <p:cNvSpPr>
              <a:spLocks noChangeArrowheads="1"/>
            </p:cNvSpPr>
            <p:nvPr/>
          </p:nvSpPr>
          <p:spPr bwMode="auto">
            <a:xfrm>
              <a:off x="1323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3" name="Oval 57"/>
            <p:cNvSpPr>
              <a:spLocks noChangeArrowheads="1"/>
            </p:cNvSpPr>
            <p:nvPr/>
          </p:nvSpPr>
          <p:spPr bwMode="auto">
            <a:xfrm>
              <a:off x="1335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4" name="Oval 58"/>
            <p:cNvSpPr>
              <a:spLocks noChangeArrowheads="1"/>
            </p:cNvSpPr>
            <p:nvPr/>
          </p:nvSpPr>
          <p:spPr bwMode="auto">
            <a:xfrm>
              <a:off x="1353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5" name="Oval 59"/>
            <p:cNvSpPr>
              <a:spLocks noChangeArrowheads="1"/>
            </p:cNvSpPr>
            <p:nvPr/>
          </p:nvSpPr>
          <p:spPr bwMode="auto">
            <a:xfrm>
              <a:off x="136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6" name="Oval 60"/>
            <p:cNvSpPr>
              <a:spLocks noChangeArrowheads="1"/>
            </p:cNvSpPr>
            <p:nvPr/>
          </p:nvSpPr>
          <p:spPr bwMode="auto">
            <a:xfrm>
              <a:off x="138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7" name="Oval 61"/>
            <p:cNvSpPr>
              <a:spLocks noChangeArrowheads="1"/>
            </p:cNvSpPr>
            <p:nvPr/>
          </p:nvSpPr>
          <p:spPr bwMode="auto">
            <a:xfrm>
              <a:off x="1401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8" name="Oval 62"/>
            <p:cNvSpPr>
              <a:spLocks noChangeArrowheads="1"/>
            </p:cNvSpPr>
            <p:nvPr/>
          </p:nvSpPr>
          <p:spPr bwMode="auto">
            <a:xfrm>
              <a:off x="1413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9" name="Oval 63"/>
            <p:cNvSpPr>
              <a:spLocks noChangeArrowheads="1"/>
            </p:cNvSpPr>
            <p:nvPr/>
          </p:nvSpPr>
          <p:spPr bwMode="auto">
            <a:xfrm>
              <a:off x="1431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0" name="Oval 64"/>
            <p:cNvSpPr>
              <a:spLocks noChangeArrowheads="1"/>
            </p:cNvSpPr>
            <p:nvPr/>
          </p:nvSpPr>
          <p:spPr bwMode="auto">
            <a:xfrm>
              <a:off x="1443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1" name="Oval 65"/>
            <p:cNvSpPr>
              <a:spLocks noChangeArrowheads="1"/>
            </p:cNvSpPr>
            <p:nvPr/>
          </p:nvSpPr>
          <p:spPr bwMode="auto">
            <a:xfrm>
              <a:off x="1461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2" name="Oval 66"/>
            <p:cNvSpPr>
              <a:spLocks noChangeArrowheads="1"/>
            </p:cNvSpPr>
            <p:nvPr/>
          </p:nvSpPr>
          <p:spPr bwMode="auto">
            <a:xfrm>
              <a:off x="1479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3" name="Oval 67"/>
            <p:cNvSpPr>
              <a:spLocks noChangeArrowheads="1"/>
            </p:cNvSpPr>
            <p:nvPr/>
          </p:nvSpPr>
          <p:spPr bwMode="auto">
            <a:xfrm>
              <a:off x="1491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4" name="Oval 68"/>
            <p:cNvSpPr>
              <a:spLocks noChangeArrowheads="1"/>
            </p:cNvSpPr>
            <p:nvPr/>
          </p:nvSpPr>
          <p:spPr bwMode="auto">
            <a:xfrm>
              <a:off x="1509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5" name="Oval 69"/>
            <p:cNvSpPr>
              <a:spLocks noChangeArrowheads="1"/>
            </p:cNvSpPr>
            <p:nvPr/>
          </p:nvSpPr>
          <p:spPr bwMode="auto">
            <a:xfrm>
              <a:off x="152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6" name="Oval 70"/>
            <p:cNvSpPr>
              <a:spLocks noChangeArrowheads="1"/>
            </p:cNvSpPr>
            <p:nvPr/>
          </p:nvSpPr>
          <p:spPr bwMode="auto">
            <a:xfrm>
              <a:off x="1539" y="16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7" name="Oval 71"/>
            <p:cNvSpPr>
              <a:spLocks noChangeArrowheads="1"/>
            </p:cNvSpPr>
            <p:nvPr/>
          </p:nvSpPr>
          <p:spPr bwMode="auto">
            <a:xfrm>
              <a:off x="1557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8" name="Oval 72"/>
            <p:cNvSpPr>
              <a:spLocks noChangeArrowheads="1"/>
            </p:cNvSpPr>
            <p:nvPr/>
          </p:nvSpPr>
          <p:spPr bwMode="auto">
            <a:xfrm>
              <a:off x="156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9" name="Oval 73"/>
            <p:cNvSpPr>
              <a:spLocks noChangeArrowheads="1"/>
            </p:cNvSpPr>
            <p:nvPr/>
          </p:nvSpPr>
          <p:spPr bwMode="auto">
            <a:xfrm>
              <a:off x="1587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0" name="Oval 74"/>
            <p:cNvSpPr>
              <a:spLocks noChangeArrowheads="1"/>
            </p:cNvSpPr>
            <p:nvPr/>
          </p:nvSpPr>
          <p:spPr bwMode="auto">
            <a:xfrm>
              <a:off x="1605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1" name="Oval 75"/>
            <p:cNvSpPr>
              <a:spLocks noChangeArrowheads="1"/>
            </p:cNvSpPr>
            <p:nvPr/>
          </p:nvSpPr>
          <p:spPr bwMode="auto">
            <a:xfrm>
              <a:off x="161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2" name="Oval 76"/>
            <p:cNvSpPr>
              <a:spLocks noChangeArrowheads="1"/>
            </p:cNvSpPr>
            <p:nvPr/>
          </p:nvSpPr>
          <p:spPr bwMode="auto">
            <a:xfrm>
              <a:off x="1635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3" name="Oval 77"/>
            <p:cNvSpPr>
              <a:spLocks noChangeArrowheads="1"/>
            </p:cNvSpPr>
            <p:nvPr/>
          </p:nvSpPr>
          <p:spPr bwMode="auto">
            <a:xfrm>
              <a:off x="1647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4" name="Oval 78"/>
            <p:cNvSpPr>
              <a:spLocks noChangeArrowheads="1"/>
            </p:cNvSpPr>
            <p:nvPr/>
          </p:nvSpPr>
          <p:spPr bwMode="auto">
            <a:xfrm>
              <a:off x="166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5" name="Oval 79"/>
            <p:cNvSpPr>
              <a:spLocks noChangeArrowheads="1"/>
            </p:cNvSpPr>
            <p:nvPr/>
          </p:nvSpPr>
          <p:spPr bwMode="auto">
            <a:xfrm>
              <a:off x="1683" y="15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6" name="Oval 80"/>
            <p:cNvSpPr>
              <a:spLocks noChangeArrowheads="1"/>
            </p:cNvSpPr>
            <p:nvPr/>
          </p:nvSpPr>
          <p:spPr bwMode="auto">
            <a:xfrm>
              <a:off x="1695" y="15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7" name="Oval 81"/>
            <p:cNvSpPr>
              <a:spLocks noChangeArrowheads="1"/>
            </p:cNvSpPr>
            <p:nvPr/>
          </p:nvSpPr>
          <p:spPr bwMode="auto">
            <a:xfrm>
              <a:off x="1713" y="15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8" name="Oval 82"/>
            <p:cNvSpPr>
              <a:spLocks noChangeArrowheads="1"/>
            </p:cNvSpPr>
            <p:nvPr/>
          </p:nvSpPr>
          <p:spPr bwMode="auto">
            <a:xfrm>
              <a:off x="1725" y="15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9" name="Oval 83"/>
            <p:cNvSpPr>
              <a:spLocks noChangeArrowheads="1"/>
            </p:cNvSpPr>
            <p:nvPr/>
          </p:nvSpPr>
          <p:spPr bwMode="auto">
            <a:xfrm>
              <a:off x="1743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0" name="Oval 84"/>
            <p:cNvSpPr>
              <a:spLocks noChangeArrowheads="1"/>
            </p:cNvSpPr>
            <p:nvPr/>
          </p:nvSpPr>
          <p:spPr bwMode="auto">
            <a:xfrm>
              <a:off x="1761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1" name="Oval 85"/>
            <p:cNvSpPr>
              <a:spLocks noChangeArrowheads="1"/>
            </p:cNvSpPr>
            <p:nvPr/>
          </p:nvSpPr>
          <p:spPr bwMode="auto">
            <a:xfrm>
              <a:off x="1773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2" name="Oval 86"/>
            <p:cNvSpPr>
              <a:spLocks noChangeArrowheads="1"/>
            </p:cNvSpPr>
            <p:nvPr/>
          </p:nvSpPr>
          <p:spPr bwMode="auto">
            <a:xfrm>
              <a:off x="1791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3" name="Oval 87"/>
            <p:cNvSpPr>
              <a:spLocks noChangeArrowheads="1"/>
            </p:cNvSpPr>
            <p:nvPr/>
          </p:nvSpPr>
          <p:spPr bwMode="auto">
            <a:xfrm>
              <a:off x="1803" y="14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4" name="Oval 88"/>
            <p:cNvSpPr>
              <a:spLocks noChangeArrowheads="1"/>
            </p:cNvSpPr>
            <p:nvPr/>
          </p:nvSpPr>
          <p:spPr bwMode="auto">
            <a:xfrm>
              <a:off x="182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5" name="Oval 89"/>
            <p:cNvSpPr>
              <a:spLocks noChangeArrowheads="1"/>
            </p:cNvSpPr>
            <p:nvPr/>
          </p:nvSpPr>
          <p:spPr bwMode="auto">
            <a:xfrm>
              <a:off x="183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6" name="Oval 90"/>
            <p:cNvSpPr>
              <a:spLocks noChangeArrowheads="1"/>
            </p:cNvSpPr>
            <p:nvPr/>
          </p:nvSpPr>
          <p:spPr bwMode="auto">
            <a:xfrm>
              <a:off x="1851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7" name="Oval 91"/>
            <p:cNvSpPr>
              <a:spLocks noChangeArrowheads="1"/>
            </p:cNvSpPr>
            <p:nvPr/>
          </p:nvSpPr>
          <p:spPr bwMode="auto">
            <a:xfrm>
              <a:off x="1869" y="14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8" name="Oval 92"/>
            <p:cNvSpPr>
              <a:spLocks noChangeArrowheads="1"/>
            </p:cNvSpPr>
            <p:nvPr/>
          </p:nvSpPr>
          <p:spPr bwMode="auto">
            <a:xfrm>
              <a:off x="1881" y="14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9" name="Oval 93"/>
            <p:cNvSpPr>
              <a:spLocks noChangeArrowheads="1"/>
            </p:cNvSpPr>
            <p:nvPr/>
          </p:nvSpPr>
          <p:spPr bwMode="auto">
            <a:xfrm>
              <a:off x="1899" y="14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0" name="Oval 94"/>
            <p:cNvSpPr>
              <a:spLocks noChangeArrowheads="1"/>
            </p:cNvSpPr>
            <p:nvPr/>
          </p:nvSpPr>
          <p:spPr bwMode="auto">
            <a:xfrm>
              <a:off x="1917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1" name="Oval 95"/>
            <p:cNvSpPr>
              <a:spLocks noChangeArrowheads="1"/>
            </p:cNvSpPr>
            <p:nvPr/>
          </p:nvSpPr>
          <p:spPr bwMode="auto">
            <a:xfrm>
              <a:off x="1929" y="13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2" name="Oval 96"/>
            <p:cNvSpPr>
              <a:spLocks noChangeArrowheads="1"/>
            </p:cNvSpPr>
            <p:nvPr/>
          </p:nvSpPr>
          <p:spPr bwMode="auto">
            <a:xfrm>
              <a:off x="1947" y="13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3" name="Oval 97"/>
            <p:cNvSpPr>
              <a:spLocks noChangeArrowheads="1"/>
            </p:cNvSpPr>
            <p:nvPr/>
          </p:nvSpPr>
          <p:spPr bwMode="auto">
            <a:xfrm>
              <a:off x="1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4" name="Oval 98"/>
            <p:cNvSpPr>
              <a:spLocks noChangeArrowheads="1"/>
            </p:cNvSpPr>
            <p:nvPr/>
          </p:nvSpPr>
          <p:spPr bwMode="auto">
            <a:xfrm>
              <a:off x="1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5" name="Oval 99"/>
            <p:cNvSpPr>
              <a:spLocks noChangeArrowheads="1"/>
            </p:cNvSpPr>
            <p:nvPr/>
          </p:nvSpPr>
          <p:spPr bwMode="auto">
            <a:xfrm>
              <a:off x="1995" y="13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6" name="Oval 100"/>
            <p:cNvSpPr>
              <a:spLocks noChangeArrowheads="1"/>
            </p:cNvSpPr>
            <p:nvPr/>
          </p:nvSpPr>
          <p:spPr bwMode="auto">
            <a:xfrm>
              <a:off x="2007" y="13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7" name="Oval 101"/>
            <p:cNvSpPr>
              <a:spLocks noChangeArrowheads="1"/>
            </p:cNvSpPr>
            <p:nvPr/>
          </p:nvSpPr>
          <p:spPr bwMode="auto">
            <a:xfrm>
              <a:off x="2025" y="13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8" name="Oval 102"/>
            <p:cNvSpPr>
              <a:spLocks noChangeArrowheads="1"/>
            </p:cNvSpPr>
            <p:nvPr/>
          </p:nvSpPr>
          <p:spPr bwMode="auto">
            <a:xfrm>
              <a:off x="2043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9" name="Oval 103"/>
            <p:cNvSpPr>
              <a:spLocks noChangeArrowheads="1"/>
            </p:cNvSpPr>
            <p:nvPr/>
          </p:nvSpPr>
          <p:spPr bwMode="auto">
            <a:xfrm>
              <a:off x="2055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0" name="Oval 104"/>
            <p:cNvSpPr>
              <a:spLocks noChangeArrowheads="1"/>
            </p:cNvSpPr>
            <p:nvPr/>
          </p:nvSpPr>
          <p:spPr bwMode="auto">
            <a:xfrm>
              <a:off x="2073" y="12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1" name="Oval 105"/>
            <p:cNvSpPr>
              <a:spLocks noChangeArrowheads="1"/>
            </p:cNvSpPr>
            <p:nvPr/>
          </p:nvSpPr>
          <p:spPr bwMode="auto">
            <a:xfrm>
              <a:off x="2085" y="12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2" name="Oval 106"/>
            <p:cNvSpPr>
              <a:spLocks noChangeArrowheads="1"/>
            </p:cNvSpPr>
            <p:nvPr/>
          </p:nvSpPr>
          <p:spPr bwMode="auto">
            <a:xfrm>
              <a:off x="210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3" name="Oval 107"/>
            <p:cNvSpPr>
              <a:spLocks noChangeArrowheads="1"/>
            </p:cNvSpPr>
            <p:nvPr/>
          </p:nvSpPr>
          <p:spPr bwMode="auto">
            <a:xfrm>
              <a:off x="2121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4" name="Oval 108"/>
            <p:cNvSpPr>
              <a:spLocks noChangeArrowheads="1"/>
            </p:cNvSpPr>
            <p:nvPr/>
          </p:nvSpPr>
          <p:spPr bwMode="auto">
            <a:xfrm>
              <a:off x="2133" y="12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5" name="Oval 109"/>
            <p:cNvSpPr>
              <a:spLocks noChangeArrowheads="1"/>
            </p:cNvSpPr>
            <p:nvPr/>
          </p:nvSpPr>
          <p:spPr bwMode="auto">
            <a:xfrm>
              <a:off x="2151" y="12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6" name="Oval 110"/>
            <p:cNvSpPr>
              <a:spLocks noChangeArrowheads="1"/>
            </p:cNvSpPr>
            <p:nvPr/>
          </p:nvSpPr>
          <p:spPr bwMode="auto">
            <a:xfrm>
              <a:off x="2163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7" name="Oval 111"/>
            <p:cNvSpPr>
              <a:spLocks noChangeArrowheads="1"/>
            </p:cNvSpPr>
            <p:nvPr/>
          </p:nvSpPr>
          <p:spPr bwMode="auto">
            <a:xfrm>
              <a:off x="2181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8" name="Oval 112"/>
            <p:cNvSpPr>
              <a:spLocks noChangeArrowheads="1"/>
            </p:cNvSpPr>
            <p:nvPr/>
          </p:nvSpPr>
          <p:spPr bwMode="auto">
            <a:xfrm>
              <a:off x="2199" y="12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9" name="Oval 113"/>
            <p:cNvSpPr>
              <a:spLocks noChangeArrowheads="1"/>
            </p:cNvSpPr>
            <p:nvPr/>
          </p:nvSpPr>
          <p:spPr bwMode="auto">
            <a:xfrm>
              <a:off x="221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0" name="Oval 114"/>
            <p:cNvSpPr>
              <a:spLocks noChangeArrowheads="1"/>
            </p:cNvSpPr>
            <p:nvPr/>
          </p:nvSpPr>
          <p:spPr bwMode="auto">
            <a:xfrm>
              <a:off x="222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1" name="Oval 115"/>
            <p:cNvSpPr>
              <a:spLocks noChangeArrowheads="1"/>
            </p:cNvSpPr>
            <p:nvPr/>
          </p:nvSpPr>
          <p:spPr bwMode="auto">
            <a:xfrm>
              <a:off x="2241" y="12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2" name="Oval 116"/>
            <p:cNvSpPr>
              <a:spLocks noChangeArrowheads="1"/>
            </p:cNvSpPr>
            <p:nvPr/>
          </p:nvSpPr>
          <p:spPr bwMode="auto">
            <a:xfrm>
              <a:off x="2259" y="11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3" name="Oval 117"/>
            <p:cNvSpPr>
              <a:spLocks noChangeArrowheads="1"/>
            </p:cNvSpPr>
            <p:nvPr/>
          </p:nvSpPr>
          <p:spPr bwMode="auto">
            <a:xfrm>
              <a:off x="2277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4" name="Oval 118"/>
            <p:cNvSpPr>
              <a:spLocks noChangeArrowheads="1"/>
            </p:cNvSpPr>
            <p:nvPr/>
          </p:nvSpPr>
          <p:spPr bwMode="auto">
            <a:xfrm>
              <a:off x="2289" y="11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5" name="Oval 119"/>
            <p:cNvSpPr>
              <a:spLocks noChangeArrowheads="1"/>
            </p:cNvSpPr>
            <p:nvPr/>
          </p:nvSpPr>
          <p:spPr bwMode="auto">
            <a:xfrm>
              <a:off x="2307" y="11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6" name="Oval 120"/>
            <p:cNvSpPr>
              <a:spLocks noChangeArrowheads="1"/>
            </p:cNvSpPr>
            <p:nvPr/>
          </p:nvSpPr>
          <p:spPr bwMode="auto">
            <a:xfrm>
              <a:off x="2325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7" name="Oval 121"/>
            <p:cNvSpPr>
              <a:spLocks noChangeArrowheads="1"/>
            </p:cNvSpPr>
            <p:nvPr/>
          </p:nvSpPr>
          <p:spPr bwMode="auto">
            <a:xfrm>
              <a:off x="233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8" name="Oval 122"/>
            <p:cNvSpPr>
              <a:spLocks noChangeArrowheads="1"/>
            </p:cNvSpPr>
            <p:nvPr/>
          </p:nvSpPr>
          <p:spPr bwMode="auto">
            <a:xfrm>
              <a:off x="2355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9" name="Oval 123"/>
            <p:cNvSpPr>
              <a:spLocks noChangeArrowheads="1"/>
            </p:cNvSpPr>
            <p:nvPr/>
          </p:nvSpPr>
          <p:spPr bwMode="auto">
            <a:xfrm>
              <a:off x="2367" y="11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0" name="Oval 124"/>
            <p:cNvSpPr>
              <a:spLocks noChangeArrowheads="1"/>
            </p:cNvSpPr>
            <p:nvPr/>
          </p:nvSpPr>
          <p:spPr bwMode="auto">
            <a:xfrm>
              <a:off x="2385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1" name="Oval 125"/>
            <p:cNvSpPr>
              <a:spLocks noChangeArrowheads="1"/>
            </p:cNvSpPr>
            <p:nvPr/>
          </p:nvSpPr>
          <p:spPr bwMode="auto">
            <a:xfrm>
              <a:off x="2403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2" name="Oval 126"/>
            <p:cNvSpPr>
              <a:spLocks noChangeArrowheads="1"/>
            </p:cNvSpPr>
            <p:nvPr/>
          </p:nvSpPr>
          <p:spPr bwMode="auto">
            <a:xfrm>
              <a:off x="2415" y="11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3" name="Oval 127"/>
            <p:cNvSpPr>
              <a:spLocks noChangeArrowheads="1"/>
            </p:cNvSpPr>
            <p:nvPr/>
          </p:nvSpPr>
          <p:spPr bwMode="auto">
            <a:xfrm>
              <a:off x="2433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4" name="Oval 128"/>
            <p:cNvSpPr>
              <a:spLocks noChangeArrowheads="1"/>
            </p:cNvSpPr>
            <p:nvPr/>
          </p:nvSpPr>
          <p:spPr bwMode="auto">
            <a:xfrm>
              <a:off x="244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5" name="Oval 129"/>
            <p:cNvSpPr>
              <a:spLocks noChangeArrowheads="1"/>
            </p:cNvSpPr>
            <p:nvPr/>
          </p:nvSpPr>
          <p:spPr bwMode="auto">
            <a:xfrm>
              <a:off x="2463" y="10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6" name="Oval 130"/>
            <p:cNvSpPr>
              <a:spLocks noChangeArrowheads="1"/>
            </p:cNvSpPr>
            <p:nvPr/>
          </p:nvSpPr>
          <p:spPr bwMode="auto">
            <a:xfrm>
              <a:off x="2481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7" name="Oval 131"/>
            <p:cNvSpPr>
              <a:spLocks noChangeArrowheads="1"/>
            </p:cNvSpPr>
            <p:nvPr/>
          </p:nvSpPr>
          <p:spPr bwMode="auto">
            <a:xfrm>
              <a:off x="2493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8" name="Oval 132"/>
            <p:cNvSpPr>
              <a:spLocks noChangeArrowheads="1"/>
            </p:cNvSpPr>
            <p:nvPr/>
          </p:nvSpPr>
          <p:spPr bwMode="auto">
            <a:xfrm>
              <a:off x="2511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9" name="Oval 133"/>
            <p:cNvSpPr>
              <a:spLocks noChangeArrowheads="1"/>
            </p:cNvSpPr>
            <p:nvPr/>
          </p:nvSpPr>
          <p:spPr bwMode="auto">
            <a:xfrm>
              <a:off x="2523" y="10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" name="Oval 134"/>
            <p:cNvSpPr>
              <a:spLocks noChangeArrowheads="1"/>
            </p:cNvSpPr>
            <p:nvPr/>
          </p:nvSpPr>
          <p:spPr bwMode="auto">
            <a:xfrm>
              <a:off x="2541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" name="Line 135"/>
            <p:cNvSpPr>
              <a:spLocks noChangeShapeType="1"/>
            </p:cNvSpPr>
            <p:nvPr/>
          </p:nvSpPr>
          <p:spPr bwMode="auto">
            <a:xfrm>
              <a:off x="555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" name="Line 136"/>
            <p:cNvSpPr>
              <a:spLocks noChangeShapeType="1"/>
            </p:cNvSpPr>
            <p:nvPr/>
          </p:nvSpPr>
          <p:spPr bwMode="auto">
            <a:xfrm>
              <a:off x="55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3" name="Line 137"/>
            <p:cNvSpPr>
              <a:spLocks noChangeShapeType="1"/>
            </p:cNvSpPr>
            <p:nvPr/>
          </p:nvSpPr>
          <p:spPr bwMode="auto">
            <a:xfrm>
              <a:off x="86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4" name="Line 138"/>
            <p:cNvSpPr>
              <a:spLocks noChangeShapeType="1"/>
            </p:cNvSpPr>
            <p:nvPr/>
          </p:nvSpPr>
          <p:spPr bwMode="auto">
            <a:xfrm>
              <a:off x="117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5" name="Line 139"/>
            <p:cNvSpPr>
              <a:spLocks noChangeShapeType="1"/>
            </p:cNvSpPr>
            <p:nvPr/>
          </p:nvSpPr>
          <p:spPr bwMode="auto">
            <a:xfrm>
              <a:off x="149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6" name="Line 140"/>
            <p:cNvSpPr>
              <a:spLocks noChangeShapeType="1"/>
            </p:cNvSpPr>
            <p:nvPr/>
          </p:nvSpPr>
          <p:spPr bwMode="auto">
            <a:xfrm>
              <a:off x="180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7" name="Line 141"/>
            <p:cNvSpPr>
              <a:spLocks noChangeShapeType="1"/>
            </p:cNvSpPr>
            <p:nvPr/>
          </p:nvSpPr>
          <p:spPr bwMode="auto">
            <a:xfrm>
              <a:off x="212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8" name="Line 142"/>
            <p:cNvSpPr>
              <a:spLocks noChangeShapeType="1"/>
            </p:cNvSpPr>
            <p:nvPr/>
          </p:nvSpPr>
          <p:spPr bwMode="auto">
            <a:xfrm>
              <a:off x="243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9" name="Rectangle 143"/>
            <p:cNvSpPr>
              <a:spLocks noChangeArrowheads="1"/>
            </p:cNvSpPr>
            <p:nvPr/>
          </p:nvSpPr>
          <p:spPr bwMode="auto">
            <a:xfrm>
              <a:off x="492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0" name="Rectangle 144"/>
            <p:cNvSpPr>
              <a:spLocks noChangeArrowheads="1"/>
            </p:cNvSpPr>
            <p:nvPr/>
          </p:nvSpPr>
          <p:spPr bwMode="auto">
            <a:xfrm>
              <a:off x="77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1" name="Rectangle 145"/>
            <p:cNvSpPr>
              <a:spLocks noChangeArrowheads="1"/>
            </p:cNvSpPr>
            <p:nvPr/>
          </p:nvSpPr>
          <p:spPr bwMode="auto">
            <a:xfrm>
              <a:off x="108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2" name="Rectangle 146"/>
            <p:cNvSpPr>
              <a:spLocks noChangeArrowheads="1"/>
            </p:cNvSpPr>
            <p:nvPr/>
          </p:nvSpPr>
          <p:spPr bwMode="auto">
            <a:xfrm>
              <a:off x="1401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3" name="Rectangle 147"/>
            <p:cNvSpPr>
              <a:spLocks noChangeArrowheads="1"/>
            </p:cNvSpPr>
            <p:nvPr/>
          </p:nvSpPr>
          <p:spPr bwMode="auto">
            <a:xfrm>
              <a:off x="1713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4" name="Rectangle 148"/>
            <p:cNvSpPr>
              <a:spLocks noChangeArrowheads="1"/>
            </p:cNvSpPr>
            <p:nvPr/>
          </p:nvSpPr>
          <p:spPr bwMode="auto">
            <a:xfrm>
              <a:off x="1989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5" name="Rectangle 149"/>
            <p:cNvSpPr>
              <a:spLocks noChangeArrowheads="1"/>
            </p:cNvSpPr>
            <p:nvPr/>
          </p:nvSpPr>
          <p:spPr bwMode="auto">
            <a:xfrm>
              <a:off x="2301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6" name="Line 150"/>
            <p:cNvSpPr>
              <a:spLocks noChangeShapeType="1"/>
            </p:cNvSpPr>
            <p:nvPr/>
          </p:nvSpPr>
          <p:spPr bwMode="auto">
            <a:xfrm flipV="1">
              <a:off x="507" y="1095"/>
              <a:ext cx="0" cy="161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7" name="Line 151"/>
            <p:cNvSpPr>
              <a:spLocks noChangeShapeType="1"/>
            </p:cNvSpPr>
            <p:nvPr/>
          </p:nvSpPr>
          <p:spPr bwMode="auto">
            <a:xfrm flipH="1">
              <a:off x="453" y="270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8" name="Line 152"/>
            <p:cNvSpPr>
              <a:spLocks noChangeShapeType="1"/>
            </p:cNvSpPr>
            <p:nvPr/>
          </p:nvSpPr>
          <p:spPr bwMode="auto">
            <a:xfrm flipH="1">
              <a:off x="453" y="216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9" name="Line 153"/>
            <p:cNvSpPr>
              <a:spLocks noChangeShapeType="1"/>
            </p:cNvSpPr>
            <p:nvPr/>
          </p:nvSpPr>
          <p:spPr bwMode="auto">
            <a:xfrm flipH="1">
              <a:off x="453" y="163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0" name="Line 154"/>
            <p:cNvSpPr>
              <a:spLocks noChangeShapeType="1"/>
            </p:cNvSpPr>
            <p:nvPr/>
          </p:nvSpPr>
          <p:spPr bwMode="auto">
            <a:xfrm flipH="1">
              <a:off x="453" y="1095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1" name="Rectangle 155"/>
            <p:cNvSpPr>
              <a:spLocks noChangeArrowheads="1"/>
            </p:cNvSpPr>
            <p:nvPr/>
          </p:nvSpPr>
          <p:spPr bwMode="auto">
            <a:xfrm rot="16200000">
              <a:off x="245" y="262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2" name="Rectangle 156"/>
            <p:cNvSpPr>
              <a:spLocks noChangeArrowheads="1"/>
            </p:cNvSpPr>
            <p:nvPr/>
          </p:nvSpPr>
          <p:spPr bwMode="auto">
            <a:xfrm rot="16200000">
              <a:off x="245" y="2088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3" name="Rectangle 157"/>
            <p:cNvSpPr>
              <a:spLocks noChangeArrowheads="1"/>
            </p:cNvSpPr>
            <p:nvPr/>
          </p:nvSpPr>
          <p:spPr bwMode="auto">
            <a:xfrm rot="16200000">
              <a:off x="245" y="155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4" name="Rectangle 158"/>
            <p:cNvSpPr>
              <a:spLocks noChangeArrowheads="1"/>
            </p:cNvSpPr>
            <p:nvPr/>
          </p:nvSpPr>
          <p:spPr bwMode="auto">
            <a:xfrm rot="16200000">
              <a:off x="245" y="1014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5" name="Rectangle 159"/>
            <p:cNvSpPr>
              <a:spLocks noChangeArrowheads="1"/>
            </p:cNvSpPr>
            <p:nvPr/>
          </p:nvSpPr>
          <p:spPr bwMode="auto">
            <a:xfrm>
              <a:off x="507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6" name="Rectangle 160"/>
            <p:cNvSpPr>
              <a:spLocks noChangeArrowheads="1"/>
            </p:cNvSpPr>
            <p:nvPr/>
          </p:nvSpPr>
          <p:spPr bwMode="auto">
            <a:xfrm>
              <a:off x="402" y="675"/>
              <a:ext cx="23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Expected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7" name="Rectangle 161"/>
            <p:cNvSpPr>
              <a:spLocks noChangeArrowheads="1"/>
            </p:cNvSpPr>
            <p:nvPr/>
          </p:nvSpPr>
          <p:spPr bwMode="auto">
            <a:xfrm>
              <a:off x="1512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8" name="Rectangle 162"/>
            <p:cNvSpPr>
              <a:spLocks noChangeArrowheads="1"/>
            </p:cNvSpPr>
            <p:nvPr/>
          </p:nvSpPr>
          <p:spPr bwMode="auto">
            <a:xfrm rot="16200000">
              <a:off x="-235" y="2022"/>
              <a:ext cx="69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expHap.t20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9" name="Oval 163"/>
            <p:cNvSpPr>
              <a:spLocks noChangeArrowheads="1"/>
            </p:cNvSpPr>
            <p:nvPr/>
          </p:nvSpPr>
          <p:spPr bwMode="auto">
            <a:xfrm>
              <a:off x="567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0" name="Oval 164"/>
            <p:cNvSpPr>
              <a:spLocks noChangeArrowheads="1"/>
            </p:cNvSpPr>
            <p:nvPr/>
          </p:nvSpPr>
          <p:spPr bwMode="auto">
            <a:xfrm>
              <a:off x="585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" name="Oval 165"/>
            <p:cNvSpPr>
              <a:spLocks noChangeArrowheads="1"/>
            </p:cNvSpPr>
            <p:nvPr/>
          </p:nvSpPr>
          <p:spPr bwMode="auto">
            <a:xfrm>
              <a:off x="603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" name="Oval 166"/>
            <p:cNvSpPr>
              <a:spLocks noChangeArrowheads="1"/>
            </p:cNvSpPr>
            <p:nvPr/>
          </p:nvSpPr>
          <p:spPr bwMode="auto">
            <a:xfrm>
              <a:off x="615" y="29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3" name="Oval 167"/>
            <p:cNvSpPr>
              <a:spLocks noChangeArrowheads="1"/>
            </p:cNvSpPr>
            <p:nvPr/>
          </p:nvSpPr>
          <p:spPr bwMode="auto">
            <a:xfrm>
              <a:off x="633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4" name="Oval 168"/>
            <p:cNvSpPr>
              <a:spLocks noChangeArrowheads="1"/>
            </p:cNvSpPr>
            <p:nvPr/>
          </p:nvSpPr>
          <p:spPr bwMode="auto">
            <a:xfrm>
              <a:off x="64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5" name="Oval 169"/>
            <p:cNvSpPr>
              <a:spLocks noChangeArrowheads="1"/>
            </p:cNvSpPr>
            <p:nvPr/>
          </p:nvSpPr>
          <p:spPr bwMode="auto">
            <a:xfrm>
              <a:off x="66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6" name="Oval 170"/>
            <p:cNvSpPr>
              <a:spLocks noChangeArrowheads="1"/>
            </p:cNvSpPr>
            <p:nvPr/>
          </p:nvSpPr>
          <p:spPr bwMode="auto">
            <a:xfrm>
              <a:off x="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7" name="Oval 171"/>
            <p:cNvSpPr>
              <a:spLocks noChangeArrowheads="1"/>
            </p:cNvSpPr>
            <p:nvPr/>
          </p:nvSpPr>
          <p:spPr bwMode="auto">
            <a:xfrm>
              <a:off x="69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8" name="Oval 172"/>
            <p:cNvSpPr>
              <a:spLocks noChangeArrowheads="1"/>
            </p:cNvSpPr>
            <p:nvPr/>
          </p:nvSpPr>
          <p:spPr bwMode="auto">
            <a:xfrm>
              <a:off x="711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9" name="Oval 173"/>
            <p:cNvSpPr>
              <a:spLocks noChangeArrowheads="1"/>
            </p:cNvSpPr>
            <p:nvPr/>
          </p:nvSpPr>
          <p:spPr bwMode="auto">
            <a:xfrm>
              <a:off x="72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0" name="Oval 174"/>
            <p:cNvSpPr>
              <a:spLocks noChangeArrowheads="1"/>
            </p:cNvSpPr>
            <p:nvPr/>
          </p:nvSpPr>
          <p:spPr bwMode="auto">
            <a:xfrm>
              <a:off x="74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1" name="Oval 175"/>
            <p:cNvSpPr>
              <a:spLocks noChangeArrowheads="1"/>
            </p:cNvSpPr>
            <p:nvPr/>
          </p:nvSpPr>
          <p:spPr bwMode="auto">
            <a:xfrm>
              <a:off x="75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2" name="Oval 176"/>
            <p:cNvSpPr>
              <a:spLocks noChangeArrowheads="1"/>
            </p:cNvSpPr>
            <p:nvPr/>
          </p:nvSpPr>
          <p:spPr bwMode="auto">
            <a:xfrm>
              <a:off x="77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3" name="Oval 177"/>
            <p:cNvSpPr>
              <a:spLocks noChangeArrowheads="1"/>
            </p:cNvSpPr>
            <p:nvPr/>
          </p:nvSpPr>
          <p:spPr bwMode="auto">
            <a:xfrm>
              <a:off x="789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4" name="Oval 178"/>
            <p:cNvSpPr>
              <a:spLocks noChangeArrowheads="1"/>
            </p:cNvSpPr>
            <p:nvPr/>
          </p:nvSpPr>
          <p:spPr bwMode="auto">
            <a:xfrm>
              <a:off x="80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5" name="Oval 179"/>
            <p:cNvSpPr>
              <a:spLocks noChangeArrowheads="1"/>
            </p:cNvSpPr>
            <p:nvPr/>
          </p:nvSpPr>
          <p:spPr bwMode="auto">
            <a:xfrm>
              <a:off x="81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6" name="Oval 180"/>
            <p:cNvSpPr>
              <a:spLocks noChangeArrowheads="1"/>
            </p:cNvSpPr>
            <p:nvPr/>
          </p:nvSpPr>
          <p:spPr bwMode="auto">
            <a:xfrm>
              <a:off x="83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7" name="Oval 181"/>
            <p:cNvSpPr>
              <a:spLocks noChangeArrowheads="1"/>
            </p:cNvSpPr>
            <p:nvPr/>
          </p:nvSpPr>
          <p:spPr bwMode="auto">
            <a:xfrm>
              <a:off x="849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8" name="Oval 182"/>
            <p:cNvSpPr>
              <a:spLocks noChangeArrowheads="1"/>
            </p:cNvSpPr>
            <p:nvPr/>
          </p:nvSpPr>
          <p:spPr bwMode="auto">
            <a:xfrm>
              <a:off x="867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9" name="Oval 183"/>
            <p:cNvSpPr>
              <a:spLocks noChangeArrowheads="1"/>
            </p:cNvSpPr>
            <p:nvPr/>
          </p:nvSpPr>
          <p:spPr bwMode="auto">
            <a:xfrm>
              <a:off x="885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0" name="Oval 184"/>
            <p:cNvSpPr>
              <a:spLocks noChangeArrowheads="1"/>
            </p:cNvSpPr>
            <p:nvPr/>
          </p:nvSpPr>
          <p:spPr bwMode="auto">
            <a:xfrm>
              <a:off x="897" y="25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1" name="Oval 185"/>
            <p:cNvSpPr>
              <a:spLocks noChangeArrowheads="1"/>
            </p:cNvSpPr>
            <p:nvPr/>
          </p:nvSpPr>
          <p:spPr bwMode="auto">
            <a:xfrm>
              <a:off x="915" y="25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2" name="Oval 186"/>
            <p:cNvSpPr>
              <a:spLocks noChangeArrowheads="1"/>
            </p:cNvSpPr>
            <p:nvPr/>
          </p:nvSpPr>
          <p:spPr bwMode="auto">
            <a:xfrm>
              <a:off x="92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3" name="Oval 187"/>
            <p:cNvSpPr>
              <a:spLocks noChangeArrowheads="1"/>
            </p:cNvSpPr>
            <p:nvPr/>
          </p:nvSpPr>
          <p:spPr bwMode="auto">
            <a:xfrm>
              <a:off x="94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4" name="Oval 188"/>
            <p:cNvSpPr>
              <a:spLocks noChangeArrowheads="1"/>
            </p:cNvSpPr>
            <p:nvPr/>
          </p:nvSpPr>
          <p:spPr bwMode="auto">
            <a:xfrm>
              <a:off x="963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5" name="Oval 189"/>
            <p:cNvSpPr>
              <a:spLocks noChangeArrowheads="1"/>
            </p:cNvSpPr>
            <p:nvPr/>
          </p:nvSpPr>
          <p:spPr bwMode="auto">
            <a:xfrm>
              <a:off x="97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6" name="Oval 190"/>
            <p:cNvSpPr>
              <a:spLocks noChangeArrowheads="1"/>
            </p:cNvSpPr>
            <p:nvPr/>
          </p:nvSpPr>
          <p:spPr bwMode="auto">
            <a:xfrm>
              <a:off x="993" y="24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7" name="Oval 191"/>
            <p:cNvSpPr>
              <a:spLocks noChangeArrowheads="1"/>
            </p:cNvSpPr>
            <p:nvPr/>
          </p:nvSpPr>
          <p:spPr bwMode="auto">
            <a:xfrm>
              <a:off x="1005" y="24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8" name="Oval 192"/>
            <p:cNvSpPr>
              <a:spLocks noChangeArrowheads="1"/>
            </p:cNvSpPr>
            <p:nvPr/>
          </p:nvSpPr>
          <p:spPr bwMode="auto">
            <a:xfrm>
              <a:off x="1023" y="24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9" name="Oval 193"/>
            <p:cNvSpPr>
              <a:spLocks noChangeArrowheads="1"/>
            </p:cNvSpPr>
            <p:nvPr/>
          </p:nvSpPr>
          <p:spPr bwMode="auto">
            <a:xfrm>
              <a:off x="1041" y="24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0" name="Oval 194"/>
            <p:cNvSpPr>
              <a:spLocks noChangeArrowheads="1"/>
            </p:cNvSpPr>
            <p:nvPr/>
          </p:nvSpPr>
          <p:spPr bwMode="auto">
            <a:xfrm>
              <a:off x="1053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1" name="Oval 195"/>
            <p:cNvSpPr>
              <a:spLocks noChangeArrowheads="1"/>
            </p:cNvSpPr>
            <p:nvPr/>
          </p:nvSpPr>
          <p:spPr bwMode="auto">
            <a:xfrm>
              <a:off x="1071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2" name="Oval 196"/>
            <p:cNvSpPr>
              <a:spLocks noChangeArrowheads="1"/>
            </p:cNvSpPr>
            <p:nvPr/>
          </p:nvSpPr>
          <p:spPr bwMode="auto">
            <a:xfrm>
              <a:off x="1083" y="23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3" name="Oval 197"/>
            <p:cNvSpPr>
              <a:spLocks noChangeArrowheads="1"/>
            </p:cNvSpPr>
            <p:nvPr/>
          </p:nvSpPr>
          <p:spPr bwMode="auto">
            <a:xfrm>
              <a:off x="1101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4" name="Oval 198"/>
            <p:cNvSpPr>
              <a:spLocks noChangeArrowheads="1"/>
            </p:cNvSpPr>
            <p:nvPr/>
          </p:nvSpPr>
          <p:spPr bwMode="auto">
            <a:xfrm>
              <a:off x="1119" y="23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5" name="Oval 199"/>
            <p:cNvSpPr>
              <a:spLocks noChangeArrowheads="1"/>
            </p:cNvSpPr>
            <p:nvPr/>
          </p:nvSpPr>
          <p:spPr bwMode="auto">
            <a:xfrm>
              <a:off x="1131" y="23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6" name="Oval 200"/>
            <p:cNvSpPr>
              <a:spLocks noChangeArrowheads="1"/>
            </p:cNvSpPr>
            <p:nvPr/>
          </p:nvSpPr>
          <p:spPr bwMode="auto">
            <a:xfrm>
              <a:off x="1149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7" name="Oval 201"/>
            <p:cNvSpPr>
              <a:spLocks noChangeArrowheads="1"/>
            </p:cNvSpPr>
            <p:nvPr/>
          </p:nvSpPr>
          <p:spPr bwMode="auto">
            <a:xfrm>
              <a:off x="1161" y="23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8" name="Oval 202"/>
            <p:cNvSpPr>
              <a:spLocks noChangeArrowheads="1"/>
            </p:cNvSpPr>
            <p:nvPr/>
          </p:nvSpPr>
          <p:spPr bwMode="auto">
            <a:xfrm>
              <a:off x="1179" y="23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9" name="Oval 203"/>
            <p:cNvSpPr>
              <a:spLocks noChangeArrowheads="1"/>
            </p:cNvSpPr>
            <p:nvPr/>
          </p:nvSpPr>
          <p:spPr bwMode="auto">
            <a:xfrm>
              <a:off x="1197" y="23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0" name="Oval 204"/>
            <p:cNvSpPr>
              <a:spLocks noChangeArrowheads="1"/>
            </p:cNvSpPr>
            <p:nvPr/>
          </p:nvSpPr>
          <p:spPr bwMode="auto">
            <a:xfrm>
              <a:off x="1209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1" name="Oval 205"/>
            <p:cNvSpPr>
              <a:spLocks noChangeArrowheads="1"/>
            </p:cNvSpPr>
            <p:nvPr/>
          </p:nvSpPr>
          <p:spPr bwMode="auto">
            <a:xfrm>
              <a:off x="1227" y="23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2" name="Oval 206"/>
            <p:cNvSpPr>
              <a:spLocks noChangeArrowheads="1"/>
            </p:cNvSpPr>
            <p:nvPr/>
          </p:nvSpPr>
          <p:spPr bwMode="auto">
            <a:xfrm>
              <a:off x="1245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08"/>
          <p:cNvGrpSpPr>
            <a:grpSpLocks/>
          </p:cNvGrpSpPr>
          <p:nvPr/>
        </p:nvGrpSpPr>
        <p:grpSpPr bwMode="auto">
          <a:xfrm>
            <a:off x="900113" y="2843213"/>
            <a:ext cx="3190875" cy="2190750"/>
            <a:chOff x="567" y="1791"/>
            <a:chExt cx="2010" cy="1380"/>
          </a:xfrm>
        </p:grpSpPr>
        <p:sp>
          <p:nvSpPr>
            <p:cNvPr id="1443" name="Oval 208"/>
            <p:cNvSpPr>
              <a:spLocks noChangeArrowheads="1"/>
            </p:cNvSpPr>
            <p:nvPr/>
          </p:nvSpPr>
          <p:spPr bwMode="auto">
            <a:xfrm>
              <a:off x="1257" y="22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4" name="Oval 209"/>
            <p:cNvSpPr>
              <a:spLocks noChangeArrowheads="1"/>
            </p:cNvSpPr>
            <p:nvPr/>
          </p:nvSpPr>
          <p:spPr bwMode="auto">
            <a:xfrm>
              <a:off x="1275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5" name="Oval 210"/>
            <p:cNvSpPr>
              <a:spLocks noChangeArrowheads="1"/>
            </p:cNvSpPr>
            <p:nvPr/>
          </p:nvSpPr>
          <p:spPr bwMode="auto">
            <a:xfrm>
              <a:off x="128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6" name="Oval 211"/>
            <p:cNvSpPr>
              <a:spLocks noChangeArrowheads="1"/>
            </p:cNvSpPr>
            <p:nvPr/>
          </p:nvSpPr>
          <p:spPr bwMode="auto">
            <a:xfrm>
              <a:off x="1305" y="22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7" name="Oval 212"/>
            <p:cNvSpPr>
              <a:spLocks noChangeArrowheads="1"/>
            </p:cNvSpPr>
            <p:nvPr/>
          </p:nvSpPr>
          <p:spPr bwMode="auto">
            <a:xfrm>
              <a:off x="1323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8" name="Oval 213"/>
            <p:cNvSpPr>
              <a:spLocks noChangeArrowheads="1"/>
            </p:cNvSpPr>
            <p:nvPr/>
          </p:nvSpPr>
          <p:spPr bwMode="auto">
            <a:xfrm>
              <a:off x="1335" y="22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9" name="Oval 214"/>
            <p:cNvSpPr>
              <a:spLocks noChangeArrowheads="1"/>
            </p:cNvSpPr>
            <p:nvPr/>
          </p:nvSpPr>
          <p:spPr bwMode="auto">
            <a:xfrm>
              <a:off x="1353" y="22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0" name="Oval 215"/>
            <p:cNvSpPr>
              <a:spLocks noChangeArrowheads="1"/>
            </p:cNvSpPr>
            <p:nvPr/>
          </p:nvSpPr>
          <p:spPr bwMode="auto">
            <a:xfrm>
              <a:off x="1365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1" name="Oval 216"/>
            <p:cNvSpPr>
              <a:spLocks noChangeArrowheads="1"/>
            </p:cNvSpPr>
            <p:nvPr/>
          </p:nvSpPr>
          <p:spPr bwMode="auto">
            <a:xfrm>
              <a:off x="1383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2" name="Oval 217"/>
            <p:cNvSpPr>
              <a:spLocks noChangeArrowheads="1"/>
            </p:cNvSpPr>
            <p:nvPr/>
          </p:nvSpPr>
          <p:spPr bwMode="auto">
            <a:xfrm>
              <a:off x="1401" y="21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3" name="Oval 218"/>
            <p:cNvSpPr>
              <a:spLocks noChangeArrowheads="1"/>
            </p:cNvSpPr>
            <p:nvPr/>
          </p:nvSpPr>
          <p:spPr bwMode="auto">
            <a:xfrm>
              <a:off x="1413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4" name="Oval 219"/>
            <p:cNvSpPr>
              <a:spLocks noChangeArrowheads="1"/>
            </p:cNvSpPr>
            <p:nvPr/>
          </p:nvSpPr>
          <p:spPr bwMode="auto">
            <a:xfrm>
              <a:off x="1431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5" name="Oval 220"/>
            <p:cNvSpPr>
              <a:spLocks noChangeArrowheads="1"/>
            </p:cNvSpPr>
            <p:nvPr/>
          </p:nvSpPr>
          <p:spPr bwMode="auto">
            <a:xfrm>
              <a:off x="1443" y="21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6" name="Oval 221"/>
            <p:cNvSpPr>
              <a:spLocks noChangeArrowheads="1"/>
            </p:cNvSpPr>
            <p:nvPr/>
          </p:nvSpPr>
          <p:spPr bwMode="auto">
            <a:xfrm>
              <a:off x="1461" y="21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7" name="Oval 222"/>
            <p:cNvSpPr>
              <a:spLocks noChangeArrowheads="1"/>
            </p:cNvSpPr>
            <p:nvPr/>
          </p:nvSpPr>
          <p:spPr bwMode="auto">
            <a:xfrm>
              <a:off x="1479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8" name="Oval 223"/>
            <p:cNvSpPr>
              <a:spLocks noChangeArrowheads="1"/>
            </p:cNvSpPr>
            <p:nvPr/>
          </p:nvSpPr>
          <p:spPr bwMode="auto">
            <a:xfrm>
              <a:off x="1491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9" name="Oval 224"/>
            <p:cNvSpPr>
              <a:spLocks noChangeArrowheads="1"/>
            </p:cNvSpPr>
            <p:nvPr/>
          </p:nvSpPr>
          <p:spPr bwMode="auto">
            <a:xfrm>
              <a:off x="1509" y="21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0" name="Oval 225"/>
            <p:cNvSpPr>
              <a:spLocks noChangeArrowheads="1"/>
            </p:cNvSpPr>
            <p:nvPr/>
          </p:nvSpPr>
          <p:spPr bwMode="auto">
            <a:xfrm>
              <a:off x="1521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1" name="Oval 226"/>
            <p:cNvSpPr>
              <a:spLocks noChangeArrowheads="1"/>
            </p:cNvSpPr>
            <p:nvPr/>
          </p:nvSpPr>
          <p:spPr bwMode="auto">
            <a:xfrm>
              <a:off x="1539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2" name="Oval 227"/>
            <p:cNvSpPr>
              <a:spLocks noChangeArrowheads="1"/>
            </p:cNvSpPr>
            <p:nvPr/>
          </p:nvSpPr>
          <p:spPr bwMode="auto">
            <a:xfrm>
              <a:off x="1557" y="21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3" name="Oval 228"/>
            <p:cNvSpPr>
              <a:spLocks noChangeArrowheads="1"/>
            </p:cNvSpPr>
            <p:nvPr/>
          </p:nvSpPr>
          <p:spPr bwMode="auto">
            <a:xfrm>
              <a:off x="1569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4" name="Oval 229"/>
            <p:cNvSpPr>
              <a:spLocks noChangeArrowheads="1"/>
            </p:cNvSpPr>
            <p:nvPr/>
          </p:nvSpPr>
          <p:spPr bwMode="auto">
            <a:xfrm>
              <a:off x="1587" y="21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5" name="Oval 230"/>
            <p:cNvSpPr>
              <a:spLocks noChangeArrowheads="1"/>
            </p:cNvSpPr>
            <p:nvPr/>
          </p:nvSpPr>
          <p:spPr bwMode="auto">
            <a:xfrm>
              <a:off x="1605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6" name="Oval 231"/>
            <p:cNvSpPr>
              <a:spLocks noChangeArrowheads="1"/>
            </p:cNvSpPr>
            <p:nvPr/>
          </p:nvSpPr>
          <p:spPr bwMode="auto">
            <a:xfrm>
              <a:off x="1617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7" name="Oval 232"/>
            <p:cNvSpPr>
              <a:spLocks noChangeArrowheads="1"/>
            </p:cNvSpPr>
            <p:nvPr/>
          </p:nvSpPr>
          <p:spPr bwMode="auto">
            <a:xfrm>
              <a:off x="1635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8" name="Oval 233"/>
            <p:cNvSpPr>
              <a:spLocks noChangeArrowheads="1"/>
            </p:cNvSpPr>
            <p:nvPr/>
          </p:nvSpPr>
          <p:spPr bwMode="auto">
            <a:xfrm>
              <a:off x="164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9" name="Oval 234"/>
            <p:cNvSpPr>
              <a:spLocks noChangeArrowheads="1"/>
            </p:cNvSpPr>
            <p:nvPr/>
          </p:nvSpPr>
          <p:spPr bwMode="auto">
            <a:xfrm>
              <a:off x="1665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0" name="Oval 235"/>
            <p:cNvSpPr>
              <a:spLocks noChangeArrowheads="1"/>
            </p:cNvSpPr>
            <p:nvPr/>
          </p:nvSpPr>
          <p:spPr bwMode="auto">
            <a:xfrm>
              <a:off x="1683" y="20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1" name="Oval 236"/>
            <p:cNvSpPr>
              <a:spLocks noChangeArrowheads="1"/>
            </p:cNvSpPr>
            <p:nvPr/>
          </p:nvSpPr>
          <p:spPr bwMode="auto">
            <a:xfrm>
              <a:off x="169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2" name="Oval 237"/>
            <p:cNvSpPr>
              <a:spLocks noChangeArrowheads="1"/>
            </p:cNvSpPr>
            <p:nvPr/>
          </p:nvSpPr>
          <p:spPr bwMode="auto">
            <a:xfrm>
              <a:off x="1713" y="20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3" name="Oval 238"/>
            <p:cNvSpPr>
              <a:spLocks noChangeArrowheads="1"/>
            </p:cNvSpPr>
            <p:nvPr/>
          </p:nvSpPr>
          <p:spPr bwMode="auto">
            <a:xfrm>
              <a:off x="1725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4" name="Oval 239"/>
            <p:cNvSpPr>
              <a:spLocks noChangeArrowheads="1"/>
            </p:cNvSpPr>
            <p:nvPr/>
          </p:nvSpPr>
          <p:spPr bwMode="auto">
            <a:xfrm>
              <a:off x="1743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5" name="Oval 240"/>
            <p:cNvSpPr>
              <a:spLocks noChangeArrowheads="1"/>
            </p:cNvSpPr>
            <p:nvPr/>
          </p:nvSpPr>
          <p:spPr bwMode="auto">
            <a:xfrm>
              <a:off x="1761" y="20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6" name="Oval 241"/>
            <p:cNvSpPr>
              <a:spLocks noChangeArrowheads="1"/>
            </p:cNvSpPr>
            <p:nvPr/>
          </p:nvSpPr>
          <p:spPr bwMode="auto">
            <a:xfrm>
              <a:off x="1773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7" name="Oval 242"/>
            <p:cNvSpPr>
              <a:spLocks noChangeArrowheads="1"/>
            </p:cNvSpPr>
            <p:nvPr/>
          </p:nvSpPr>
          <p:spPr bwMode="auto">
            <a:xfrm>
              <a:off x="1791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8" name="Oval 243"/>
            <p:cNvSpPr>
              <a:spLocks noChangeArrowheads="1"/>
            </p:cNvSpPr>
            <p:nvPr/>
          </p:nvSpPr>
          <p:spPr bwMode="auto">
            <a:xfrm>
              <a:off x="1803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9" name="Oval 244"/>
            <p:cNvSpPr>
              <a:spLocks noChangeArrowheads="1"/>
            </p:cNvSpPr>
            <p:nvPr/>
          </p:nvSpPr>
          <p:spPr bwMode="auto">
            <a:xfrm>
              <a:off x="1821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0" name="Oval 245"/>
            <p:cNvSpPr>
              <a:spLocks noChangeArrowheads="1"/>
            </p:cNvSpPr>
            <p:nvPr/>
          </p:nvSpPr>
          <p:spPr bwMode="auto">
            <a:xfrm>
              <a:off x="1839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1" name="Oval 246"/>
            <p:cNvSpPr>
              <a:spLocks noChangeArrowheads="1"/>
            </p:cNvSpPr>
            <p:nvPr/>
          </p:nvSpPr>
          <p:spPr bwMode="auto">
            <a:xfrm>
              <a:off x="1851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2" name="Oval 247"/>
            <p:cNvSpPr>
              <a:spLocks noChangeArrowheads="1"/>
            </p:cNvSpPr>
            <p:nvPr/>
          </p:nvSpPr>
          <p:spPr bwMode="auto">
            <a:xfrm>
              <a:off x="1869" y="19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3" name="Oval 248"/>
            <p:cNvSpPr>
              <a:spLocks noChangeArrowheads="1"/>
            </p:cNvSpPr>
            <p:nvPr/>
          </p:nvSpPr>
          <p:spPr bwMode="auto">
            <a:xfrm>
              <a:off x="1881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4" name="Oval 249"/>
            <p:cNvSpPr>
              <a:spLocks noChangeArrowheads="1"/>
            </p:cNvSpPr>
            <p:nvPr/>
          </p:nvSpPr>
          <p:spPr bwMode="auto">
            <a:xfrm>
              <a:off x="1899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5" name="Oval 250"/>
            <p:cNvSpPr>
              <a:spLocks noChangeArrowheads="1"/>
            </p:cNvSpPr>
            <p:nvPr/>
          </p:nvSpPr>
          <p:spPr bwMode="auto">
            <a:xfrm>
              <a:off x="1917" y="19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6" name="Oval 251"/>
            <p:cNvSpPr>
              <a:spLocks noChangeArrowheads="1"/>
            </p:cNvSpPr>
            <p:nvPr/>
          </p:nvSpPr>
          <p:spPr bwMode="auto">
            <a:xfrm>
              <a:off x="192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7" name="Oval 252"/>
            <p:cNvSpPr>
              <a:spLocks noChangeArrowheads="1"/>
            </p:cNvSpPr>
            <p:nvPr/>
          </p:nvSpPr>
          <p:spPr bwMode="auto">
            <a:xfrm>
              <a:off x="194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8" name="Oval 253"/>
            <p:cNvSpPr>
              <a:spLocks noChangeArrowheads="1"/>
            </p:cNvSpPr>
            <p:nvPr/>
          </p:nvSpPr>
          <p:spPr bwMode="auto">
            <a:xfrm>
              <a:off x="1965" y="19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9" name="Oval 254"/>
            <p:cNvSpPr>
              <a:spLocks noChangeArrowheads="1"/>
            </p:cNvSpPr>
            <p:nvPr/>
          </p:nvSpPr>
          <p:spPr bwMode="auto">
            <a:xfrm>
              <a:off x="1977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0" name="Oval 255"/>
            <p:cNvSpPr>
              <a:spLocks noChangeArrowheads="1"/>
            </p:cNvSpPr>
            <p:nvPr/>
          </p:nvSpPr>
          <p:spPr bwMode="auto">
            <a:xfrm>
              <a:off x="1995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1" name="Oval 256"/>
            <p:cNvSpPr>
              <a:spLocks noChangeArrowheads="1"/>
            </p:cNvSpPr>
            <p:nvPr/>
          </p:nvSpPr>
          <p:spPr bwMode="auto">
            <a:xfrm>
              <a:off x="2007" y="19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2" name="Oval 257"/>
            <p:cNvSpPr>
              <a:spLocks noChangeArrowheads="1"/>
            </p:cNvSpPr>
            <p:nvPr/>
          </p:nvSpPr>
          <p:spPr bwMode="auto">
            <a:xfrm>
              <a:off x="2025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3" name="Oval 258"/>
            <p:cNvSpPr>
              <a:spLocks noChangeArrowheads="1"/>
            </p:cNvSpPr>
            <p:nvPr/>
          </p:nvSpPr>
          <p:spPr bwMode="auto">
            <a:xfrm>
              <a:off x="204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4" name="Oval 259"/>
            <p:cNvSpPr>
              <a:spLocks noChangeArrowheads="1"/>
            </p:cNvSpPr>
            <p:nvPr/>
          </p:nvSpPr>
          <p:spPr bwMode="auto">
            <a:xfrm>
              <a:off x="2055" y="19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5" name="Oval 260"/>
            <p:cNvSpPr>
              <a:spLocks noChangeArrowheads="1"/>
            </p:cNvSpPr>
            <p:nvPr/>
          </p:nvSpPr>
          <p:spPr bwMode="auto">
            <a:xfrm>
              <a:off x="2073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6" name="Oval 261"/>
            <p:cNvSpPr>
              <a:spLocks noChangeArrowheads="1"/>
            </p:cNvSpPr>
            <p:nvPr/>
          </p:nvSpPr>
          <p:spPr bwMode="auto">
            <a:xfrm>
              <a:off x="208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7" name="Oval 262"/>
            <p:cNvSpPr>
              <a:spLocks noChangeArrowheads="1"/>
            </p:cNvSpPr>
            <p:nvPr/>
          </p:nvSpPr>
          <p:spPr bwMode="auto">
            <a:xfrm>
              <a:off x="210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8" name="Oval 263"/>
            <p:cNvSpPr>
              <a:spLocks noChangeArrowheads="1"/>
            </p:cNvSpPr>
            <p:nvPr/>
          </p:nvSpPr>
          <p:spPr bwMode="auto">
            <a:xfrm>
              <a:off x="2121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9" name="Oval 264"/>
            <p:cNvSpPr>
              <a:spLocks noChangeArrowheads="1"/>
            </p:cNvSpPr>
            <p:nvPr/>
          </p:nvSpPr>
          <p:spPr bwMode="auto">
            <a:xfrm>
              <a:off x="213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0" name="Oval 265"/>
            <p:cNvSpPr>
              <a:spLocks noChangeArrowheads="1"/>
            </p:cNvSpPr>
            <p:nvPr/>
          </p:nvSpPr>
          <p:spPr bwMode="auto">
            <a:xfrm>
              <a:off x="2151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1" name="Oval 266"/>
            <p:cNvSpPr>
              <a:spLocks noChangeArrowheads="1"/>
            </p:cNvSpPr>
            <p:nvPr/>
          </p:nvSpPr>
          <p:spPr bwMode="auto">
            <a:xfrm>
              <a:off x="216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2" name="Oval 267"/>
            <p:cNvSpPr>
              <a:spLocks noChangeArrowheads="1"/>
            </p:cNvSpPr>
            <p:nvPr/>
          </p:nvSpPr>
          <p:spPr bwMode="auto">
            <a:xfrm>
              <a:off x="218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3" name="Oval 268"/>
            <p:cNvSpPr>
              <a:spLocks noChangeArrowheads="1"/>
            </p:cNvSpPr>
            <p:nvPr/>
          </p:nvSpPr>
          <p:spPr bwMode="auto">
            <a:xfrm>
              <a:off x="2199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4" name="Oval 269"/>
            <p:cNvSpPr>
              <a:spLocks noChangeArrowheads="1"/>
            </p:cNvSpPr>
            <p:nvPr/>
          </p:nvSpPr>
          <p:spPr bwMode="auto">
            <a:xfrm>
              <a:off x="2211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5" name="Oval 270"/>
            <p:cNvSpPr>
              <a:spLocks noChangeArrowheads="1"/>
            </p:cNvSpPr>
            <p:nvPr/>
          </p:nvSpPr>
          <p:spPr bwMode="auto">
            <a:xfrm>
              <a:off x="2229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6" name="Oval 271"/>
            <p:cNvSpPr>
              <a:spLocks noChangeArrowheads="1"/>
            </p:cNvSpPr>
            <p:nvPr/>
          </p:nvSpPr>
          <p:spPr bwMode="auto">
            <a:xfrm>
              <a:off x="2241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7" name="Oval 272"/>
            <p:cNvSpPr>
              <a:spLocks noChangeArrowheads="1"/>
            </p:cNvSpPr>
            <p:nvPr/>
          </p:nvSpPr>
          <p:spPr bwMode="auto">
            <a:xfrm>
              <a:off x="2259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8" name="Oval 273"/>
            <p:cNvSpPr>
              <a:spLocks noChangeArrowheads="1"/>
            </p:cNvSpPr>
            <p:nvPr/>
          </p:nvSpPr>
          <p:spPr bwMode="auto">
            <a:xfrm>
              <a:off x="2277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9" name="Oval 274"/>
            <p:cNvSpPr>
              <a:spLocks noChangeArrowheads="1"/>
            </p:cNvSpPr>
            <p:nvPr/>
          </p:nvSpPr>
          <p:spPr bwMode="auto">
            <a:xfrm>
              <a:off x="2289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0" name="Oval 275"/>
            <p:cNvSpPr>
              <a:spLocks noChangeArrowheads="1"/>
            </p:cNvSpPr>
            <p:nvPr/>
          </p:nvSpPr>
          <p:spPr bwMode="auto">
            <a:xfrm>
              <a:off x="2307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1" name="Oval 276"/>
            <p:cNvSpPr>
              <a:spLocks noChangeArrowheads="1"/>
            </p:cNvSpPr>
            <p:nvPr/>
          </p:nvSpPr>
          <p:spPr bwMode="auto">
            <a:xfrm>
              <a:off x="2325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2" name="Oval 277"/>
            <p:cNvSpPr>
              <a:spLocks noChangeArrowheads="1"/>
            </p:cNvSpPr>
            <p:nvPr/>
          </p:nvSpPr>
          <p:spPr bwMode="auto">
            <a:xfrm>
              <a:off x="2337" y="18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3" name="Oval 278"/>
            <p:cNvSpPr>
              <a:spLocks noChangeArrowheads="1"/>
            </p:cNvSpPr>
            <p:nvPr/>
          </p:nvSpPr>
          <p:spPr bwMode="auto">
            <a:xfrm>
              <a:off x="2355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4" name="Oval 279"/>
            <p:cNvSpPr>
              <a:spLocks noChangeArrowheads="1"/>
            </p:cNvSpPr>
            <p:nvPr/>
          </p:nvSpPr>
          <p:spPr bwMode="auto">
            <a:xfrm>
              <a:off x="2367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5" name="Oval 280"/>
            <p:cNvSpPr>
              <a:spLocks noChangeArrowheads="1"/>
            </p:cNvSpPr>
            <p:nvPr/>
          </p:nvSpPr>
          <p:spPr bwMode="auto">
            <a:xfrm>
              <a:off x="2385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6" name="Oval 281"/>
            <p:cNvSpPr>
              <a:spLocks noChangeArrowheads="1"/>
            </p:cNvSpPr>
            <p:nvPr/>
          </p:nvSpPr>
          <p:spPr bwMode="auto">
            <a:xfrm>
              <a:off x="2403" y="18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7" name="Oval 282"/>
            <p:cNvSpPr>
              <a:spLocks noChangeArrowheads="1"/>
            </p:cNvSpPr>
            <p:nvPr/>
          </p:nvSpPr>
          <p:spPr bwMode="auto">
            <a:xfrm>
              <a:off x="2415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8" name="Oval 283"/>
            <p:cNvSpPr>
              <a:spLocks noChangeArrowheads="1"/>
            </p:cNvSpPr>
            <p:nvPr/>
          </p:nvSpPr>
          <p:spPr bwMode="auto">
            <a:xfrm>
              <a:off x="2433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9" name="Oval 284"/>
            <p:cNvSpPr>
              <a:spLocks noChangeArrowheads="1"/>
            </p:cNvSpPr>
            <p:nvPr/>
          </p:nvSpPr>
          <p:spPr bwMode="auto">
            <a:xfrm>
              <a:off x="2445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0" name="Oval 285"/>
            <p:cNvSpPr>
              <a:spLocks noChangeArrowheads="1"/>
            </p:cNvSpPr>
            <p:nvPr/>
          </p:nvSpPr>
          <p:spPr bwMode="auto">
            <a:xfrm>
              <a:off x="2463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1" name="Oval 286"/>
            <p:cNvSpPr>
              <a:spLocks noChangeArrowheads="1"/>
            </p:cNvSpPr>
            <p:nvPr/>
          </p:nvSpPr>
          <p:spPr bwMode="auto">
            <a:xfrm>
              <a:off x="2481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2" name="Oval 287"/>
            <p:cNvSpPr>
              <a:spLocks noChangeArrowheads="1"/>
            </p:cNvSpPr>
            <p:nvPr/>
          </p:nvSpPr>
          <p:spPr bwMode="auto">
            <a:xfrm>
              <a:off x="2493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3" name="Oval 288"/>
            <p:cNvSpPr>
              <a:spLocks noChangeArrowheads="1"/>
            </p:cNvSpPr>
            <p:nvPr/>
          </p:nvSpPr>
          <p:spPr bwMode="auto">
            <a:xfrm>
              <a:off x="2511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4" name="Oval 289"/>
            <p:cNvSpPr>
              <a:spLocks noChangeArrowheads="1"/>
            </p:cNvSpPr>
            <p:nvPr/>
          </p:nvSpPr>
          <p:spPr bwMode="auto">
            <a:xfrm>
              <a:off x="2523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5" name="Oval 290"/>
            <p:cNvSpPr>
              <a:spLocks noChangeArrowheads="1"/>
            </p:cNvSpPr>
            <p:nvPr/>
          </p:nvSpPr>
          <p:spPr bwMode="auto">
            <a:xfrm>
              <a:off x="254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6" name="Oval 291"/>
            <p:cNvSpPr>
              <a:spLocks noChangeArrowheads="1"/>
            </p:cNvSpPr>
            <p:nvPr/>
          </p:nvSpPr>
          <p:spPr bwMode="auto">
            <a:xfrm>
              <a:off x="567" y="31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7" name="Oval 292"/>
            <p:cNvSpPr>
              <a:spLocks noChangeArrowheads="1"/>
            </p:cNvSpPr>
            <p:nvPr/>
          </p:nvSpPr>
          <p:spPr bwMode="auto">
            <a:xfrm>
              <a:off x="585" y="31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8" name="Oval 293"/>
            <p:cNvSpPr>
              <a:spLocks noChangeArrowheads="1"/>
            </p:cNvSpPr>
            <p:nvPr/>
          </p:nvSpPr>
          <p:spPr bwMode="auto">
            <a:xfrm>
              <a:off x="603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9" name="Oval 294"/>
            <p:cNvSpPr>
              <a:spLocks noChangeArrowheads="1"/>
            </p:cNvSpPr>
            <p:nvPr/>
          </p:nvSpPr>
          <p:spPr bwMode="auto">
            <a:xfrm>
              <a:off x="615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0" name="Oval 295"/>
            <p:cNvSpPr>
              <a:spLocks noChangeArrowheads="1"/>
            </p:cNvSpPr>
            <p:nvPr/>
          </p:nvSpPr>
          <p:spPr bwMode="auto">
            <a:xfrm>
              <a:off x="633" y="30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1" name="Oval 296"/>
            <p:cNvSpPr>
              <a:spLocks noChangeArrowheads="1"/>
            </p:cNvSpPr>
            <p:nvPr/>
          </p:nvSpPr>
          <p:spPr bwMode="auto">
            <a:xfrm>
              <a:off x="645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2" name="Oval 297"/>
            <p:cNvSpPr>
              <a:spLocks noChangeArrowheads="1"/>
            </p:cNvSpPr>
            <p:nvPr/>
          </p:nvSpPr>
          <p:spPr bwMode="auto">
            <a:xfrm>
              <a:off x="663" y="30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3" name="Oval 298"/>
            <p:cNvSpPr>
              <a:spLocks noChangeArrowheads="1"/>
            </p:cNvSpPr>
            <p:nvPr/>
          </p:nvSpPr>
          <p:spPr bwMode="auto">
            <a:xfrm>
              <a:off x="681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4" name="Oval 299"/>
            <p:cNvSpPr>
              <a:spLocks noChangeArrowheads="1"/>
            </p:cNvSpPr>
            <p:nvPr/>
          </p:nvSpPr>
          <p:spPr bwMode="auto">
            <a:xfrm>
              <a:off x="693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5" name="Oval 300"/>
            <p:cNvSpPr>
              <a:spLocks noChangeArrowheads="1"/>
            </p:cNvSpPr>
            <p:nvPr/>
          </p:nvSpPr>
          <p:spPr bwMode="auto">
            <a:xfrm>
              <a:off x="711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6" name="Oval 301"/>
            <p:cNvSpPr>
              <a:spLocks noChangeArrowheads="1"/>
            </p:cNvSpPr>
            <p:nvPr/>
          </p:nvSpPr>
          <p:spPr bwMode="auto">
            <a:xfrm>
              <a:off x="723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7" name="Oval 302"/>
            <p:cNvSpPr>
              <a:spLocks noChangeArrowheads="1"/>
            </p:cNvSpPr>
            <p:nvPr/>
          </p:nvSpPr>
          <p:spPr bwMode="auto">
            <a:xfrm>
              <a:off x="741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8" name="Oval 303"/>
            <p:cNvSpPr>
              <a:spLocks noChangeArrowheads="1"/>
            </p:cNvSpPr>
            <p:nvPr/>
          </p:nvSpPr>
          <p:spPr bwMode="auto">
            <a:xfrm>
              <a:off x="759" y="29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9" name="Oval 304"/>
            <p:cNvSpPr>
              <a:spLocks noChangeArrowheads="1"/>
            </p:cNvSpPr>
            <p:nvPr/>
          </p:nvSpPr>
          <p:spPr bwMode="auto">
            <a:xfrm>
              <a:off x="771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0" name="Oval 305"/>
            <p:cNvSpPr>
              <a:spLocks noChangeArrowheads="1"/>
            </p:cNvSpPr>
            <p:nvPr/>
          </p:nvSpPr>
          <p:spPr bwMode="auto">
            <a:xfrm>
              <a:off x="789" y="29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1" name="Oval 306"/>
            <p:cNvSpPr>
              <a:spLocks noChangeArrowheads="1"/>
            </p:cNvSpPr>
            <p:nvPr/>
          </p:nvSpPr>
          <p:spPr bwMode="auto">
            <a:xfrm>
              <a:off x="801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2" name="Oval 307"/>
            <p:cNvSpPr>
              <a:spLocks noChangeArrowheads="1"/>
            </p:cNvSpPr>
            <p:nvPr/>
          </p:nvSpPr>
          <p:spPr bwMode="auto">
            <a:xfrm>
              <a:off x="819" y="29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3" name="Oval 308"/>
            <p:cNvSpPr>
              <a:spLocks noChangeArrowheads="1"/>
            </p:cNvSpPr>
            <p:nvPr/>
          </p:nvSpPr>
          <p:spPr bwMode="auto">
            <a:xfrm>
              <a:off x="837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4" name="Oval 309"/>
            <p:cNvSpPr>
              <a:spLocks noChangeArrowheads="1"/>
            </p:cNvSpPr>
            <p:nvPr/>
          </p:nvSpPr>
          <p:spPr bwMode="auto">
            <a:xfrm>
              <a:off x="849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5" name="Oval 310"/>
            <p:cNvSpPr>
              <a:spLocks noChangeArrowheads="1"/>
            </p:cNvSpPr>
            <p:nvPr/>
          </p:nvSpPr>
          <p:spPr bwMode="auto">
            <a:xfrm>
              <a:off x="8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" name="Oval 311"/>
            <p:cNvSpPr>
              <a:spLocks noChangeArrowheads="1"/>
            </p:cNvSpPr>
            <p:nvPr/>
          </p:nvSpPr>
          <p:spPr bwMode="auto">
            <a:xfrm>
              <a:off x="885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7" name="Oval 312"/>
            <p:cNvSpPr>
              <a:spLocks noChangeArrowheads="1"/>
            </p:cNvSpPr>
            <p:nvPr/>
          </p:nvSpPr>
          <p:spPr bwMode="auto">
            <a:xfrm>
              <a:off x="897" y="29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8" name="Oval 313"/>
            <p:cNvSpPr>
              <a:spLocks noChangeArrowheads="1"/>
            </p:cNvSpPr>
            <p:nvPr/>
          </p:nvSpPr>
          <p:spPr bwMode="auto">
            <a:xfrm>
              <a:off x="91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9" name="Oval 314"/>
            <p:cNvSpPr>
              <a:spLocks noChangeArrowheads="1"/>
            </p:cNvSpPr>
            <p:nvPr/>
          </p:nvSpPr>
          <p:spPr bwMode="auto">
            <a:xfrm>
              <a:off x="927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0" name="Oval 315"/>
            <p:cNvSpPr>
              <a:spLocks noChangeArrowheads="1"/>
            </p:cNvSpPr>
            <p:nvPr/>
          </p:nvSpPr>
          <p:spPr bwMode="auto">
            <a:xfrm>
              <a:off x="945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1" name="Oval 316"/>
            <p:cNvSpPr>
              <a:spLocks noChangeArrowheads="1"/>
            </p:cNvSpPr>
            <p:nvPr/>
          </p:nvSpPr>
          <p:spPr bwMode="auto">
            <a:xfrm>
              <a:off x="96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2" name="Oval 317"/>
            <p:cNvSpPr>
              <a:spLocks noChangeArrowheads="1"/>
            </p:cNvSpPr>
            <p:nvPr/>
          </p:nvSpPr>
          <p:spPr bwMode="auto">
            <a:xfrm>
              <a:off x="97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3" name="Oval 318"/>
            <p:cNvSpPr>
              <a:spLocks noChangeArrowheads="1"/>
            </p:cNvSpPr>
            <p:nvPr/>
          </p:nvSpPr>
          <p:spPr bwMode="auto">
            <a:xfrm>
              <a:off x="993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4" name="Oval 319"/>
            <p:cNvSpPr>
              <a:spLocks noChangeArrowheads="1"/>
            </p:cNvSpPr>
            <p:nvPr/>
          </p:nvSpPr>
          <p:spPr bwMode="auto">
            <a:xfrm>
              <a:off x="1005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5" name="Oval 320"/>
            <p:cNvSpPr>
              <a:spLocks noChangeArrowheads="1"/>
            </p:cNvSpPr>
            <p:nvPr/>
          </p:nvSpPr>
          <p:spPr bwMode="auto">
            <a:xfrm>
              <a:off x="1023" y="29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6" name="Oval 321"/>
            <p:cNvSpPr>
              <a:spLocks noChangeArrowheads="1"/>
            </p:cNvSpPr>
            <p:nvPr/>
          </p:nvSpPr>
          <p:spPr bwMode="auto">
            <a:xfrm>
              <a:off x="1041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7" name="Oval 322"/>
            <p:cNvSpPr>
              <a:spLocks noChangeArrowheads="1"/>
            </p:cNvSpPr>
            <p:nvPr/>
          </p:nvSpPr>
          <p:spPr bwMode="auto">
            <a:xfrm>
              <a:off x="1053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8" name="Oval 323"/>
            <p:cNvSpPr>
              <a:spLocks noChangeArrowheads="1"/>
            </p:cNvSpPr>
            <p:nvPr/>
          </p:nvSpPr>
          <p:spPr bwMode="auto">
            <a:xfrm>
              <a:off x="1071" y="28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9" name="Oval 324"/>
            <p:cNvSpPr>
              <a:spLocks noChangeArrowheads="1"/>
            </p:cNvSpPr>
            <p:nvPr/>
          </p:nvSpPr>
          <p:spPr bwMode="auto">
            <a:xfrm>
              <a:off x="1083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0" name="Oval 325"/>
            <p:cNvSpPr>
              <a:spLocks noChangeArrowheads="1"/>
            </p:cNvSpPr>
            <p:nvPr/>
          </p:nvSpPr>
          <p:spPr bwMode="auto">
            <a:xfrm>
              <a:off x="1101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1" name="Oval 326"/>
            <p:cNvSpPr>
              <a:spLocks noChangeArrowheads="1"/>
            </p:cNvSpPr>
            <p:nvPr/>
          </p:nvSpPr>
          <p:spPr bwMode="auto">
            <a:xfrm>
              <a:off x="111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2" name="Oval 327"/>
            <p:cNvSpPr>
              <a:spLocks noChangeArrowheads="1"/>
            </p:cNvSpPr>
            <p:nvPr/>
          </p:nvSpPr>
          <p:spPr bwMode="auto">
            <a:xfrm>
              <a:off x="1131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3" name="Oval 328"/>
            <p:cNvSpPr>
              <a:spLocks noChangeArrowheads="1"/>
            </p:cNvSpPr>
            <p:nvPr/>
          </p:nvSpPr>
          <p:spPr bwMode="auto">
            <a:xfrm>
              <a:off x="1149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4" name="Oval 329"/>
            <p:cNvSpPr>
              <a:spLocks noChangeArrowheads="1"/>
            </p:cNvSpPr>
            <p:nvPr/>
          </p:nvSpPr>
          <p:spPr bwMode="auto">
            <a:xfrm>
              <a:off x="116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5" name="Oval 330"/>
            <p:cNvSpPr>
              <a:spLocks noChangeArrowheads="1"/>
            </p:cNvSpPr>
            <p:nvPr/>
          </p:nvSpPr>
          <p:spPr bwMode="auto">
            <a:xfrm>
              <a:off x="1179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6" name="Oval 331"/>
            <p:cNvSpPr>
              <a:spLocks noChangeArrowheads="1"/>
            </p:cNvSpPr>
            <p:nvPr/>
          </p:nvSpPr>
          <p:spPr bwMode="auto">
            <a:xfrm>
              <a:off x="1197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7" name="Oval 332"/>
            <p:cNvSpPr>
              <a:spLocks noChangeArrowheads="1"/>
            </p:cNvSpPr>
            <p:nvPr/>
          </p:nvSpPr>
          <p:spPr bwMode="auto">
            <a:xfrm>
              <a:off x="1209" y="28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8" name="Oval 333"/>
            <p:cNvSpPr>
              <a:spLocks noChangeArrowheads="1"/>
            </p:cNvSpPr>
            <p:nvPr/>
          </p:nvSpPr>
          <p:spPr bwMode="auto">
            <a:xfrm>
              <a:off x="122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9" name="Oval 334"/>
            <p:cNvSpPr>
              <a:spLocks noChangeArrowheads="1"/>
            </p:cNvSpPr>
            <p:nvPr/>
          </p:nvSpPr>
          <p:spPr bwMode="auto">
            <a:xfrm>
              <a:off x="1245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0" name="Oval 335"/>
            <p:cNvSpPr>
              <a:spLocks noChangeArrowheads="1"/>
            </p:cNvSpPr>
            <p:nvPr/>
          </p:nvSpPr>
          <p:spPr bwMode="auto">
            <a:xfrm>
              <a:off x="1257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1" name="Oval 336"/>
            <p:cNvSpPr>
              <a:spLocks noChangeArrowheads="1"/>
            </p:cNvSpPr>
            <p:nvPr/>
          </p:nvSpPr>
          <p:spPr bwMode="auto">
            <a:xfrm>
              <a:off x="127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2" name="Oval 337"/>
            <p:cNvSpPr>
              <a:spLocks noChangeArrowheads="1"/>
            </p:cNvSpPr>
            <p:nvPr/>
          </p:nvSpPr>
          <p:spPr bwMode="auto">
            <a:xfrm>
              <a:off x="1287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3" name="Oval 338"/>
            <p:cNvSpPr>
              <a:spLocks noChangeArrowheads="1"/>
            </p:cNvSpPr>
            <p:nvPr/>
          </p:nvSpPr>
          <p:spPr bwMode="auto">
            <a:xfrm>
              <a:off x="130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4" name="Oval 339"/>
            <p:cNvSpPr>
              <a:spLocks noChangeArrowheads="1"/>
            </p:cNvSpPr>
            <p:nvPr/>
          </p:nvSpPr>
          <p:spPr bwMode="auto">
            <a:xfrm>
              <a:off x="132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5" name="Oval 340"/>
            <p:cNvSpPr>
              <a:spLocks noChangeArrowheads="1"/>
            </p:cNvSpPr>
            <p:nvPr/>
          </p:nvSpPr>
          <p:spPr bwMode="auto">
            <a:xfrm>
              <a:off x="133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6" name="Oval 341"/>
            <p:cNvSpPr>
              <a:spLocks noChangeArrowheads="1"/>
            </p:cNvSpPr>
            <p:nvPr/>
          </p:nvSpPr>
          <p:spPr bwMode="auto">
            <a:xfrm>
              <a:off x="1353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7" name="Oval 342"/>
            <p:cNvSpPr>
              <a:spLocks noChangeArrowheads="1"/>
            </p:cNvSpPr>
            <p:nvPr/>
          </p:nvSpPr>
          <p:spPr bwMode="auto">
            <a:xfrm>
              <a:off x="1365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8" name="Oval 343"/>
            <p:cNvSpPr>
              <a:spLocks noChangeArrowheads="1"/>
            </p:cNvSpPr>
            <p:nvPr/>
          </p:nvSpPr>
          <p:spPr bwMode="auto">
            <a:xfrm>
              <a:off x="1383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9" name="Oval 344"/>
            <p:cNvSpPr>
              <a:spLocks noChangeArrowheads="1"/>
            </p:cNvSpPr>
            <p:nvPr/>
          </p:nvSpPr>
          <p:spPr bwMode="auto">
            <a:xfrm>
              <a:off x="140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0" name="Oval 345"/>
            <p:cNvSpPr>
              <a:spLocks noChangeArrowheads="1"/>
            </p:cNvSpPr>
            <p:nvPr/>
          </p:nvSpPr>
          <p:spPr bwMode="auto">
            <a:xfrm>
              <a:off x="141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1" name="Oval 346"/>
            <p:cNvSpPr>
              <a:spLocks noChangeArrowheads="1"/>
            </p:cNvSpPr>
            <p:nvPr/>
          </p:nvSpPr>
          <p:spPr bwMode="auto">
            <a:xfrm>
              <a:off x="1431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2" name="Oval 347"/>
            <p:cNvSpPr>
              <a:spLocks noChangeArrowheads="1"/>
            </p:cNvSpPr>
            <p:nvPr/>
          </p:nvSpPr>
          <p:spPr bwMode="auto">
            <a:xfrm>
              <a:off x="1443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3" name="Oval 348"/>
            <p:cNvSpPr>
              <a:spLocks noChangeArrowheads="1"/>
            </p:cNvSpPr>
            <p:nvPr/>
          </p:nvSpPr>
          <p:spPr bwMode="auto">
            <a:xfrm>
              <a:off x="146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4" name="Oval 349"/>
            <p:cNvSpPr>
              <a:spLocks noChangeArrowheads="1"/>
            </p:cNvSpPr>
            <p:nvPr/>
          </p:nvSpPr>
          <p:spPr bwMode="auto">
            <a:xfrm>
              <a:off x="147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5" name="Oval 350"/>
            <p:cNvSpPr>
              <a:spLocks noChangeArrowheads="1"/>
            </p:cNvSpPr>
            <p:nvPr/>
          </p:nvSpPr>
          <p:spPr bwMode="auto">
            <a:xfrm>
              <a:off x="1491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6" name="Oval 351"/>
            <p:cNvSpPr>
              <a:spLocks noChangeArrowheads="1"/>
            </p:cNvSpPr>
            <p:nvPr/>
          </p:nvSpPr>
          <p:spPr bwMode="auto">
            <a:xfrm>
              <a:off x="1509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7" name="Oval 352"/>
            <p:cNvSpPr>
              <a:spLocks noChangeArrowheads="1"/>
            </p:cNvSpPr>
            <p:nvPr/>
          </p:nvSpPr>
          <p:spPr bwMode="auto">
            <a:xfrm>
              <a:off x="152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8" name="Oval 353"/>
            <p:cNvSpPr>
              <a:spLocks noChangeArrowheads="1"/>
            </p:cNvSpPr>
            <p:nvPr/>
          </p:nvSpPr>
          <p:spPr bwMode="auto">
            <a:xfrm>
              <a:off x="1539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9" name="Oval 354"/>
            <p:cNvSpPr>
              <a:spLocks noChangeArrowheads="1"/>
            </p:cNvSpPr>
            <p:nvPr/>
          </p:nvSpPr>
          <p:spPr bwMode="auto">
            <a:xfrm>
              <a:off x="1557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0" name="Oval 355"/>
            <p:cNvSpPr>
              <a:spLocks noChangeArrowheads="1"/>
            </p:cNvSpPr>
            <p:nvPr/>
          </p:nvSpPr>
          <p:spPr bwMode="auto">
            <a:xfrm>
              <a:off x="156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1" name="Oval 356"/>
            <p:cNvSpPr>
              <a:spLocks noChangeArrowheads="1"/>
            </p:cNvSpPr>
            <p:nvPr/>
          </p:nvSpPr>
          <p:spPr bwMode="auto">
            <a:xfrm>
              <a:off x="158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2" name="Oval 357"/>
            <p:cNvSpPr>
              <a:spLocks noChangeArrowheads="1"/>
            </p:cNvSpPr>
            <p:nvPr/>
          </p:nvSpPr>
          <p:spPr bwMode="auto">
            <a:xfrm>
              <a:off x="1605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3" name="Oval 358"/>
            <p:cNvSpPr>
              <a:spLocks noChangeArrowheads="1"/>
            </p:cNvSpPr>
            <p:nvPr/>
          </p:nvSpPr>
          <p:spPr bwMode="auto">
            <a:xfrm>
              <a:off x="1617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4" name="Oval 359"/>
            <p:cNvSpPr>
              <a:spLocks noChangeArrowheads="1"/>
            </p:cNvSpPr>
            <p:nvPr/>
          </p:nvSpPr>
          <p:spPr bwMode="auto">
            <a:xfrm>
              <a:off x="163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5" name="Oval 360"/>
            <p:cNvSpPr>
              <a:spLocks noChangeArrowheads="1"/>
            </p:cNvSpPr>
            <p:nvPr/>
          </p:nvSpPr>
          <p:spPr bwMode="auto">
            <a:xfrm>
              <a:off x="164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6" name="Oval 361"/>
            <p:cNvSpPr>
              <a:spLocks noChangeArrowheads="1"/>
            </p:cNvSpPr>
            <p:nvPr/>
          </p:nvSpPr>
          <p:spPr bwMode="auto">
            <a:xfrm>
              <a:off x="1665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7" name="Oval 362"/>
            <p:cNvSpPr>
              <a:spLocks noChangeArrowheads="1"/>
            </p:cNvSpPr>
            <p:nvPr/>
          </p:nvSpPr>
          <p:spPr bwMode="auto">
            <a:xfrm>
              <a:off x="1683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8" name="Oval 363"/>
            <p:cNvSpPr>
              <a:spLocks noChangeArrowheads="1"/>
            </p:cNvSpPr>
            <p:nvPr/>
          </p:nvSpPr>
          <p:spPr bwMode="auto">
            <a:xfrm>
              <a:off x="169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9" name="Oval 364"/>
            <p:cNvSpPr>
              <a:spLocks noChangeArrowheads="1"/>
            </p:cNvSpPr>
            <p:nvPr/>
          </p:nvSpPr>
          <p:spPr bwMode="auto">
            <a:xfrm>
              <a:off x="171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0" name="Oval 365"/>
            <p:cNvSpPr>
              <a:spLocks noChangeArrowheads="1"/>
            </p:cNvSpPr>
            <p:nvPr/>
          </p:nvSpPr>
          <p:spPr bwMode="auto">
            <a:xfrm>
              <a:off x="172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1" name="Oval 366"/>
            <p:cNvSpPr>
              <a:spLocks noChangeArrowheads="1"/>
            </p:cNvSpPr>
            <p:nvPr/>
          </p:nvSpPr>
          <p:spPr bwMode="auto">
            <a:xfrm>
              <a:off x="1743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2" name="Oval 367"/>
            <p:cNvSpPr>
              <a:spLocks noChangeArrowheads="1"/>
            </p:cNvSpPr>
            <p:nvPr/>
          </p:nvSpPr>
          <p:spPr bwMode="auto">
            <a:xfrm>
              <a:off x="176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3" name="Oval 368"/>
            <p:cNvSpPr>
              <a:spLocks noChangeArrowheads="1"/>
            </p:cNvSpPr>
            <p:nvPr/>
          </p:nvSpPr>
          <p:spPr bwMode="auto">
            <a:xfrm>
              <a:off x="177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4" name="Oval 369"/>
            <p:cNvSpPr>
              <a:spLocks noChangeArrowheads="1"/>
            </p:cNvSpPr>
            <p:nvPr/>
          </p:nvSpPr>
          <p:spPr bwMode="auto">
            <a:xfrm>
              <a:off x="179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5" name="Oval 370"/>
            <p:cNvSpPr>
              <a:spLocks noChangeArrowheads="1"/>
            </p:cNvSpPr>
            <p:nvPr/>
          </p:nvSpPr>
          <p:spPr bwMode="auto">
            <a:xfrm>
              <a:off x="1803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6" name="Oval 371"/>
            <p:cNvSpPr>
              <a:spLocks noChangeArrowheads="1"/>
            </p:cNvSpPr>
            <p:nvPr/>
          </p:nvSpPr>
          <p:spPr bwMode="auto">
            <a:xfrm>
              <a:off x="1821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7" name="Oval 372"/>
            <p:cNvSpPr>
              <a:spLocks noChangeArrowheads="1"/>
            </p:cNvSpPr>
            <p:nvPr/>
          </p:nvSpPr>
          <p:spPr bwMode="auto">
            <a:xfrm>
              <a:off x="183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8" name="Oval 373"/>
            <p:cNvSpPr>
              <a:spLocks noChangeArrowheads="1"/>
            </p:cNvSpPr>
            <p:nvPr/>
          </p:nvSpPr>
          <p:spPr bwMode="auto">
            <a:xfrm>
              <a:off x="185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9" name="Oval 374"/>
            <p:cNvSpPr>
              <a:spLocks noChangeArrowheads="1"/>
            </p:cNvSpPr>
            <p:nvPr/>
          </p:nvSpPr>
          <p:spPr bwMode="auto">
            <a:xfrm>
              <a:off x="186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0" name="Oval 375"/>
            <p:cNvSpPr>
              <a:spLocks noChangeArrowheads="1"/>
            </p:cNvSpPr>
            <p:nvPr/>
          </p:nvSpPr>
          <p:spPr bwMode="auto">
            <a:xfrm>
              <a:off x="1881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1" name="Oval 376"/>
            <p:cNvSpPr>
              <a:spLocks noChangeArrowheads="1"/>
            </p:cNvSpPr>
            <p:nvPr/>
          </p:nvSpPr>
          <p:spPr bwMode="auto">
            <a:xfrm>
              <a:off x="1899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2" name="Oval 377"/>
            <p:cNvSpPr>
              <a:spLocks noChangeArrowheads="1"/>
            </p:cNvSpPr>
            <p:nvPr/>
          </p:nvSpPr>
          <p:spPr bwMode="auto">
            <a:xfrm>
              <a:off x="191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3" name="Oval 378"/>
            <p:cNvSpPr>
              <a:spLocks noChangeArrowheads="1"/>
            </p:cNvSpPr>
            <p:nvPr/>
          </p:nvSpPr>
          <p:spPr bwMode="auto">
            <a:xfrm>
              <a:off x="1929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4" name="Oval 379"/>
            <p:cNvSpPr>
              <a:spLocks noChangeArrowheads="1"/>
            </p:cNvSpPr>
            <p:nvPr/>
          </p:nvSpPr>
          <p:spPr bwMode="auto">
            <a:xfrm>
              <a:off x="194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5" name="Oval 380"/>
            <p:cNvSpPr>
              <a:spLocks noChangeArrowheads="1"/>
            </p:cNvSpPr>
            <p:nvPr/>
          </p:nvSpPr>
          <p:spPr bwMode="auto">
            <a:xfrm>
              <a:off x="196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6" name="Oval 381"/>
            <p:cNvSpPr>
              <a:spLocks noChangeArrowheads="1"/>
            </p:cNvSpPr>
            <p:nvPr/>
          </p:nvSpPr>
          <p:spPr bwMode="auto">
            <a:xfrm>
              <a:off x="1977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7" name="Oval 382"/>
            <p:cNvSpPr>
              <a:spLocks noChangeArrowheads="1"/>
            </p:cNvSpPr>
            <p:nvPr/>
          </p:nvSpPr>
          <p:spPr bwMode="auto">
            <a:xfrm>
              <a:off x="199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8" name="Oval 383"/>
            <p:cNvSpPr>
              <a:spLocks noChangeArrowheads="1"/>
            </p:cNvSpPr>
            <p:nvPr/>
          </p:nvSpPr>
          <p:spPr bwMode="auto">
            <a:xfrm>
              <a:off x="200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9" name="Oval 384"/>
            <p:cNvSpPr>
              <a:spLocks noChangeArrowheads="1"/>
            </p:cNvSpPr>
            <p:nvPr/>
          </p:nvSpPr>
          <p:spPr bwMode="auto">
            <a:xfrm>
              <a:off x="202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0" name="Oval 385"/>
            <p:cNvSpPr>
              <a:spLocks noChangeArrowheads="1"/>
            </p:cNvSpPr>
            <p:nvPr/>
          </p:nvSpPr>
          <p:spPr bwMode="auto">
            <a:xfrm>
              <a:off x="204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1" name="Oval 386"/>
            <p:cNvSpPr>
              <a:spLocks noChangeArrowheads="1"/>
            </p:cNvSpPr>
            <p:nvPr/>
          </p:nvSpPr>
          <p:spPr bwMode="auto">
            <a:xfrm>
              <a:off x="2055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2" name="Oval 387"/>
            <p:cNvSpPr>
              <a:spLocks noChangeArrowheads="1"/>
            </p:cNvSpPr>
            <p:nvPr/>
          </p:nvSpPr>
          <p:spPr bwMode="auto">
            <a:xfrm>
              <a:off x="207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3" name="Oval 388"/>
            <p:cNvSpPr>
              <a:spLocks noChangeArrowheads="1"/>
            </p:cNvSpPr>
            <p:nvPr/>
          </p:nvSpPr>
          <p:spPr bwMode="auto">
            <a:xfrm>
              <a:off x="208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4" name="Oval 389"/>
            <p:cNvSpPr>
              <a:spLocks noChangeArrowheads="1"/>
            </p:cNvSpPr>
            <p:nvPr/>
          </p:nvSpPr>
          <p:spPr bwMode="auto">
            <a:xfrm>
              <a:off x="210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5" name="Oval 390"/>
            <p:cNvSpPr>
              <a:spLocks noChangeArrowheads="1"/>
            </p:cNvSpPr>
            <p:nvPr/>
          </p:nvSpPr>
          <p:spPr bwMode="auto">
            <a:xfrm>
              <a:off x="212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6" name="Oval 391"/>
            <p:cNvSpPr>
              <a:spLocks noChangeArrowheads="1"/>
            </p:cNvSpPr>
            <p:nvPr/>
          </p:nvSpPr>
          <p:spPr bwMode="auto">
            <a:xfrm>
              <a:off x="2133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7" name="Oval 392"/>
            <p:cNvSpPr>
              <a:spLocks noChangeArrowheads="1"/>
            </p:cNvSpPr>
            <p:nvPr/>
          </p:nvSpPr>
          <p:spPr bwMode="auto">
            <a:xfrm>
              <a:off x="2151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8" name="Oval 393"/>
            <p:cNvSpPr>
              <a:spLocks noChangeArrowheads="1"/>
            </p:cNvSpPr>
            <p:nvPr/>
          </p:nvSpPr>
          <p:spPr bwMode="auto">
            <a:xfrm>
              <a:off x="2163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9" name="Oval 394"/>
            <p:cNvSpPr>
              <a:spLocks noChangeArrowheads="1"/>
            </p:cNvSpPr>
            <p:nvPr/>
          </p:nvSpPr>
          <p:spPr bwMode="auto">
            <a:xfrm>
              <a:off x="218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0" name="Oval 395"/>
            <p:cNvSpPr>
              <a:spLocks noChangeArrowheads="1"/>
            </p:cNvSpPr>
            <p:nvPr/>
          </p:nvSpPr>
          <p:spPr bwMode="auto">
            <a:xfrm>
              <a:off x="219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1" name="Oval 396"/>
            <p:cNvSpPr>
              <a:spLocks noChangeArrowheads="1"/>
            </p:cNvSpPr>
            <p:nvPr/>
          </p:nvSpPr>
          <p:spPr bwMode="auto">
            <a:xfrm>
              <a:off x="221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2" name="Oval 397"/>
            <p:cNvSpPr>
              <a:spLocks noChangeArrowheads="1"/>
            </p:cNvSpPr>
            <p:nvPr/>
          </p:nvSpPr>
          <p:spPr bwMode="auto">
            <a:xfrm>
              <a:off x="2229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3" name="Oval 398"/>
            <p:cNvSpPr>
              <a:spLocks noChangeArrowheads="1"/>
            </p:cNvSpPr>
            <p:nvPr/>
          </p:nvSpPr>
          <p:spPr bwMode="auto">
            <a:xfrm>
              <a:off x="2241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4" name="Oval 399"/>
            <p:cNvSpPr>
              <a:spLocks noChangeArrowheads="1"/>
            </p:cNvSpPr>
            <p:nvPr/>
          </p:nvSpPr>
          <p:spPr bwMode="auto">
            <a:xfrm>
              <a:off x="225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5" name="Oval 400"/>
            <p:cNvSpPr>
              <a:spLocks noChangeArrowheads="1"/>
            </p:cNvSpPr>
            <p:nvPr/>
          </p:nvSpPr>
          <p:spPr bwMode="auto">
            <a:xfrm>
              <a:off x="227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6" name="Oval 401"/>
            <p:cNvSpPr>
              <a:spLocks noChangeArrowheads="1"/>
            </p:cNvSpPr>
            <p:nvPr/>
          </p:nvSpPr>
          <p:spPr bwMode="auto">
            <a:xfrm>
              <a:off x="2289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7" name="Oval 402"/>
            <p:cNvSpPr>
              <a:spLocks noChangeArrowheads="1"/>
            </p:cNvSpPr>
            <p:nvPr/>
          </p:nvSpPr>
          <p:spPr bwMode="auto">
            <a:xfrm>
              <a:off x="230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" name="Oval 403"/>
            <p:cNvSpPr>
              <a:spLocks noChangeArrowheads="1"/>
            </p:cNvSpPr>
            <p:nvPr/>
          </p:nvSpPr>
          <p:spPr bwMode="auto">
            <a:xfrm>
              <a:off x="2325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" name="Oval 404"/>
            <p:cNvSpPr>
              <a:spLocks noChangeArrowheads="1"/>
            </p:cNvSpPr>
            <p:nvPr/>
          </p:nvSpPr>
          <p:spPr bwMode="auto">
            <a:xfrm>
              <a:off x="2337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" name="Oval 405"/>
            <p:cNvSpPr>
              <a:spLocks noChangeArrowheads="1"/>
            </p:cNvSpPr>
            <p:nvPr/>
          </p:nvSpPr>
          <p:spPr bwMode="auto">
            <a:xfrm>
              <a:off x="235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" name="Oval 406"/>
            <p:cNvSpPr>
              <a:spLocks noChangeArrowheads="1"/>
            </p:cNvSpPr>
            <p:nvPr/>
          </p:nvSpPr>
          <p:spPr bwMode="auto">
            <a:xfrm>
              <a:off x="2367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" name="Oval 407"/>
            <p:cNvSpPr>
              <a:spLocks noChangeArrowheads="1"/>
            </p:cNvSpPr>
            <p:nvPr/>
          </p:nvSpPr>
          <p:spPr bwMode="auto">
            <a:xfrm>
              <a:off x="238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609"/>
          <p:cNvGrpSpPr>
            <a:grpSpLocks/>
          </p:cNvGrpSpPr>
          <p:nvPr/>
        </p:nvGrpSpPr>
        <p:grpSpPr bwMode="auto">
          <a:xfrm>
            <a:off x="976313" y="1071563"/>
            <a:ext cx="8220075" cy="4829175"/>
            <a:chOff x="615" y="675"/>
            <a:chExt cx="5178" cy="3042"/>
          </a:xfrm>
        </p:grpSpPr>
        <p:sp>
          <p:nvSpPr>
            <p:cNvPr id="1243" name="Oval 409"/>
            <p:cNvSpPr>
              <a:spLocks noChangeArrowheads="1"/>
            </p:cNvSpPr>
            <p:nvPr/>
          </p:nvSpPr>
          <p:spPr bwMode="auto">
            <a:xfrm>
              <a:off x="240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Oval 410"/>
            <p:cNvSpPr>
              <a:spLocks noChangeArrowheads="1"/>
            </p:cNvSpPr>
            <p:nvPr/>
          </p:nvSpPr>
          <p:spPr bwMode="auto">
            <a:xfrm>
              <a:off x="241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Oval 411"/>
            <p:cNvSpPr>
              <a:spLocks noChangeArrowheads="1"/>
            </p:cNvSpPr>
            <p:nvPr/>
          </p:nvSpPr>
          <p:spPr bwMode="auto">
            <a:xfrm>
              <a:off x="2433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Oval 412"/>
            <p:cNvSpPr>
              <a:spLocks noChangeArrowheads="1"/>
            </p:cNvSpPr>
            <p:nvPr/>
          </p:nvSpPr>
          <p:spPr bwMode="auto">
            <a:xfrm>
              <a:off x="244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Oval 413"/>
            <p:cNvSpPr>
              <a:spLocks noChangeArrowheads="1"/>
            </p:cNvSpPr>
            <p:nvPr/>
          </p:nvSpPr>
          <p:spPr bwMode="auto">
            <a:xfrm>
              <a:off x="246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Oval 414"/>
            <p:cNvSpPr>
              <a:spLocks noChangeArrowheads="1"/>
            </p:cNvSpPr>
            <p:nvPr/>
          </p:nvSpPr>
          <p:spPr bwMode="auto">
            <a:xfrm>
              <a:off x="248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Oval 415"/>
            <p:cNvSpPr>
              <a:spLocks noChangeArrowheads="1"/>
            </p:cNvSpPr>
            <p:nvPr/>
          </p:nvSpPr>
          <p:spPr bwMode="auto">
            <a:xfrm>
              <a:off x="24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0" name="Oval 416"/>
            <p:cNvSpPr>
              <a:spLocks noChangeArrowheads="1"/>
            </p:cNvSpPr>
            <p:nvPr/>
          </p:nvSpPr>
          <p:spPr bwMode="auto">
            <a:xfrm>
              <a:off x="251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1" name="Oval 417"/>
            <p:cNvSpPr>
              <a:spLocks noChangeArrowheads="1"/>
            </p:cNvSpPr>
            <p:nvPr/>
          </p:nvSpPr>
          <p:spPr bwMode="auto">
            <a:xfrm>
              <a:off x="252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2" name="Oval 418"/>
            <p:cNvSpPr>
              <a:spLocks noChangeArrowheads="1"/>
            </p:cNvSpPr>
            <p:nvPr/>
          </p:nvSpPr>
          <p:spPr bwMode="auto">
            <a:xfrm>
              <a:off x="2541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3" name="Rectangle 419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4" name="Rectangle 420"/>
            <p:cNvSpPr>
              <a:spLocks noChangeArrowheads="1"/>
            </p:cNvSpPr>
            <p:nvPr/>
          </p:nvSpPr>
          <p:spPr bwMode="auto">
            <a:xfrm>
              <a:off x="615" y="1101"/>
              <a:ext cx="1872" cy="25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5" name="Rectangle 421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6" name="Rectangle 422"/>
            <p:cNvSpPr>
              <a:spLocks noChangeArrowheads="1"/>
            </p:cNvSpPr>
            <p:nvPr/>
          </p:nvSpPr>
          <p:spPr bwMode="auto">
            <a:xfrm>
              <a:off x="699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7" name="Rectangle 423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8" name="Rectangle 424"/>
            <p:cNvSpPr>
              <a:spLocks noChangeArrowheads="1"/>
            </p:cNvSpPr>
            <p:nvPr/>
          </p:nvSpPr>
          <p:spPr bwMode="auto">
            <a:xfrm>
              <a:off x="1311" y="1197"/>
              <a:ext cx="66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9" name="Rectangle 425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0" name="Rectangle 426"/>
            <p:cNvSpPr>
              <a:spLocks noChangeArrowheads="1"/>
            </p:cNvSpPr>
            <p:nvPr/>
          </p:nvSpPr>
          <p:spPr bwMode="auto">
            <a:xfrm>
              <a:off x="1917" y="1197"/>
              <a:ext cx="72" cy="6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1" name="Rectangle 427"/>
            <p:cNvSpPr>
              <a:spLocks noChangeArrowheads="1"/>
            </p:cNvSpPr>
            <p:nvPr/>
          </p:nvSpPr>
          <p:spPr bwMode="auto">
            <a:xfrm>
              <a:off x="855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2" name="Rectangle 428"/>
            <p:cNvSpPr>
              <a:spLocks noChangeArrowheads="1"/>
            </p:cNvSpPr>
            <p:nvPr/>
          </p:nvSpPr>
          <p:spPr bwMode="auto">
            <a:xfrm>
              <a:off x="1467" y="1167"/>
              <a:ext cx="54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3" name="Rectangle 429"/>
            <p:cNvSpPr>
              <a:spLocks noChangeArrowheads="1"/>
            </p:cNvSpPr>
            <p:nvPr/>
          </p:nvSpPr>
          <p:spPr bwMode="auto">
            <a:xfrm>
              <a:off x="2073" y="1167"/>
              <a:ext cx="48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theta=2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4" name="Oval 430"/>
            <p:cNvSpPr>
              <a:spLocks noChangeArrowheads="1"/>
            </p:cNvSpPr>
            <p:nvPr/>
          </p:nvSpPr>
          <p:spPr bwMode="auto">
            <a:xfrm>
              <a:off x="3411" y="31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5" name="Oval 431"/>
            <p:cNvSpPr>
              <a:spLocks noChangeArrowheads="1"/>
            </p:cNvSpPr>
            <p:nvPr/>
          </p:nvSpPr>
          <p:spPr bwMode="auto">
            <a:xfrm>
              <a:off x="3429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6" name="Oval 432"/>
            <p:cNvSpPr>
              <a:spLocks noChangeArrowheads="1"/>
            </p:cNvSpPr>
            <p:nvPr/>
          </p:nvSpPr>
          <p:spPr bwMode="auto">
            <a:xfrm>
              <a:off x="3447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7" name="Oval 433"/>
            <p:cNvSpPr>
              <a:spLocks noChangeArrowheads="1"/>
            </p:cNvSpPr>
            <p:nvPr/>
          </p:nvSpPr>
          <p:spPr bwMode="auto">
            <a:xfrm>
              <a:off x="3459" y="30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8" name="Oval 434"/>
            <p:cNvSpPr>
              <a:spLocks noChangeArrowheads="1"/>
            </p:cNvSpPr>
            <p:nvPr/>
          </p:nvSpPr>
          <p:spPr bwMode="auto">
            <a:xfrm>
              <a:off x="3477" y="30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9" name="Oval 435"/>
            <p:cNvSpPr>
              <a:spLocks noChangeArrowheads="1"/>
            </p:cNvSpPr>
            <p:nvPr/>
          </p:nvSpPr>
          <p:spPr bwMode="auto">
            <a:xfrm>
              <a:off x="3489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0" name="Oval 436"/>
            <p:cNvSpPr>
              <a:spLocks noChangeArrowheads="1"/>
            </p:cNvSpPr>
            <p:nvPr/>
          </p:nvSpPr>
          <p:spPr bwMode="auto">
            <a:xfrm>
              <a:off x="3507" y="30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1" name="Oval 437"/>
            <p:cNvSpPr>
              <a:spLocks noChangeArrowheads="1"/>
            </p:cNvSpPr>
            <p:nvPr/>
          </p:nvSpPr>
          <p:spPr bwMode="auto">
            <a:xfrm>
              <a:off x="3525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2" name="Oval 438"/>
            <p:cNvSpPr>
              <a:spLocks noChangeArrowheads="1"/>
            </p:cNvSpPr>
            <p:nvPr/>
          </p:nvSpPr>
          <p:spPr bwMode="auto">
            <a:xfrm>
              <a:off x="3537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3" name="Oval 439"/>
            <p:cNvSpPr>
              <a:spLocks noChangeArrowheads="1"/>
            </p:cNvSpPr>
            <p:nvPr/>
          </p:nvSpPr>
          <p:spPr bwMode="auto">
            <a:xfrm>
              <a:off x="355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4" name="Oval 440"/>
            <p:cNvSpPr>
              <a:spLocks noChangeArrowheads="1"/>
            </p:cNvSpPr>
            <p:nvPr/>
          </p:nvSpPr>
          <p:spPr bwMode="auto">
            <a:xfrm>
              <a:off x="356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5" name="Oval 441"/>
            <p:cNvSpPr>
              <a:spLocks noChangeArrowheads="1"/>
            </p:cNvSpPr>
            <p:nvPr/>
          </p:nvSpPr>
          <p:spPr bwMode="auto">
            <a:xfrm>
              <a:off x="3585" y="29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6" name="Oval 442"/>
            <p:cNvSpPr>
              <a:spLocks noChangeArrowheads="1"/>
            </p:cNvSpPr>
            <p:nvPr/>
          </p:nvSpPr>
          <p:spPr bwMode="auto">
            <a:xfrm>
              <a:off x="3603" y="29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7" name="Oval 443"/>
            <p:cNvSpPr>
              <a:spLocks noChangeArrowheads="1"/>
            </p:cNvSpPr>
            <p:nvPr/>
          </p:nvSpPr>
          <p:spPr bwMode="auto">
            <a:xfrm>
              <a:off x="361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8" name="Oval 444"/>
            <p:cNvSpPr>
              <a:spLocks noChangeArrowheads="1"/>
            </p:cNvSpPr>
            <p:nvPr/>
          </p:nvSpPr>
          <p:spPr bwMode="auto">
            <a:xfrm>
              <a:off x="363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9" name="Oval 445"/>
            <p:cNvSpPr>
              <a:spLocks noChangeArrowheads="1"/>
            </p:cNvSpPr>
            <p:nvPr/>
          </p:nvSpPr>
          <p:spPr bwMode="auto">
            <a:xfrm>
              <a:off x="3645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0" name="Oval 446"/>
            <p:cNvSpPr>
              <a:spLocks noChangeArrowheads="1"/>
            </p:cNvSpPr>
            <p:nvPr/>
          </p:nvSpPr>
          <p:spPr bwMode="auto">
            <a:xfrm>
              <a:off x="366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1" name="Oval 447"/>
            <p:cNvSpPr>
              <a:spLocks noChangeArrowheads="1"/>
            </p:cNvSpPr>
            <p:nvPr/>
          </p:nvSpPr>
          <p:spPr bwMode="auto">
            <a:xfrm>
              <a:off x="3681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2" name="Oval 448"/>
            <p:cNvSpPr>
              <a:spLocks noChangeArrowheads="1"/>
            </p:cNvSpPr>
            <p:nvPr/>
          </p:nvSpPr>
          <p:spPr bwMode="auto">
            <a:xfrm>
              <a:off x="3693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3" name="Oval 449"/>
            <p:cNvSpPr>
              <a:spLocks noChangeArrowheads="1"/>
            </p:cNvSpPr>
            <p:nvPr/>
          </p:nvSpPr>
          <p:spPr bwMode="auto">
            <a:xfrm>
              <a:off x="371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4" name="Oval 450"/>
            <p:cNvSpPr>
              <a:spLocks noChangeArrowheads="1"/>
            </p:cNvSpPr>
            <p:nvPr/>
          </p:nvSpPr>
          <p:spPr bwMode="auto">
            <a:xfrm>
              <a:off x="3729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5" name="Oval 451"/>
            <p:cNvSpPr>
              <a:spLocks noChangeArrowheads="1"/>
            </p:cNvSpPr>
            <p:nvPr/>
          </p:nvSpPr>
          <p:spPr bwMode="auto">
            <a:xfrm>
              <a:off x="3741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6" name="Oval 452"/>
            <p:cNvSpPr>
              <a:spLocks noChangeArrowheads="1"/>
            </p:cNvSpPr>
            <p:nvPr/>
          </p:nvSpPr>
          <p:spPr bwMode="auto">
            <a:xfrm>
              <a:off x="3759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7" name="Oval 453"/>
            <p:cNvSpPr>
              <a:spLocks noChangeArrowheads="1"/>
            </p:cNvSpPr>
            <p:nvPr/>
          </p:nvSpPr>
          <p:spPr bwMode="auto">
            <a:xfrm>
              <a:off x="3771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8" name="Oval 454"/>
            <p:cNvSpPr>
              <a:spLocks noChangeArrowheads="1"/>
            </p:cNvSpPr>
            <p:nvPr/>
          </p:nvSpPr>
          <p:spPr bwMode="auto">
            <a:xfrm>
              <a:off x="378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9" name="Oval 455"/>
            <p:cNvSpPr>
              <a:spLocks noChangeArrowheads="1"/>
            </p:cNvSpPr>
            <p:nvPr/>
          </p:nvSpPr>
          <p:spPr bwMode="auto">
            <a:xfrm>
              <a:off x="380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0" name="Oval 456"/>
            <p:cNvSpPr>
              <a:spLocks noChangeArrowheads="1"/>
            </p:cNvSpPr>
            <p:nvPr/>
          </p:nvSpPr>
          <p:spPr bwMode="auto">
            <a:xfrm>
              <a:off x="381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1" name="Oval 457"/>
            <p:cNvSpPr>
              <a:spLocks noChangeArrowheads="1"/>
            </p:cNvSpPr>
            <p:nvPr/>
          </p:nvSpPr>
          <p:spPr bwMode="auto">
            <a:xfrm>
              <a:off x="3837" y="25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2" name="Oval 458"/>
            <p:cNvSpPr>
              <a:spLocks noChangeArrowheads="1"/>
            </p:cNvSpPr>
            <p:nvPr/>
          </p:nvSpPr>
          <p:spPr bwMode="auto">
            <a:xfrm>
              <a:off x="3849" y="25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3" name="Oval 459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4" name="Oval 460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5" name="Oval 461"/>
            <p:cNvSpPr>
              <a:spLocks noChangeArrowheads="1"/>
            </p:cNvSpPr>
            <p:nvPr/>
          </p:nvSpPr>
          <p:spPr bwMode="auto">
            <a:xfrm>
              <a:off x="3897" y="24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6" name="Oval 462"/>
            <p:cNvSpPr>
              <a:spLocks noChangeArrowheads="1"/>
            </p:cNvSpPr>
            <p:nvPr/>
          </p:nvSpPr>
          <p:spPr bwMode="auto">
            <a:xfrm>
              <a:off x="3915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7" name="Oval 463"/>
            <p:cNvSpPr>
              <a:spLocks noChangeArrowheads="1"/>
            </p:cNvSpPr>
            <p:nvPr/>
          </p:nvSpPr>
          <p:spPr bwMode="auto">
            <a:xfrm>
              <a:off x="3927" y="24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8" name="Oval 464"/>
            <p:cNvSpPr>
              <a:spLocks noChangeArrowheads="1"/>
            </p:cNvSpPr>
            <p:nvPr/>
          </p:nvSpPr>
          <p:spPr bwMode="auto">
            <a:xfrm>
              <a:off x="3945" y="24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9" name="Oval 465"/>
            <p:cNvSpPr>
              <a:spLocks noChangeArrowheads="1"/>
            </p:cNvSpPr>
            <p:nvPr/>
          </p:nvSpPr>
          <p:spPr bwMode="auto">
            <a:xfrm>
              <a:off x="396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0" name="Oval 466"/>
            <p:cNvSpPr>
              <a:spLocks noChangeArrowheads="1"/>
            </p:cNvSpPr>
            <p:nvPr/>
          </p:nvSpPr>
          <p:spPr bwMode="auto">
            <a:xfrm>
              <a:off x="3975" y="23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1" name="Oval 467"/>
            <p:cNvSpPr>
              <a:spLocks noChangeArrowheads="1"/>
            </p:cNvSpPr>
            <p:nvPr/>
          </p:nvSpPr>
          <p:spPr bwMode="auto">
            <a:xfrm>
              <a:off x="3993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2" name="Oval 468"/>
            <p:cNvSpPr>
              <a:spLocks noChangeArrowheads="1"/>
            </p:cNvSpPr>
            <p:nvPr/>
          </p:nvSpPr>
          <p:spPr bwMode="auto">
            <a:xfrm>
              <a:off x="4005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3" name="Oval 469"/>
            <p:cNvSpPr>
              <a:spLocks noChangeArrowheads="1"/>
            </p:cNvSpPr>
            <p:nvPr/>
          </p:nvSpPr>
          <p:spPr bwMode="auto">
            <a:xfrm>
              <a:off x="4023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4" name="Oval 470"/>
            <p:cNvSpPr>
              <a:spLocks noChangeArrowheads="1"/>
            </p:cNvSpPr>
            <p:nvPr/>
          </p:nvSpPr>
          <p:spPr bwMode="auto">
            <a:xfrm>
              <a:off x="404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5" name="Oval 471"/>
            <p:cNvSpPr>
              <a:spLocks noChangeArrowheads="1"/>
            </p:cNvSpPr>
            <p:nvPr/>
          </p:nvSpPr>
          <p:spPr bwMode="auto">
            <a:xfrm>
              <a:off x="4053" y="22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6" name="Oval 472"/>
            <p:cNvSpPr>
              <a:spLocks noChangeArrowheads="1"/>
            </p:cNvSpPr>
            <p:nvPr/>
          </p:nvSpPr>
          <p:spPr bwMode="auto">
            <a:xfrm>
              <a:off x="4071" y="22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7" name="Oval 473"/>
            <p:cNvSpPr>
              <a:spLocks noChangeArrowheads="1"/>
            </p:cNvSpPr>
            <p:nvPr/>
          </p:nvSpPr>
          <p:spPr bwMode="auto">
            <a:xfrm>
              <a:off x="4089" y="22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8" name="Oval 474"/>
            <p:cNvSpPr>
              <a:spLocks noChangeArrowheads="1"/>
            </p:cNvSpPr>
            <p:nvPr/>
          </p:nvSpPr>
          <p:spPr bwMode="auto">
            <a:xfrm>
              <a:off x="4101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9" name="Oval 475"/>
            <p:cNvSpPr>
              <a:spLocks noChangeArrowheads="1"/>
            </p:cNvSpPr>
            <p:nvPr/>
          </p:nvSpPr>
          <p:spPr bwMode="auto">
            <a:xfrm>
              <a:off x="4119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0" name="Oval 476"/>
            <p:cNvSpPr>
              <a:spLocks noChangeArrowheads="1"/>
            </p:cNvSpPr>
            <p:nvPr/>
          </p:nvSpPr>
          <p:spPr bwMode="auto">
            <a:xfrm>
              <a:off x="4131" y="21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1" name="Oval 477"/>
            <p:cNvSpPr>
              <a:spLocks noChangeArrowheads="1"/>
            </p:cNvSpPr>
            <p:nvPr/>
          </p:nvSpPr>
          <p:spPr bwMode="auto">
            <a:xfrm>
              <a:off x="4149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2" name="Oval 478"/>
            <p:cNvSpPr>
              <a:spLocks noChangeArrowheads="1"/>
            </p:cNvSpPr>
            <p:nvPr/>
          </p:nvSpPr>
          <p:spPr bwMode="auto">
            <a:xfrm>
              <a:off x="4167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3" name="Oval 479"/>
            <p:cNvSpPr>
              <a:spLocks noChangeArrowheads="1"/>
            </p:cNvSpPr>
            <p:nvPr/>
          </p:nvSpPr>
          <p:spPr bwMode="auto">
            <a:xfrm>
              <a:off x="4179" y="21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4" name="Oval 480"/>
            <p:cNvSpPr>
              <a:spLocks noChangeArrowheads="1"/>
            </p:cNvSpPr>
            <p:nvPr/>
          </p:nvSpPr>
          <p:spPr bwMode="auto">
            <a:xfrm>
              <a:off x="4197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5" name="Oval 481"/>
            <p:cNvSpPr>
              <a:spLocks noChangeArrowheads="1"/>
            </p:cNvSpPr>
            <p:nvPr/>
          </p:nvSpPr>
          <p:spPr bwMode="auto">
            <a:xfrm>
              <a:off x="4209" y="20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6" name="Oval 482"/>
            <p:cNvSpPr>
              <a:spLocks noChangeArrowheads="1"/>
            </p:cNvSpPr>
            <p:nvPr/>
          </p:nvSpPr>
          <p:spPr bwMode="auto">
            <a:xfrm>
              <a:off x="4227" y="20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7" name="Oval 483"/>
            <p:cNvSpPr>
              <a:spLocks noChangeArrowheads="1"/>
            </p:cNvSpPr>
            <p:nvPr/>
          </p:nvSpPr>
          <p:spPr bwMode="auto">
            <a:xfrm>
              <a:off x="4245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8" name="Oval 484"/>
            <p:cNvSpPr>
              <a:spLocks noChangeArrowheads="1"/>
            </p:cNvSpPr>
            <p:nvPr/>
          </p:nvSpPr>
          <p:spPr bwMode="auto">
            <a:xfrm>
              <a:off x="4257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9" name="Oval 485"/>
            <p:cNvSpPr>
              <a:spLocks noChangeArrowheads="1"/>
            </p:cNvSpPr>
            <p:nvPr/>
          </p:nvSpPr>
          <p:spPr bwMode="auto">
            <a:xfrm>
              <a:off x="4275" y="20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0" name="Oval 486"/>
            <p:cNvSpPr>
              <a:spLocks noChangeArrowheads="1"/>
            </p:cNvSpPr>
            <p:nvPr/>
          </p:nvSpPr>
          <p:spPr bwMode="auto">
            <a:xfrm>
              <a:off x="4287" y="20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" name="Oval 487"/>
            <p:cNvSpPr>
              <a:spLocks noChangeArrowheads="1"/>
            </p:cNvSpPr>
            <p:nvPr/>
          </p:nvSpPr>
          <p:spPr bwMode="auto">
            <a:xfrm>
              <a:off x="4305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2" name="Oval 488"/>
            <p:cNvSpPr>
              <a:spLocks noChangeArrowheads="1"/>
            </p:cNvSpPr>
            <p:nvPr/>
          </p:nvSpPr>
          <p:spPr bwMode="auto">
            <a:xfrm>
              <a:off x="4323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3" name="Oval 489"/>
            <p:cNvSpPr>
              <a:spLocks noChangeArrowheads="1"/>
            </p:cNvSpPr>
            <p:nvPr/>
          </p:nvSpPr>
          <p:spPr bwMode="auto">
            <a:xfrm>
              <a:off x="433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4" name="Oval 490"/>
            <p:cNvSpPr>
              <a:spLocks noChangeArrowheads="1"/>
            </p:cNvSpPr>
            <p:nvPr/>
          </p:nvSpPr>
          <p:spPr bwMode="auto">
            <a:xfrm>
              <a:off x="4353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5" name="Oval 491"/>
            <p:cNvSpPr>
              <a:spLocks noChangeArrowheads="1"/>
            </p:cNvSpPr>
            <p:nvPr/>
          </p:nvSpPr>
          <p:spPr bwMode="auto">
            <a:xfrm>
              <a:off x="4365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6" name="Oval 492"/>
            <p:cNvSpPr>
              <a:spLocks noChangeArrowheads="1"/>
            </p:cNvSpPr>
            <p:nvPr/>
          </p:nvSpPr>
          <p:spPr bwMode="auto">
            <a:xfrm>
              <a:off x="4383" y="19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7" name="Oval 493"/>
            <p:cNvSpPr>
              <a:spLocks noChangeArrowheads="1"/>
            </p:cNvSpPr>
            <p:nvPr/>
          </p:nvSpPr>
          <p:spPr bwMode="auto">
            <a:xfrm>
              <a:off x="4401" y="18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8" name="Oval 494"/>
            <p:cNvSpPr>
              <a:spLocks noChangeArrowheads="1"/>
            </p:cNvSpPr>
            <p:nvPr/>
          </p:nvSpPr>
          <p:spPr bwMode="auto">
            <a:xfrm>
              <a:off x="4413" y="18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9" name="Oval 495"/>
            <p:cNvSpPr>
              <a:spLocks noChangeArrowheads="1"/>
            </p:cNvSpPr>
            <p:nvPr/>
          </p:nvSpPr>
          <p:spPr bwMode="auto">
            <a:xfrm>
              <a:off x="4431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0" name="Oval 496"/>
            <p:cNvSpPr>
              <a:spLocks noChangeArrowheads="1"/>
            </p:cNvSpPr>
            <p:nvPr/>
          </p:nvSpPr>
          <p:spPr bwMode="auto">
            <a:xfrm>
              <a:off x="444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" name="Oval 497"/>
            <p:cNvSpPr>
              <a:spLocks noChangeArrowheads="1"/>
            </p:cNvSpPr>
            <p:nvPr/>
          </p:nvSpPr>
          <p:spPr bwMode="auto">
            <a:xfrm>
              <a:off x="4461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" name="Oval 498"/>
            <p:cNvSpPr>
              <a:spLocks noChangeArrowheads="1"/>
            </p:cNvSpPr>
            <p:nvPr/>
          </p:nvSpPr>
          <p:spPr bwMode="auto">
            <a:xfrm>
              <a:off x="4479" y="18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" name="Oval 499"/>
            <p:cNvSpPr>
              <a:spLocks noChangeArrowheads="1"/>
            </p:cNvSpPr>
            <p:nvPr/>
          </p:nvSpPr>
          <p:spPr bwMode="auto">
            <a:xfrm>
              <a:off x="4491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" name="Oval 500"/>
            <p:cNvSpPr>
              <a:spLocks noChangeArrowheads="1"/>
            </p:cNvSpPr>
            <p:nvPr/>
          </p:nvSpPr>
          <p:spPr bwMode="auto">
            <a:xfrm>
              <a:off x="4509" y="17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5" name="Oval 501"/>
            <p:cNvSpPr>
              <a:spLocks noChangeArrowheads="1"/>
            </p:cNvSpPr>
            <p:nvPr/>
          </p:nvSpPr>
          <p:spPr bwMode="auto">
            <a:xfrm>
              <a:off x="4527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6" name="Oval 502"/>
            <p:cNvSpPr>
              <a:spLocks noChangeArrowheads="1"/>
            </p:cNvSpPr>
            <p:nvPr/>
          </p:nvSpPr>
          <p:spPr bwMode="auto">
            <a:xfrm>
              <a:off x="4539" y="17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7" name="Oval 503"/>
            <p:cNvSpPr>
              <a:spLocks noChangeArrowheads="1"/>
            </p:cNvSpPr>
            <p:nvPr/>
          </p:nvSpPr>
          <p:spPr bwMode="auto">
            <a:xfrm>
              <a:off x="4557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8" name="Oval 504"/>
            <p:cNvSpPr>
              <a:spLocks noChangeArrowheads="1"/>
            </p:cNvSpPr>
            <p:nvPr/>
          </p:nvSpPr>
          <p:spPr bwMode="auto">
            <a:xfrm>
              <a:off x="4569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9" name="Oval 505"/>
            <p:cNvSpPr>
              <a:spLocks noChangeArrowheads="1"/>
            </p:cNvSpPr>
            <p:nvPr/>
          </p:nvSpPr>
          <p:spPr bwMode="auto">
            <a:xfrm>
              <a:off x="4587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0" name="Oval 506"/>
            <p:cNvSpPr>
              <a:spLocks noChangeArrowheads="1"/>
            </p:cNvSpPr>
            <p:nvPr/>
          </p:nvSpPr>
          <p:spPr bwMode="auto">
            <a:xfrm>
              <a:off x="4605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" name="Oval 507"/>
            <p:cNvSpPr>
              <a:spLocks noChangeArrowheads="1"/>
            </p:cNvSpPr>
            <p:nvPr/>
          </p:nvSpPr>
          <p:spPr bwMode="auto">
            <a:xfrm>
              <a:off x="4617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" name="Oval 508"/>
            <p:cNvSpPr>
              <a:spLocks noChangeArrowheads="1"/>
            </p:cNvSpPr>
            <p:nvPr/>
          </p:nvSpPr>
          <p:spPr bwMode="auto">
            <a:xfrm>
              <a:off x="4635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" name="Oval 509"/>
            <p:cNvSpPr>
              <a:spLocks noChangeArrowheads="1"/>
            </p:cNvSpPr>
            <p:nvPr/>
          </p:nvSpPr>
          <p:spPr bwMode="auto">
            <a:xfrm>
              <a:off x="4647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" name="Oval 510"/>
            <p:cNvSpPr>
              <a:spLocks noChangeArrowheads="1"/>
            </p:cNvSpPr>
            <p:nvPr/>
          </p:nvSpPr>
          <p:spPr bwMode="auto">
            <a:xfrm>
              <a:off x="4665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5" name="Oval 511"/>
            <p:cNvSpPr>
              <a:spLocks noChangeArrowheads="1"/>
            </p:cNvSpPr>
            <p:nvPr/>
          </p:nvSpPr>
          <p:spPr bwMode="auto">
            <a:xfrm>
              <a:off x="4683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6" name="Oval 512"/>
            <p:cNvSpPr>
              <a:spLocks noChangeArrowheads="1"/>
            </p:cNvSpPr>
            <p:nvPr/>
          </p:nvSpPr>
          <p:spPr bwMode="auto">
            <a:xfrm>
              <a:off x="469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7" name="Oval 513"/>
            <p:cNvSpPr>
              <a:spLocks noChangeArrowheads="1"/>
            </p:cNvSpPr>
            <p:nvPr/>
          </p:nvSpPr>
          <p:spPr bwMode="auto">
            <a:xfrm>
              <a:off x="4713" y="15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8" name="Oval 514"/>
            <p:cNvSpPr>
              <a:spLocks noChangeArrowheads="1"/>
            </p:cNvSpPr>
            <p:nvPr/>
          </p:nvSpPr>
          <p:spPr bwMode="auto">
            <a:xfrm>
              <a:off x="4725" y="15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9" name="Oval 515"/>
            <p:cNvSpPr>
              <a:spLocks noChangeArrowheads="1"/>
            </p:cNvSpPr>
            <p:nvPr/>
          </p:nvSpPr>
          <p:spPr bwMode="auto">
            <a:xfrm>
              <a:off x="4743" y="15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0" name="Oval 516"/>
            <p:cNvSpPr>
              <a:spLocks noChangeArrowheads="1"/>
            </p:cNvSpPr>
            <p:nvPr/>
          </p:nvSpPr>
          <p:spPr bwMode="auto">
            <a:xfrm>
              <a:off x="4761" y="15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1" name="Oval 517"/>
            <p:cNvSpPr>
              <a:spLocks noChangeArrowheads="1"/>
            </p:cNvSpPr>
            <p:nvPr/>
          </p:nvSpPr>
          <p:spPr bwMode="auto">
            <a:xfrm>
              <a:off x="4773" y="15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2" name="Oval 518"/>
            <p:cNvSpPr>
              <a:spLocks noChangeArrowheads="1"/>
            </p:cNvSpPr>
            <p:nvPr/>
          </p:nvSpPr>
          <p:spPr bwMode="auto">
            <a:xfrm>
              <a:off x="4791" y="15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3" name="Oval 519"/>
            <p:cNvSpPr>
              <a:spLocks noChangeArrowheads="1"/>
            </p:cNvSpPr>
            <p:nvPr/>
          </p:nvSpPr>
          <p:spPr bwMode="auto">
            <a:xfrm>
              <a:off x="4809" y="14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4" name="Oval 520"/>
            <p:cNvSpPr>
              <a:spLocks noChangeArrowheads="1"/>
            </p:cNvSpPr>
            <p:nvPr/>
          </p:nvSpPr>
          <p:spPr bwMode="auto">
            <a:xfrm>
              <a:off x="4821" y="14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5" name="Oval 521"/>
            <p:cNvSpPr>
              <a:spLocks noChangeArrowheads="1"/>
            </p:cNvSpPr>
            <p:nvPr/>
          </p:nvSpPr>
          <p:spPr bwMode="auto">
            <a:xfrm>
              <a:off x="4839" y="14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6" name="Oval 522"/>
            <p:cNvSpPr>
              <a:spLocks noChangeArrowheads="1"/>
            </p:cNvSpPr>
            <p:nvPr/>
          </p:nvSpPr>
          <p:spPr bwMode="auto">
            <a:xfrm>
              <a:off x="4851" y="14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7" name="Oval 523"/>
            <p:cNvSpPr>
              <a:spLocks noChangeArrowheads="1"/>
            </p:cNvSpPr>
            <p:nvPr/>
          </p:nvSpPr>
          <p:spPr bwMode="auto">
            <a:xfrm>
              <a:off x="4869" y="14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8" name="Oval 524"/>
            <p:cNvSpPr>
              <a:spLocks noChangeArrowheads="1"/>
            </p:cNvSpPr>
            <p:nvPr/>
          </p:nvSpPr>
          <p:spPr bwMode="auto">
            <a:xfrm>
              <a:off x="4887" y="14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9" name="Oval 525"/>
            <p:cNvSpPr>
              <a:spLocks noChangeArrowheads="1"/>
            </p:cNvSpPr>
            <p:nvPr/>
          </p:nvSpPr>
          <p:spPr bwMode="auto">
            <a:xfrm>
              <a:off x="4899" y="14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0" name="Oval 526"/>
            <p:cNvSpPr>
              <a:spLocks noChangeArrowheads="1"/>
            </p:cNvSpPr>
            <p:nvPr/>
          </p:nvSpPr>
          <p:spPr bwMode="auto">
            <a:xfrm>
              <a:off x="4917" y="14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1" name="Oval 527"/>
            <p:cNvSpPr>
              <a:spLocks noChangeArrowheads="1"/>
            </p:cNvSpPr>
            <p:nvPr/>
          </p:nvSpPr>
          <p:spPr bwMode="auto">
            <a:xfrm>
              <a:off x="4929" y="13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2" name="Oval 528"/>
            <p:cNvSpPr>
              <a:spLocks noChangeArrowheads="1"/>
            </p:cNvSpPr>
            <p:nvPr/>
          </p:nvSpPr>
          <p:spPr bwMode="auto">
            <a:xfrm>
              <a:off x="4947" y="13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3" name="Oval 529"/>
            <p:cNvSpPr>
              <a:spLocks noChangeArrowheads="1"/>
            </p:cNvSpPr>
            <p:nvPr/>
          </p:nvSpPr>
          <p:spPr bwMode="auto">
            <a:xfrm>
              <a:off x="4965" y="13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4" name="Oval 530"/>
            <p:cNvSpPr>
              <a:spLocks noChangeArrowheads="1"/>
            </p:cNvSpPr>
            <p:nvPr/>
          </p:nvSpPr>
          <p:spPr bwMode="auto">
            <a:xfrm>
              <a:off x="4977" y="13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5" name="Oval 531"/>
            <p:cNvSpPr>
              <a:spLocks noChangeArrowheads="1"/>
            </p:cNvSpPr>
            <p:nvPr/>
          </p:nvSpPr>
          <p:spPr bwMode="auto">
            <a:xfrm>
              <a:off x="4995" y="13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6" name="Oval 532"/>
            <p:cNvSpPr>
              <a:spLocks noChangeArrowheads="1"/>
            </p:cNvSpPr>
            <p:nvPr/>
          </p:nvSpPr>
          <p:spPr bwMode="auto">
            <a:xfrm>
              <a:off x="5007" y="13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7" name="Oval 533"/>
            <p:cNvSpPr>
              <a:spLocks noChangeArrowheads="1"/>
            </p:cNvSpPr>
            <p:nvPr/>
          </p:nvSpPr>
          <p:spPr bwMode="auto">
            <a:xfrm>
              <a:off x="5025" y="13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8" name="Oval 534"/>
            <p:cNvSpPr>
              <a:spLocks noChangeArrowheads="1"/>
            </p:cNvSpPr>
            <p:nvPr/>
          </p:nvSpPr>
          <p:spPr bwMode="auto">
            <a:xfrm>
              <a:off x="5043" y="13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9" name="Oval 535"/>
            <p:cNvSpPr>
              <a:spLocks noChangeArrowheads="1"/>
            </p:cNvSpPr>
            <p:nvPr/>
          </p:nvSpPr>
          <p:spPr bwMode="auto">
            <a:xfrm>
              <a:off x="5055" y="12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0" name="Oval 536"/>
            <p:cNvSpPr>
              <a:spLocks noChangeArrowheads="1"/>
            </p:cNvSpPr>
            <p:nvPr/>
          </p:nvSpPr>
          <p:spPr bwMode="auto">
            <a:xfrm>
              <a:off x="5073" y="12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1" name="Oval 537"/>
            <p:cNvSpPr>
              <a:spLocks noChangeArrowheads="1"/>
            </p:cNvSpPr>
            <p:nvPr/>
          </p:nvSpPr>
          <p:spPr bwMode="auto">
            <a:xfrm>
              <a:off x="5085" y="12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2" name="Oval 538"/>
            <p:cNvSpPr>
              <a:spLocks noChangeArrowheads="1"/>
            </p:cNvSpPr>
            <p:nvPr/>
          </p:nvSpPr>
          <p:spPr bwMode="auto">
            <a:xfrm>
              <a:off x="5103" y="12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3" name="Oval 539"/>
            <p:cNvSpPr>
              <a:spLocks noChangeArrowheads="1"/>
            </p:cNvSpPr>
            <p:nvPr/>
          </p:nvSpPr>
          <p:spPr bwMode="auto">
            <a:xfrm>
              <a:off x="5121" y="12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4" name="Oval 540"/>
            <p:cNvSpPr>
              <a:spLocks noChangeArrowheads="1"/>
            </p:cNvSpPr>
            <p:nvPr/>
          </p:nvSpPr>
          <p:spPr bwMode="auto">
            <a:xfrm>
              <a:off x="5133" y="12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5" name="Oval 541"/>
            <p:cNvSpPr>
              <a:spLocks noChangeArrowheads="1"/>
            </p:cNvSpPr>
            <p:nvPr/>
          </p:nvSpPr>
          <p:spPr bwMode="auto">
            <a:xfrm>
              <a:off x="5151" y="12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6" name="Oval 542"/>
            <p:cNvSpPr>
              <a:spLocks noChangeArrowheads="1"/>
            </p:cNvSpPr>
            <p:nvPr/>
          </p:nvSpPr>
          <p:spPr bwMode="auto">
            <a:xfrm>
              <a:off x="5169" y="12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7" name="Oval 543"/>
            <p:cNvSpPr>
              <a:spLocks noChangeArrowheads="1"/>
            </p:cNvSpPr>
            <p:nvPr/>
          </p:nvSpPr>
          <p:spPr bwMode="auto">
            <a:xfrm>
              <a:off x="5181" y="11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8" name="Oval 544"/>
            <p:cNvSpPr>
              <a:spLocks noChangeArrowheads="1"/>
            </p:cNvSpPr>
            <p:nvPr/>
          </p:nvSpPr>
          <p:spPr bwMode="auto">
            <a:xfrm>
              <a:off x="5199" y="11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9" name="Oval 545"/>
            <p:cNvSpPr>
              <a:spLocks noChangeArrowheads="1"/>
            </p:cNvSpPr>
            <p:nvPr/>
          </p:nvSpPr>
          <p:spPr bwMode="auto">
            <a:xfrm>
              <a:off x="5211" y="11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0" name="Oval 546"/>
            <p:cNvSpPr>
              <a:spLocks noChangeArrowheads="1"/>
            </p:cNvSpPr>
            <p:nvPr/>
          </p:nvSpPr>
          <p:spPr bwMode="auto">
            <a:xfrm>
              <a:off x="5229" y="11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1" name="Oval 547"/>
            <p:cNvSpPr>
              <a:spLocks noChangeArrowheads="1"/>
            </p:cNvSpPr>
            <p:nvPr/>
          </p:nvSpPr>
          <p:spPr bwMode="auto">
            <a:xfrm>
              <a:off x="5247" y="11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2" name="Oval 548"/>
            <p:cNvSpPr>
              <a:spLocks noChangeArrowheads="1"/>
            </p:cNvSpPr>
            <p:nvPr/>
          </p:nvSpPr>
          <p:spPr bwMode="auto">
            <a:xfrm>
              <a:off x="5259" y="11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3" name="Oval 549"/>
            <p:cNvSpPr>
              <a:spLocks noChangeArrowheads="1"/>
            </p:cNvSpPr>
            <p:nvPr/>
          </p:nvSpPr>
          <p:spPr bwMode="auto">
            <a:xfrm>
              <a:off x="5277" y="11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4" name="Oval 550"/>
            <p:cNvSpPr>
              <a:spLocks noChangeArrowheads="1"/>
            </p:cNvSpPr>
            <p:nvPr/>
          </p:nvSpPr>
          <p:spPr bwMode="auto">
            <a:xfrm>
              <a:off x="5289" y="11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5" name="Oval 551"/>
            <p:cNvSpPr>
              <a:spLocks noChangeArrowheads="1"/>
            </p:cNvSpPr>
            <p:nvPr/>
          </p:nvSpPr>
          <p:spPr bwMode="auto">
            <a:xfrm>
              <a:off x="5307" y="11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6" name="Oval 552"/>
            <p:cNvSpPr>
              <a:spLocks noChangeArrowheads="1"/>
            </p:cNvSpPr>
            <p:nvPr/>
          </p:nvSpPr>
          <p:spPr bwMode="auto">
            <a:xfrm>
              <a:off x="5325" y="10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7" name="Oval 553"/>
            <p:cNvSpPr>
              <a:spLocks noChangeArrowheads="1"/>
            </p:cNvSpPr>
            <p:nvPr/>
          </p:nvSpPr>
          <p:spPr bwMode="auto">
            <a:xfrm>
              <a:off x="5337" y="10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8" name="Oval 554"/>
            <p:cNvSpPr>
              <a:spLocks noChangeArrowheads="1"/>
            </p:cNvSpPr>
            <p:nvPr/>
          </p:nvSpPr>
          <p:spPr bwMode="auto">
            <a:xfrm>
              <a:off x="5355" y="10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9" name="Oval 555"/>
            <p:cNvSpPr>
              <a:spLocks noChangeArrowheads="1"/>
            </p:cNvSpPr>
            <p:nvPr/>
          </p:nvSpPr>
          <p:spPr bwMode="auto">
            <a:xfrm>
              <a:off x="5367" y="10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0" name="Oval 556"/>
            <p:cNvSpPr>
              <a:spLocks noChangeArrowheads="1"/>
            </p:cNvSpPr>
            <p:nvPr/>
          </p:nvSpPr>
          <p:spPr bwMode="auto">
            <a:xfrm>
              <a:off x="5385" y="10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1" name="Line 557"/>
            <p:cNvSpPr>
              <a:spLocks noChangeShapeType="1"/>
            </p:cNvSpPr>
            <p:nvPr/>
          </p:nvSpPr>
          <p:spPr bwMode="auto">
            <a:xfrm>
              <a:off x="3399" y="3225"/>
              <a:ext cx="1878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2" name="Line 558"/>
            <p:cNvSpPr>
              <a:spLocks noChangeShapeType="1"/>
            </p:cNvSpPr>
            <p:nvPr/>
          </p:nvSpPr>
          <p:spPr bwMode="auto">
            <a:xfrm>
              <a:off x="3399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3" name="Line 559"/>
            <p:cNvSpPr>
              <a:spLocks noChangeShapeType="1"/>
            </p:cNvSpPr>
            <p:nvPr/>
          </p:nvSpPr>
          <p:spPr bwMode="auto">
            <a:xfrm>
              <a:off x="371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4" name="Line 560"/>
            <p:cNvSpPr>
              <a:spLocks noChangeShapeType="1"/>
            </p:cNvSpPr>
            <p:nvPr/>
          </p:nvSpPr>
          <p:spPr bwMode="auto">
            <a:xfrm>
              <a:off x="402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5" name="Line 561"/>
            <p:cNvSpPr>
              <a:spLocks noChangeShapeType="1"/>
            </p:cNvSpPr>
            <p:nvPr/>
          </p:nvSpPr>
          <p:spPr bwMode="auto">
            <a:xfrm>
              <a:off x="4341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6" name="Line 562"/>
            <p:cNvSpPr>
              <a:spLocks noChangeShapeType="1"/>
            </p:cNvSpPr>
            <p:nvPr/>
          </p:nvSpPr>
          <p:spPr bwMode="auto">
            <a:xfrm>
              <a:off x="4653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7" name="Line 563"/>
            <p:cNvSpPr>
              <a:spLocks noChangeShapeType="1"/>
            </p:cNvSpPr>
            <p:nvPr/>
          </p:nvSpPr>
          <p:spPr bwMode="auto">
            <a:xfrm>
              <a:off x="4965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8" name="Line 564"/>
            <p:cNvSpPr>
              <a:spLocks noChangeShapeType="1"/>
            </p:cNvSpPr>
            <p:nvPr/>
          </p:nvSpPr>
          <p:spPr bwMode="auto">
            <a:xfrm>
              <a:off x="5277" y="3225"/>
              <a:ext cx="0" cy="5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9" name="Rectangle 565"/>
            <p:cNvSpPr>
              <a:spLocks noChangeArrowheads="1"/>
            </p:cNvSpPr>
            <p:nvPr/>
          </p:nvSpPr>
          <p:spPr bwMode="auto">
            <a:xfrm>
              <a:off x="3336" y="3321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0" name="Rectangle 566"/>
            <p:cNvSpPr>
              <a:spLocks noChangeArrowheads="1"/>
            </p:cNvSpPr>
            <p:nvPr/>
          </p:nvSpPr>
          <p:spPr bwMode="auto">
            <a:xfrm>
              <a:off x="361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1" name="Rectangle 567"/>
            <p:cNvSpPr>
              <a:spLocks noChangeArrowheads="1"/>
            </p:cNvSpPr>
            <p:nvPr/>
          </p:nvSpPr>
          <p:spPr bwMode="auto">
            <a:xfrm>
              <a:off x="392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2" name="Rectangle 568"/>
            <p:cNvSpPr>
              <a:spLocks noChangeArrowheads="1"/>
            </p:cNvSpPr>
            <p:nvPr/>
          </p:nvSpPr>
          <p:spPr bwMode="auto">
            <a:xfrm>
              <a:off x="4245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3" name="Rectangle 569"/>
            <p:cNvSpPr>
              <a:spLocks noChangeArrowheads="1"/>
            </p:cNvSpPr>
            <p:nvPr/>
          </p:nvSpPr>
          <p:spPr bwMode="auto">
            <a:xfrm>
              <a:off x="4557" y="332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4" name="Rectangle 570"/>
            <p:cNvSpPr>
              <a:spLocks noChangeArrowheads="1"/>
            </p:cNvSpPr>
            <p:nvPr/>
          </p:nvSpPr>
          <p:spPr bwMode="auto">
            <a:xfrm>
              <a:off x="4833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5" name="Rectangle 571"/>
            <p:cNvSpPr>
              <a:spLocks noChangeArrowheads="1"/>
            </p:cNvSpPr>
            <p:nvPr/>
          </p:nvSpPr>
          <p:spPr bwMode="auto">
            <a:xfrm>
              <a:off x="5145" y="3321"/>
              <a:ext cx="26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6" name="Line 572"/>
            <p:cNvSpPr>
              <a:spLocks noChangeShapeType="1"/>
            </p:cNvSpPr>
            <p:nvPr/>
          </p:nvSpPr>
          <p:spPr bwMode="auto">
            <a:xfrm flipV="1">
              <a:off x="3351" y="1407"/>
              <a:ext cx="0" cy="137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7" name="Line 573"/>
            <p:cNvSpPr>
              <a:spLocks noChangeShapeType="1"/>
            </p:cNvSpPr>
            <p:nvPr/>
          </p:nvSpPr>
          <p:spPr bwMode="auto">
            <a:xfrm flipH="1">
              <a:off x="3297" y="2781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8" name="Line 574"/>
            <p:cNvSpPr>
              <a:spLocks noChangeShapeType="1"/>
            </p:cNvSpPr>
            <p:nvPr/>
          </p:nvSpPr>
          <p:spPr bwMode="auto">
            <a:xfrm flipH="1">
              <a:off x="3297" y="2319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9" name="Line 575"/>
            <p:cNvSpPr>
              <a:spLocks noChangeShapeType="1"/>
            </p:cNvSpPr>
            <p:nvPr/>
          </p:nvSpPr>
          <p:spPr bwMode="auto">
            <a:xfrm flipH="1">
              <a:off x="3297" y="1863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0" name="Line 576"/>
            <p:cNvSpPr>
              <a:spLocks noChangeShapeType="1"/>
            </p:cNvSpPr>
            <p:nvPr/>
          </p:nvSpPr>
          <p:spPr bwMode="auto">
            <a:xfrm flipH="1">
              <a:off x="3297" y="1407"/>
              <a:ext cx="5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1" name="Rectangle 577"/>
            <p:cNvSpPr>
              <a:spLocks noChangeArrowheads="1"/>
            </p:cNvSpPr>
            <p:nvPr/>
          </p:nvSpPr>
          <p:spPr bwMode="auto">
            <a:xfrm rot="16200000">
              <a:off x="3123" y="2699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2" name="Rectangle 578"/>
            <p:cNvSpPr>
              <a:spLocks noChangeArrowheads="1"/>
            </p:cNvSpPr>
            <p:nvPr/>
          </p:nvSpPr>
          <p:spPr bwMode="auto">
            <a:xfrm rot="16200000">
              <a:off x="3090" y="2237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3" name="Rectangle 579"/>
            <p:cNvSpPr>
              <a:spLocks noChangeArrowheads="1"/>
            </p:cNvSpPr>
            <p:nvPr/>
          </p:nvSpPr>
          <p:spPr bwMode="auto">
            <a:xfrm rot="16200000">
              <a:off x="3090" y="1781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4" name="Rectangle 580"/>
            <p:cNvSpPr>
              <a:spLocks noChangeArrowheads="1"/>
            </p:cNvSpPr>
            <p:nvPr/>
          </p:nvSpPr>
          <p:spPr bwMode="auto">
            <a:xfrm rot="16200000">
              <a:off x="3090" y="1325"/>
              <a:ext cx="19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5" name="Rectangle 581"/>
            <p:cNvSpPr>
              <a:spLocks noChangeArrowheads="1"/>
            </p:cNvSpPr>
            <p:nvPr/>
          </p:nvSpPr>
          <p:spPr bwMode="auto">
            <a:xfrm>
              <a:off x="3351" y="987"/>
              <a:ext cx="2130" cy="2238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6" name="Rectangle 582"/>
            <p:cNvSpPr>
              <a:spLocks noChangeArrowheads="1"/>
            </p:cNvSpPr>
            <p:nvPr/>
          </p:nvSpPr>
          <p:spPr bwMode="auto">
            <a:xfrm>
              <a:off x="3045" y="675"/>
              <a:ext cx="274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Variance in the number of haplotypes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7" name="Rectangle 583"/>
            <p:cNvSpPr>
              <a:spLocks noChangeArrowheads="1"/>
            </p:cNvSpPr>
            <p:nvPr/>
          </p:nvSpPr>
          <p:spPr bwMode="auto">
            <a:xfrm>
              <a:off x="4356" y="3555"/>
              <a:ext cx="12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8" name="Rectangle 584"/>
            <p:cNvSpPr>
              <a:spLocks noChangeArrowheads="1"/>
            </p:cNvSpPr>
            <p:nvPr/>
          </p:nvSpPr>
          <p:spPr bwMode="auto">
            <a:xfrm rot="16200000">
              <a:off x="2622" y="2021"/>
              <a:ext cx="67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varHap.t20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9" name="Oval 585"/>
            <p:cNvSpPr>
              <a:spLocks noChangeArrowheads="1"/>
            </p:cNvSpPr>
            <p:nvPr/>
          </p:nvSpPr>
          <p:spPr bwMode="auto">
            <a:xfrm>
              <a:off x="3411" y="31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0" name="Oval 586"/>
            <p:cNvSpPr>
              <a:spLocks noChangeArrowheads="1"/>
            </p:cNvSpPr>
            <p:nvPr/>
          </p:nvSpPr>
          <p:spPr bwMode="auto">
            <a:xfrm>
              <a:off x="3429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1" name="Oval 587"/>
            <p:cNvSpPr>
              <a:spLocks noChangeArrowheads="1"/>
            </p:cNvSpPr>
            <p:nvPr/>
          </p:nvSpPr>
          <p:spPr bwMode="auto">
            <a:xfrm>
              <a:off x="3447" y="30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2" name="Oval 588"/>
            <p:cNvSpPr>
              <a:spLocks noChangeArrowheads="1"/>
            </p:cNvSpPr>
            <p:nvPr/>
          </p:nvSpPr>
          <p:spPr bwMode="auto">
            <a:xfrm>
              <a:off x="3459" y="30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3" name="Oval 589"/>
            <p:cNvSpPr>
              <a:spLocks noChangeArrowheads="1"/>
            </p:cNvSpPr>
            <p:nvPr/>
          </p:nvSpPr>
          <p:spPr bwMode="auto">
            <a:xfrm>
              <a:off x="3477" y="30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4" name="Oval 590"/>
            <p:cNvSpPr>
              <a:spLocks noChangeArrowheads="1"/>
            </p:cNvSpPr>
            <p:nvPr/>
          </p:nvSpPr>
          <p:spPr bwMode="auto">
            <a:xfrm>
              <a:off x="3489" y="30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5" name="Oval 591"/>
            <p:cNvSpPr>
              <a:spLocks noChangeArrowheads="1"/>
            </p:cNvSpPr>
            <p:nvPr/>
          </p:nvSpPr>
          <p:spPr bwMode="auto">
            <a:xfrm>
              <a:off x="3507" y="30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6" name="Oval 592"/>
            <p:cNvSpPr>
              <a:spLocks noChangeArrowheads="1"/>
            </p:cNvSpPr>
            <p:nvPr/>
          </p:nvSpPr>
          <p:spPr bwMode="auto">
            <a:xfrm>
              <a:off x="3525" y="29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7" name="Oval 593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8" name="Oval 594"/>
            <p:cNvSpPr>
              <a:spLocks noChangeArrowheads="1"/>
            </p:cNvSpPr>
            <p:nvPr/>
          </p:nvSpPr>
          <p:spPr bwMode="auto">
            <a:xfrm>
              <a:off x="3555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9" name="Oval 595"/>
            <p:cNvSpPr>
              <a:spLocks noChangeArrowheads="1"/>
            </p:cNvSpPr>
            <p:nvPr/>
          </p:nvSpPr>
          <p:spPr bwMode="auto">
            <a:xfrm>
              <a:off x="3567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0" name="Oval 596"/>
            <p:cNvSpPr>
              <a:spLocks noChangeArrowheads="1"/>
            </p:cNvSpPr>
            <p:nvPr/>
          </p:nvSpPr>
          <p:spPr bwMode="auto">
            <a:xfrm>
              <a:off x="3585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1" name="Oval 597"/>
            <p:cNvSpPr>
              <a:spLocks noChangeArrowheads="1"/>
            </p:cNvSpPr>
            <p:nvPr/>
          </p:nvSpPr>
          <p:spPr bwMode="auto">
            <a:xfrm>
              <a:off x="3603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2" name="Oval 598"/>
            <p:cNvSpPr>
              <a:spLocks noChangeArrowheads="1"/>
            </p:cNvSpPr>
            <p:nvPr/>
          </p:nvSpPr>
          <p:spPr bwMode="auto">
            <a:xfrm>
              <a:off x="3615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3" name="Oval 599"/>
            <p:cNvSpPr>
              <a:spLocks noChangeArrowheads="1"/>
            </p:cNvSpPr>
            <p:nvPr/>
          </p:nvSpPr>
          <p:spPr bwMode="auto">
            <a:xfrm>
              <a:off x="3633" y="28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" name="Oval 600"/>
            <p:cNvSpPr>
              <a:spLocks noChangeArrowheads="1"/>
            </p:cNvSpPr>
            <p:nvPr/>
          </p:nvSpPr>
          <p:spPr bwMode="auto">
            <a:xfrm>
              <a:off x="3645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5" name="Oval 601"/>
            <p:cNvSpPr>
              <a:spLocks noChangeArrowheads="1"/>
            </p:cNvSpPr>
            <p:nvPr/>
          </p:nvSpPr>
          <p:spPr bwMode="auto">
            <a:xfrm>
              <a:off x="3663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6" name="Oval 602"/>
            <p:cNvSpPr>
              <a:spLocks noChangeArrowheads="1"/>
            </p:cNvSpPr>
            <p:nvPr/>
          </p:nvSpPr>
          <p:spPr bwMode="auto">
            <a:xfrm>
              <a:off x="3681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7" name="Oval 603"/>
            <p:cNvSpPr>
              <a:spLocks noChangeArrowheads="1"/>
            </p:cNvSpPr>
            <p:nvPr/>
          </p:nvSpPr>
          <p:spPr bwMode="auto">
            <a:xfrm>
              <a:off x="369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8" name="Oval 604"/>
            <p:cNvSpPr>
              <a:spLocks noChangeArrowheads="1"/>
            </p:cNvSpPr>
            <p:nvPr/>
          </p:nvSpPr>
          <p:spPr bwMode="auto">
            <a:xfrm>
              <a:off x="371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9" name="Oval 605"/>
            <p:cNvSpPr>
              <a:spLocks noChangeArrowheads="1"/>
            </p:cNvSpPr>
            <p:nvPr/>
          </p:nvSpPr>
          <p:spPr bwMode="auto">
            <a:xfrm>
              <a:off x="372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0" name="Oval 606"/>
            <p:cNvSpPr>
              <a:spLocks noChangeArrowheads="1"/>
            </p:cNvSpPr>
            <p:nvPr/>
          </p:nvSpPr>
          <p:spPr bwMode="auto">
            <a:xfrm>
              <a:off x="3741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1" name="Oval 607"/>
            <p:cNvSpPr>
              <a:spLocks noChangeArrowheads="1"/>
            </p:cNvSpPr>
            <p:nvPr/>
          </p:nvSpPr>
          <p:spPr bwMode="auto">
            <a:xfrm>
              <a:off x="375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2" name="Oval 608"/>
            <p:cNvSpPr>
              <a:spLocks noChangeArrowheads="1"/>
            </p:cNvSpPr>
            <p:nvPr/>
          </p:nvSpPr>
          <p:spPr bwMode="auto">
            <a:xfrm>
              <a:off x="3771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810"/>
          <p:cNvGrpSpPr>
            <a:grpSpLocks/>
          </p:cNvGrpSpPr>
          <p:nvPr/>
        </p:nvGrpSpPr>
        <p:grpSpPr bwMode="auto">
          <a:xfrm>
            <a:off x="5414963" y="2500313"/>
            <a:ext cx="3190875" cy="2486025"/>
            <a:chOff x="3411" y="1575"/>
            <a:chExt cx="2010" cy="1566"/>
          </a:xfrm>
        </p:grpSpPr>
        <p:sp>
          <p:nvSpPr>
            <p:cNvPr id="1043" name="Oval 610"/>
            <p:cNvSpPr>
              <a:spLocks noChangeArrowheads="1"/>
            </p:cNvSpPr>
            <p:nvPr/>
          </p:nvSpPr>
          <p:spPr bwMode="auto">
            <a:xfrm>
              <a:off x="3789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Oval 611"/>
            <p:cNvSpPr>
              <a:spLocks noChangeArrowheads="1"/>
            </p:cNvSpPr>
            <p:nvPr/>
          </p:nvSpPr>
          <p:spPr bwMode="auto">
            <a:xfrm>
              <a:off x="3807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Oval 612"/>
            <p:cNvSpPr>
              <a:spLocks noChangeArrowheads="1"/>
            </p:cNvSpPr>
            <p:nvPr/>
          </p:nvSpPr>
          <p:spPr bwMode="auto">
            <a:xfrm>
              <a:off x="3819" y="25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Oval 613"/>
            <p:cNvSpPr>
              <a:spLocks noChangeArrowheads="1"/>
            </p:cNvSpPr>
            <p:nvPr/>
          </p:nvSpPr>
          <p:spPr bwMode="auto">
            <a:xfrm>
              <a:off x="3837" y="25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Oval 614"/>
            <p:cNvSpPr>
              <a:spLocks noChangeArrowheads="1"/>
            </p:cNvSpPr>
            <p:nvPr/>
          </p:nvSpPr>
          <p:spPr bwMode="auto">
            <a:xfrm>
              <a:off x="3849" y="25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Oval 615"/>
            <p:cNvSpPr>
              <a:spLocks noChangeArrowheads="1"/>
            </p:cNvSpPr>
            <p:nvPr/>
          </p:nvSpPr>
          <p:spPr bwMode="auto">
            <a:xfrm>
              <a:off x="3867" y="25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Oval 616"/>
            <p:cNvSpPr>
              <a:spLocks noChangeArrowheads="1"/>
            </p:cNvSpPr>
            <p:nvPr/>
          </p:nvSpPr>
          <p:spPr bwMode="auto">
            <a:xfrm>
              <a:off x="3885" y="25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Oval 617"/>
            <p:cNvSpPr>
              <a:spLocks noChangeArrowheads="1"/>
            </p:cNvSpPr>
            <p:nvPr/>
          </p:nvSpPr>
          <p:spPr bwMode="auto">
            <a:xfrm>
              <a:off x="3897" y="25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Oval 618"/>
            <p:cNvSpPr>
              <a:spLocks noChangeArrowheads="1"/>
            </p:cNvSpPr>
            <p:nvPr/>
          </p:nvSpPr>
          <p:spPr bwMode="auto">
            <a:xfrm>
              <a:off x="3915" y="24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Oval 619"/>
            <p:cNvSpPr>
              <a:spLocks noChangeArrowheads="1"/>
            </p:cNvSpPr>
            <p:nvPr/>
          </p:nvSpPr>
          <p:spPr bwMode="auto">
            <a:xfrm>
              <a:off x="3927" y="24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Oval 620"/>
            <p:cNvSpPr>
              <a:spLocks noChangeArrowheads="1"/>
            </p:cNvSpPr>
            <p:nvPr/>
          </p:nvSpPr>
          <p:spPr bwMode="auto">
            <a:xfrm>
              <a:off x="3945" y="24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Oval 621"/>
            <p:cNvSpPr>
              <a:spLocks noChangeArrowheads="1"/>
            </p:cNvSpPr>
            <p:nvPr/>
          </p:nvSpPr>
          <p:spPr bwMode="auto">
            <a:xfrm>
              <a:off x="3963" y="24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Oval 622"/>
            <p:cNvSpPr>
              <a:spLocks noChangeArrowheads="1"/>
            </p:cNvSpPr>
            <p:nvPr/>
          </p:nvSpPr>
          <p:spPr bwMode="auto">
            <a:xfrm>
              <a:off x="3975" y="24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Oval 623"/>
            <p:cNvSpPr>
              <a:spLocks noChangeArrowheads="1"/>
            </p:cNvSpPr>
            <p:nvPr/>
          </p:nvSpPr>
          <p:spPr bwMode="auto">
            <a:xfrm>
              <a:off x="3993" y="24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Oval 624"/>
            <p:cNvSpPr>
              <a:spLocks noChangeArrowheads="1"/>
            </p:cNvSpPr>
            <p:nvPr/>
          </p:nvSpPr>
          <p:spPr bwMode="auto">
            <a:xfrm>
              <a:off x="4005" y="23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Oval 625"/>
            <p:cNvSpPr>
              <a:spLocks noChangeArrowheads="1"/>
            </p:cNvSpPr>
            <p:nvPr/>
          </p:nvSpPr>
          <p:spPr bwMode="auto">
            <a:xfrm>
              <a:off x="4023" y="23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Oval 626"/>
            <p:cNvSpPr>
              <a:spLocks noChangeArrowheads="1"/>
            </p:cNvSpPr>
            <p:nvPr/>
          </p:nvSpPr>
          <p:spPr bwMode="auto">
            <a:xfrm>
              <a:off x="4041" y="23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Oval 627"/>
            <p:cNvSpPr>
              <a:spLocks noChangeArrowheads="1"/>
            </p:cNvSpPr>
            <p:nvPr/>
          </p:nvSpPr>
          <p:spPr bwMode="auto">
            <a:xfrm>
              <a:off x="4053" y="23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Oval 628"/>
            <p:cNvSpPr>
              <a:spLocks noChangeArrowheads="1"/>
            </p:cNvSpPr>
            <p:nvPr/>
          </p:nvSpPr>
          <p:spPr bwMode="auto">
            <a:xfrm>
              <a:off x="4071" y="23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Oval 629"/>
            <p:cNvSpPr>
              <a:spLocks noChangeArrowheads="1"/>
            </p:cNvSpPr>
            <p:nvPr/>
          </p:nvSpPr>
          <p:spPr bwMode="auto">
            <a:xfrm>
              <a:off x="4089" y="23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Oval 630"/>
            <p:cNvSpPr>
              <a:spLocks noChangeArrowheads="1"/>
            </p:cNvSpPr>
            <p:nvPr/>
          </p:nvSpPr>
          <p:spPr bwMode="auto">
            <a:xfrm>
              <a:off x="4101" y="23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Oval 631"/>
            <p:cNvSpPr>
              <a:spLocks noChangeArrowheads="1"/>
            </p:cNvSpPr>
            <p:nvPr/>
          </p:nvSpPr>
          <p:spPr bwMode="auto">
            <a:xfrm>
              <a:off x="4119" y="22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Oval 632"/>
            <p:cNvSpPr>
              <a:spLocks noChangeArrowheads="1"/>
            </p:cNvSpPr>
            <p:nvPr/>
          </p:nvSpPr>
          <p:spPr bwMode="auto">
            <a:xfrm>
              <a:off x="4131" y="22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Oval 633"/>
            <p:cNvSpPr>
              <a:spLocks noChangeArrowheads="1"/>
            </p:cNvSpPr>
            <p:nvPr/>
          </p:nvSpPr>
          <p:spPr bwMode="auto">
            <a:xfrm>
              <a:off x="4149" y="22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Oval 634"/>
            <p:cNvSpPr>
              <a:spLocks noChangeArrowheads="1"/>
            </p:cNvSpPr>
            <p:nvPr/>
          </p:nvSpPr>
          <p:spPr bwMode="auto">
            <a:xfrm>
              <a:off x="4167" y="22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Oval 635"/>
            <p:cNvSpPr>
              <a:spLocks noChangeArrowheads="1"/>
            </p:cNvSpPr>
            <p:nvPr/>
          </p:nvSpPr>
          <p:spPr bwMode="auto">
            <a:xfrm>
              <a:off x="4179" y="22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Oval 636"/>
            <p:cNvSpPr>
              <a:spLocks noChangeArrowheads="1"/>
            </p:cNvSpPr>
            <p:nvPr/>
          </p:nvSpPr>
          <p:spPr bwMode="auto">
            <a:xfrm>
              <a:off x="4197" y="22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Oval 637"/>
            <p:cNvSpPr>
              <a:spLocks noChangeArrowheads="1"/>
            </p:cNvSpPr>
            <p:nvPr/>
          </p:nvSpPr>
          <p:spPr bwMode="auto">
            <a:xfrm>
              <a:off x="4209" y="22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Oval 638"/>
            <p:cNvSpPr>
              <a:spLocks noChangeArrowheads="1"/>
            </p:cNvSpPr>
            <p:nvPr/>
          </p:nvSpPr>
          <p:spPr bwMode="auto">
            <a:xfrm>
              <a:off x="4227" y="22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Oval 639"/>
            <p:cNvSpPr>
              <a:spLocks noChangeArrowheads="1"/>
            </p:cNvSpPr>
            <p:nvPr/>
          </p:nvSpPr>
          <p:spPr bwMode="auto">
            <a:xfrm>
              <a:off x="4245" y="21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Oval 640"/>
            <p:cNvSpPr>
              <a:spLocks noChangeArrowheads="1"/>
            </p:cNvSpPr>
            <p:nvPr/>
          </p:nvSpPr>
          <p:spPr bwMode="auto">
            <a:xfrm>
              <a:off x="4257" y="21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Oval 641"/>
            <p:cNvSpPr>
              <a:spLocks noChangeArrowheads="1"/>
            </p:cNvSpPr>
            <p:nvPr/>
          </p:nvSpPr>
          <p:spPr bwMode="auto">
            <a:xfrm>
              <a:off x="4275" y="21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Oval 642"/>
            <p:cNvSpPr>
              <a:spLocks noChangeArrowheads="1"/>
            </p:cNvSpPr>
            <p:nvPr/>
          </p:nvSpPr>
          <p:spPr bwMode="auto">
            <a:xfrm>
              <a:off x="4287" y="21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Oval 643"/>
            <p:cNvSpPr>
              <a:spLocks noChangeArrowheads="1"/>
            </p:cNvSpPr>
            <p:nvPr/>
          </p:nvSpPr>
          <p:spPr bwMode="auto">
            <a:xfrm>
              <a:off x="4305" y="21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Oval 644"/>
            <p:cNvSpPr>
              <a:spLocks noChangeArrowheads="1"/>
            </p:cNvSpPr>
            <p:nvPr/>
          </p:nvSpPr>
          <p:spPr bwMode="auto">
            <a:xfrm>
              <a:off x="4323" y="21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Oval 645"/>
            <p:cNvSpPr>
              <a:spLocks noChangeArrowheads="1"/>
            </p:cNvSpPr>
            <p:nvPr/>
          </p:nvSpPr>
          <p:spPr bwMode="auto">
            <a:xfrm>
              <a:off x="4335" y="21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Oval 646"/>
            <p:cNvSpPr>
              <a:spLocks noChangeArrowheads="1"/>
            </p:cNvSpPr>
            <p:nvPr/>
          </p:nvSpPr>
          <p:spPr bwMode="auto">
            <a:xfrm>
              <a:off x="4353" y="21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Oval 647"/>
            <p:cNvSpPr>
              <a:spLocks noChangeArrowheads="1"/>
            </p:cNvSpPr>
            <p:nvPr/>
          </p:nvSpPr>
          <p:spPr bwMode="auto">
            <a:xfrm>
              <a:off x="4365" y="21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Oval 648"/>
            <p:cNvSpPr>
              <a:spLocks noChangeArrowheads="1"/>
            </p:cNvSpPr>
            <p:nvPr/>
          </p:nvSpPr>
          <p:spPr bwMode="auto">
            <a:xfrm>
              <a:off x="4383" y="20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Oval 649"/>
            <p:cNvSpPr>
              <a:spLocks noChangeArrowheads="1"/>
            </p:cNvSpPr>
            <p:nvPr/>
          </p:nvSpPr>
          <p:spPr bwMode="auto">
            <a:xfrm>
              <a:off x="4401" y="20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Oval 650"/>
            <p:cNvSpPr>
              <a:spLocks noChangeArrowheads="1"/>
            </p:cNvSpPr>
            <p:nvPr/>
          </p:nvSpPr>
          <p:spPr bwMode="auto">
            <a:xfrm>
              <a:off x="4413" y="20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Oval 651"/>
            <p:cNvSpPr>
              <a:spLocks noChangeArrowheads="1"/>
            </p:cNvSpPr>
            <p:nvPr/>
          </p:nvSpPr>
          <p:spPr bwMode="auto">
            <a:xfrm>
              <a:off x="4431" y="20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Oval 652"/>
            <p:cNvSpPr>
              <a:spLocks noChangeArrowheads="1"/>
            </p:cNvSpPr>
            <p:nvPr/>
          </p:nvSpPr>
          <p:spPr bwMode="auto">
            <a:xfrm>
              <a:off x="4449" y="20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Oval 653"/>
            <p:cNvSpPr>
              <a:spLocks noChangeArrowheads="1"/>
            </p:cNvSpPr>
            <p:nvPr/>
          </p:nvSpPr>
          <p:spPr bwMode="auto">
            <a:xfrm>
              <a:off x="4461" y="20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Oval 654"/>
            <p:cNvSpPr>
              <a:spLocks noChangeArrowheads="1"/>
            </p:cNvSpPr>
            <p:nvPr/>
          </p:nvSpPr>
          <p:spPr bwMode="auto">
            <a:xfrm>
              <a:off x="4479" y="20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Oval 655"/>
            <p:cNvSpPr>
              <a:spLocks noChangeArrowheads="1"/>
            </p:cNvSpPr>
            <p:nvPr/>
          </p:nvSpPr>
          <p:spPr bwMode="auto">
            <a:xfrm>
              <a:off x="4491" y="20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Oval 656"/>
            <p:cNvSpPr>
              <a:spLocks noChangeArrowheads="1"/>
            </p:cNvSpPr>
            <p:nvPr/>
          </p:nvSpPr>
          <p:spPr bwMode="auto">
            <a:xfrm>
              <a:off x="4509" y="20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Oval 657"/>
            <p:cNvSpPr>
              <a:spLocks noChangeArrowheads="1"/>
            </p:cNvSpPr>
            <p:nvPr/>
          </p:nvSpPr>
          <p:spPr bwMode="auto">
            <a:xfrm>
              <a:off x="4527" y="20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Oval 658"/>
            <p:cNvSpPr>
              <a:spLocks noChangeArrowheads="1"/>
            </p:cNvSpPr>
            <p:nvPr/>
          </p:nvSpPr>
          <p:spPr bwMode="auto">
            <a:xfrm>
              <a:off x="4539" y="19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Oval 659"/>
            <p:cNvSpPr>
              <a:spLocks noChangeArrowheads="1"/>
            </p:cNvSpPr>
            <p:nvPr/>
          </p:nvSpPr>
          <p:spPr bwMode="auto">
            <a:xfrm>
              <a:off x="4557" y="19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Oval 660"/>
            <p:cNvSpPr>
              <a:spLocks noChangeArrowheads="1"/>
            </p:cNvSpPr>
            <p:nvPr/>
          </p:nvSpPr>
          <p:spPr bwMode="auto">
            <a:xfrm>
              <a:off x="4569" y="19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Oval 661"/>
            <p:cNvSpPr>
              <a:spLocks noChangeArrowheads="1"/>
            </p:cNvSpPr>
            <p:nvPr/>
          </p:nvSpPr>
          <p:spPr bwMode="auto">
            <a:xfrm>
              <a:off x="4587" y="196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Oval 662"/>
            <p:cNvSpPr>
              <a:spLocks noChangeArrowheads="1"/>
            </p:cNvSpPr>
            <p:nvPr/>
          </p:nvSpPr>
          <p:spPr bwMode="auto">
            <a:xfrm>
              <a:off x="4605" y="19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Oval 663"/>
            <p:cNvSpPr>
              <a:spLocks noChangeArrowheads="1"/>
            </p:cNvSpPr>
            <p:nvPr/>
          </p:nvSpPr>
          <p:spPr bwMode="auto">
            <a:xfrm>
              <a:off x="4617" y="19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Oval 664"/>
            <p:cNvSpPr>
              <a:spLocks noChangeArrowheads="1"/>
            </p:cNvSpPr>
            <p:nvPr/>
          </p:nvSpPr>
          <p:spPr bwMode="auto">
            <a:xfrm>
              <a:off x="4635" y="19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Oval 665"/>
            <p:cNvSpPr>
              <a:spLocks noChangeArrowheads="1"/>
            </p:cNvSpPr>
            <p:nvPr/>
          </p:nvSpPr>
          <p:spPr bwMode="auto">
            <a:xfrm>
              <a:off x="4647" y="19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Oval 666"/>
            <p:cNvSpPr>
              <a:spLocks noChangeArrowheads="1"/>
            </p:cNvSpPr>
            <p:nvPr/>
          </p:nvSpPr>
          <p:spPr bwMode="auto">
            <a:xfrm>
              <a:off x="4665" y="19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Oval 667"/>
            <p:cNvSpPr>
              <a:spLocks noChangeArrowheads="1"/>
            </p:cNvSpPr>
            <p:nvPr/>
          </p:nvSpPr>
          <p:spPr bwMode="auto">
            <a:xfrm>
              <a:off x="4683" y="19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Oval 668"/>
            <p:cNvSpPr>
              <a:spLocks noChangeArrowheads="1"/>
            </p:cNvSpPr>
            <p:nvPr/>
          </p:nvSpPr>
          <p:spPr bwMode="auto">
            <a:xfrm>
              <a:off x="4695" y="18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Oval 669"/>
            <p:cNvSpPr>
              <a:spLocks noChangeArrowheads="1"/>
            </p:cNvSpPr>
            <p:nvPr/>
          </p:nvSpPr>
          <p:spPr bwMode="auto">
            <a:xfrm>
              <a:off x="4713" y="18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Oval 670"/>
            <p:cNvSpPr>
              <a:spLocks noChangeArrowheads="1"/>
            </p:cNvSpPr>
            <p:nvPr/>
          </p:nvSpPr>
          <p:spPr bwMode="auto">
            <a:xfrm>
              <a:off x="4725" y="18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Oval 671"/>
            <p:cNvSpPr>
              <a:spLocks noChangeArrowheads="1"/>
            </p:cNvSpPr>
            <p:nvPr/>
          </p:nvSpPr>
          <p:spPr bwMode="auto">
            <a:xfrm>
              <a:off x="4743" y="18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Oval 672"/>
            <p:cNvSpPr>
              <a:spLocks noChangeArrowheads="1"/>
            </p:cNvSpPr>
            <p:nvPr/>
          </p:nvSpPr>
          <p:spPr bwMode="auto">
            <a:xfrm>
              <a:off x="4761" y="18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Oval 673"/>
            <p:cNvSpPr>
              <a:spLocks noChangeArrowheads="1"/>
            </p:cNvSpPr>
            <p:nvPr/>
          </p:nvSpPr>
          <p:spPr bwMode="auto">
            <a:xfrm>
              <a:off x="4773" y="18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Oval 674"/>
            <p:cNvSpPr>
              <a:spLocks noChangeArrowheads="1"/>
            </p:cNvSpPr>
            <p:nvPr/>
          </p:nvSpPr>
          <p:spPr bwMode="auto">
            <a:xfrm>
              <a:off x="4791" y="18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Oval 675"/>
            <p:cNvSpPr>
              <a:spLocks noChangeArrowheads="1"/>
            </p:cNvSpPr>
            <p:nvPr/>
          </p:nvSpPr>
          <p:spPr bwMode="auto">
            <a:xfrm>
              <a:off x="4809" y="18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Oval 676"/>
            <p:cNvSpPr>
              <a:spLocks noChangeArrowheads="1"/>
            </p:cNvSpPr>
            <p:nvPr/>
          </p:nvSpPr>
          <p:spPr bwMode="auto">
            <a:xfrm>
              <a:off x="4821" y="18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Oval 677"/>
            <p:cNvSpPr>
              <a:spLocks noChangeArrowheads="1"/>
            </p:cNvSpPr>
            <p:nvPr/>
          </p:nvSpPr>
          <p:spPr bwMode="auto">
            <a:xfrm>
              <a:off x="4839" y="18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Oval 678"/>
            <p:cNvSpPr>
              <a:spLocks noChangeArrowheads="1"/>
            </p:cNvSpPr>
            <p:nvPr/>
          </p:nvSpPr>
          <p:spPr bwMode="auto">
            <a:xfrm>
              <a:off x="4851" y="18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Oval 679"/>
            <p:cNvSpPr>
              <a:spLocks noChangeArrowheads="1"/>
            </p:cNvSpPr>
            <p:nvPr/>
          </p:nvSpPr>
          <p:spPr bwMode="auto">
            <a:xfrm>
              <a:off x="4869" y="18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Oval 680"/>
            <p:cNvSpPr>
              <a:spLocks noChangeArrowheads="1"/>
            </p:cNvSpPr>
            <p:nvPr/>
          </p:nvSpPr>
          <p:spPr bwMode="auto">
            <a:xfrm>
              <a:off x="4887" y="17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Oval 681"/>
            <p:cNvSpPr>
              <a:spLocks noChangeArrowheads="1"/>
            </p:cNvSpPr>
            <p:nvPr/>
          </p:nvSpPr>
          <p:spPr bwMode="auto">
            <a:xfrm>
              <a:off x="4899" y="17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Oval 682"/>
            <p:cNvSpPr>
              <a:spLocks noChangeArrowheads="1"/>
            </p:cNvSpPr>
            <p:nvPr/>
          </p:nvSpPr>
          <p:spPr bwMode="auto">
            <a:xfrm>
              <a:off x="4917" y="17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Oval 683"/>
            <p:cNvSpPr>
              <a:spLocks noChangeArrowheads="1"/>
            </p:cNvSpPr>
            <p:nvPr/>
          </p:nvSpPr>
          <p:spPr bwMode="auto">
            <a:xfrm>
              <a:off x="4929" y="17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Oval 684"/>
            <p:cNvSpPr>
              <a:spLocks noChangeArrowheads="1"/>
            </p:cNvSpPr>
            <p:nvPr/>
          </p:nvSpPr>
          <p:spPr bwMode="auto">
            <a:xfrm>
              <a:off x="4947" y="17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Oval 685"/>
            <p:cNvSpPr>
              <a:spLocks noChangeArrowheads="1"/>
            </p:cNvSpPr>
            <p:nvPr/>
          </p:nvSpPr>
          <p:spPr bwMode="auto">
            <a:xfrm>
              <a:off x="4965" y="17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Oval 686"/>
            <p:cNvSpPr>
              <a:spLocks noChangeArrowheads="1"/>
            </p:cNvSpPr>
            <p:nvPr/>
          </p:nvSpPr>
          <p:spPr bwMode="auto">
            <a:xfrm>
              <a:off x="4977" y="17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Oval 687"/>
            <p:cNvSpPr>
              <a:spLocks noChangeArrowheads="1"/>
            </p:cNvSpPr>
            <p:nvPr/>
          </p:nvSpPr>
          <p:spPr bwMode="auto">
            <a:xfrm>
              <a:off x="4995" y="17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Oval 688"/>
            <p:cNvSpPr>
              <a:spLocks noChangeArrowheads="1"/>
            </p:cNvSpPr>
            <p:nvPr/>
          </p:nvSpPr>
          <p:spPr bwMode="auto">
            <a:xfrm>
              <a:off x="5007" y="17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Oval 689"/>
            <p:cNvSpPr>
              <a:spLocks noChangeArrowheads="1"/>
            </p:cNvSpPr>
            <p:nvPr/>
          </p:nvSpPr>
          <p:spPr bwMode="auto">
            <a:xfrm>
              <a:off x="5025" y="17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Oval 690"/>
            <p:cNvSpPr>
              <a:spLocks noChangeArrowheads="1"/>
            </p:cNvSpPr>
            <p:nvPr/>
          </p:nvSpPr>
          <p:spPr bwMode="auto">
            <a:xfrm>
              <a:off x="5043" y="17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Oval 691"/>
            <p:cNvSpPr>
              <a:spLocks noChangeArrowheads="1"/>
            </p:cNvSpPr>
            <p:nvPr/>
          </p:nvSpPr>
          <p:spPr bwMode="auto">
            <a:xfrm>
              <a:off x="5055" y="17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Oval 692"/>
            <p:cNvSpPr>
              <a:spLocks noChangeArrowheads="1"/>
            </p:cNvSpPr>
            <p:nvPr/>
          </p:nvSpPr>
          <p:spPr bwMode="auto">
            <a:xfrm>
              <a:off x="5073" y="17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Oval 693"/>
            <p:cNvSpPr>
              <a:spLocks noChangeArrowheads="1"/>
            </p:cNvSpPr>
            <p:nvPr/>
          </p:nvSpPr>
          <p:spPr bwMode="auto">
            <a:xfrm>
              <a:off x="5085" y="17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Oval 694"/>
            <p:cNvSpPr>
              <a:spLocks noChangeArrowheads="1"/>
            </p:cNvSpPr>
            <p:nvPr/>
          </p:nvSpPr>
          <p:spPr bwMode="auto">
            <a:xfrm>
              <a:off x="5103" y="16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Oval 695"/>
            <p:cNvSpPr>
              <a:spLocks noChangeArrowheads="1"/>
            </p:cNvSpPr>
            <p:nvPr/>
          </p:nvSpPr>
          <p:spPr bwMode="auto">
            <a:xfrm>
              <a:off x="5121" y="168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Oval 696"/>
            <p:cNvSpPr>
              <a:spLocks noChangeArrowheads="1"/>
            </p:cNvSpPr>
            <p:nvPr/>
          </p:nvSpPr>
          <p:spPr bwMode="auto">
            <a:xfrm>
              <a:off x="5133" y="16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Oval 697"/>
            <p:cNvSpPr>
              <a:spLocks noChangeArrowheads="1"/>
            </p:cNvSpPr>
            <p:nvPr/>
          </p:nvSpPr>
          <p:spPr bwMode="auto">
            <a:xfrm>
              <a:off x="5151" y="16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Oval 698"/>
            <p:cNvSpPr>
              <a:spLocks noChangeArrowheads="1"/>
            </p:cNvSpPr>
            <p:nvPr/>
          </p:nvSpPr>
          <p:spPr bwMode="auto">
            <a:xfrm>
              <a:off x="5169" y="16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Oval 699"/>
            <p:cNvSpPr>
              <a:spLocks noChangeArrowheads="1"/>
            </p:cNvSpPr>
            <p:nvPr/>
          </p:nvSpPr>
          <p:spPr bwMode="auto">
            <a:xfrm>
              <a:off x="5181" y="16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Oval 700"/>
            <p:cNvSpPr>
              <a:spLocks noChangeArrowheads="1"/>
            </p:cNvSpPr>
            <p:nvPr/>
          </p:nvSpPr>
          <p:spPr bwMode="auto">
            <a:xfrm>
              <a:off x="5199" y="16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Oval 701"/>
            <p:cNvSpPr>
              <a:spLocks noChangeArrowheads="1"/>
            </p:cNvSpPr>
            <p:nvPr/>
          </p:nvSpPr>
          <p:spPr bwMode="auto">
            <a:xfrm>
              <a:off x="5211" y="16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Oval 702"/>
            <p:cNvSpPr>
              <a:spLocks noChangeArrowheads="1"/>
            </p:cNvSpPr>
            <p:nvPr/>
          </p:nvSpPr>
          <p:spPr bwMode="auto">
            <a:xfrm>
              <a:off x="5229" y="16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Oval 703"/>
            <p:cNvSpPr>
              <a:spLocks noChangeArrowheads="1"/>
            </p:cNvSpPr>
            <p:nvPr/>
          </p:nvSpPr>
          <p:spPr bwMode="auto">
            <a:xfrm>
              <a:off x="5247" y="16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Oval 704"/>
            <p:cNvSpPr>
              <a:spLocks noChangeArrowheads="1"/>
            </p:cNvSpPr>
            <p:nvPr/>
          </p:nvSpPr>
          <p:spPr bwMode="auto">
            <a:xfrm>
              <a:off x="5259" y="162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Oval 705"/>
            <p:cNvSpPr>
              <a:spLocks noChangeArrowheads="1"/>
            </p:cNvSpPr>
            <p:nvPr/>
          </p:nvSpPr>
          <p:spPr bwMode="auto">
            <a:xfrm>
              <a:off x="5277" y="16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Oval 706"/>
            <p:cNvSpPr>
              <a:spLocks noChangeArrowheads="1"/>
            </p:cNvSpPr>
            <p:nvPr/>
          </p:nvSpPr>
          <p:spPr bwMode="auto">
            <a:xfrm>
              <a:off x="5289" y="16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Oval 707"/>
            <p:cNvSpPr>
              <a:spLocks noChangeArrowheads="1"/>
            </p:cNvSpPr>
            <p:nvPr/>
          </p:nvSpPr>
          <p:spPr bwMode="auto">
            <a:xfrm>
              <a:off x="5307" y="16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Oval 708"/>
            <p:cNvSpPr>
              <a:spLocks noChangeArrowheads="1"/>
            </p:cNvSpPr>
            <p:nvPr/>
          </p:nvSpPr>
          <p:spPr bwMode="auto">
            <a:xfrm>
              <a:off x="5325" y="16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Oval 709"/>
            <p:cNvSpPr>
              <a:spLocks noChangeArrowheads="1"/>
            </p:cNvSpPr>
            <p:nvPr/>
          </p:nvSpPr>
          <p:spPr bwMode="auto">
            <a:xfrm>
              <a:off x="5337" y="15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Oval 710"/>
            <p:cNvSpPr>
              <a:spLocks noChangeArrowheads="1"/>
            </p:cNvSpPr>
            <p:nvPr/>
          </p:nvSpPr>
          <p:spPr bwMode="auto">
            <a:xfrm>
              <a:off x="5355" y="15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Oval 711"/>
            <p:cNvSpPr>
              <a:spLocks noChangeArrowheads="1"/>
            </p:cNvSpPr>
            <p:nvPr/>
          </p:nvSpPr>
          <p:spPr bwMode="auto">
            <a:xfrm>
              <a:off x="5367" y="15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Oval 712"/>
            <p:cNvSpPr>
              <a:spLocks noChangeArrowheads="1"/>
            </p:cNvSpPr>
            <p:nvPr/>
          </p:nvSpPr>
          <p:spPr bwMode="auto">
            <a:xfrm>
              <a:off x="5385" y="15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Oval 713"/>
            <p:cNvSpPr>
              <a:spLocks noChangeArrowheads="1"/>
            </p:cNvSpPr>
            <p:nvPr/>
          </p:nvSpPr>
          <p:spPr bwMode="auto">
            <a:xfrm>
              <a:off x="3411" y="31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Oval 714"/>
            <p:cNvSpPr>
              <a:spLocks noChangeArrowheads="1"/>
            </p:cNvSpPr>
            <p:nvPr/>
          </p:nvSpPr>
          <p:spPr bwMode="auto">
            <a:xfrm>
              <a:off x="3429" y="30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Oval 715"/>
            <p:cNvSpPr>
              <a:spLocks noChangeArrowheads="1"/>
            </p:cNvSpPr>
            <p:nvPr/>
          </p:nvSpPr>
          <p:spPr bwMode="auto">
            <a:xfrm>
              <a:off x="3447" y="30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Oval 716"/>
            <p:cNvSpPr>
              <a:spLocks noChangeArrowheads="1"/>
            </p:cNvSpPr>
            <p:nvPr/>
          </p:nvSpPr>
          <p:spPr bwMode="auto">
            <a:xfrm>
              <a:off x="3459" y="30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Oval 717"/>
            <p:cNvSpPr>
              <a:spLocks noChangeArrowheads="1"/>
            </p:cNvSpPr>
            <p:nvPr/>
          </p:nvSpPr>
          <p:spPr bwMode="auto">
            <a:xfrm>
              <a:off x="3477" y="30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Oval 718"/>
            <p:cNvSpPr>
              <a:spLocks noChangeArrowheads="1"/>
            </p:cNvSpPr>
            <p:nvPr/>
          </p:nvSpPr>
          <p:spPr bwMode="auto">
            <a:xfrm>
              <a:off x="3489" y="30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Oval 719"/>
            <p:cNvSpPr>
              <a:spLocks noChangeArrowheads="1"/>
            </p:cNvSpPr>
            <p:nvPr/>
          </p:nvSpPr>
          <p:spPr bwMode="auto">
            <a:xfrm>
              <a:off x="3507" y="29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Oval 720"/>
            <p:cNvSpPr>
              <a:spLocks noChangeArrowheads="1"/>
            </p:cNvSpPr>
            <p:nvPr/>
          </p:nvSpPr>
          <p:spPr bwMode="auto">
            <a:xfrm>
              <a:off x="3525" y="29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Oval 721"/>
            <p:cNvSpPr>
              <a:spLocks noChangeArrowheads="1"/>
            </p:cNvSpPr>
            <p:nvPr/>
          </p:nvSpPr>
          <p:spPr bwMode="auto">
            <a:xfrm>
              <a:off x="3537" y="29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Oval 722"/>
            <p:cNvSpPr>
              <a:spLocks noChangeArrowheads="1"/>
            </p:cNvSpPr>
            <p:nvPr/>
          </p:nvSpPr>
          <p:spPr bwMode="auto">
            <a:xfrm>
              <a:off x="3555" y="29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Oval 723"/>
            <p:cNvSpPr>
              <a:spLocks noChangeArrowheads="1"/>
            </p:cNvSpPr>
            <p:nvPr/>
          </p:nvSpPr>
          <p:spPr bwMode="auto">
            <a:xfrm>
              <a:off x="3567" y="29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Oval 724"/>
            <p:cNvSpPr>
              <a:spLocks noChangeArrowheads="1"/>
            </p:cNvSpPr>
            <p:nvPr/>
          </p:nvSpPr>
          <p:spPr bwMode="auto">
            <a:xfrm>
              <a:off x="3585" y="29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Oval 725"/>
            <p:cNvSpPr>
              <a:spLocks noChangeArrowheads="1"/>
            </p:cNvSpPr>
            <p:nvPr/>
          </p:nvSpPr>
          <p:spPr bwMode="auto">
            <a:xfrm>
              <a:off x="3603" y="29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Oval 726"/>
            <p:cNvSpPr>
              <a:spLocks noChangeArrowheads="1"/>
            </p:cNvSpPr>
            <p:nvPr/>
          </p:nvSpPr>
          <p:spPr bwMode="auto">
            <a:xfrm>
              <a:off x="3615" y="29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Oval 727"/>
            <p:cNvSpPr>
              <a:spLocks noChangeArrowheads="1"/>
            </p:cNvSpPr>
            <p:nvPr/>
          </p:nvSpPr>
          <p:spPr bwMode="auto">
            <a:xfrm>
              <a:off x="3633" y="28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Oval 728"/>
            <p:cNvSpPr>
              <a:spLocks noChangeArrowheads="1"/>
            </p:cNvSpPr>
            <p:nvPr/>
          </p:nvSpPr>
          <p:spPr bwMode="auto">
            <a:xfrm>
              <a:off x="3645" y="288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Oval 729"/>
            <p:cNvSpPr>
              <a:spLocks noChangeArrowheads="1"/>
            </p:cNvSpPr>
            <p:nvPr/>
          </p:nvSpPr>
          <p:spPr bwMode="auto">
            <a:xfrm>
              <a:off x="3663" y="287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Oval 730"/>
            <p:cNvSpPr>
              <a:spLocks noChangeArrowheads="1"/>
            </p:cNvSpPr>
            <p:nvPr/>
          </p:nvSpPr>
          <p:spPr bwMode="auto">
            <a:xfrm>
              <a:off x="3681" y="287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Oval 731"/>
            <p:cNvSpPr>
              <a:spLocks noChangeArrowheads="1"/>
            </p:cNvSpPr>
            <p:nvPr/>
          </p:nvSpPr>
          <p:spPr bwMode="auto">
            <a:xfrm>
              <a:off x="3693" y="285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Oval 732"/>
            <p:cNvSpPr>
              <a:spLocks noChangeArrowheads="1"/>
            </p:cNvSpPr>
            <p:nvPr/>
          </p:nvSpPr>
          <p:spPr bwMode="auto">
            <a:xfrm>
              <a:off x="3711" y="285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Oval 733"/>
            <p:cNvSpPr>
              <a:spLocks noChangeArrowheads="1"/>
            </p:cNvSpPr>
            <p:nvPr/>
          </p:nvSpPr>
          <p:spPr bwMode="auto">
            <a:xfrm>
              <a:off x="3729" y="284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Oval 734"/>
            <p:cNvSpPr>
              <a:spLocks noChangeArrowheads="1"/>
            </p:cNvSpPr>
            <p:nvPr/>
          </p:nvSpPr>
          <p:spPr bwMode="auto">
            <a:xfrm>
              <a:off x="3741" y="284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Oval 735"/>
            <p:cNvSpPr>
              <a:spLocks noChangeArrowheads="1"/>
            </p:cNvSpPr>
            <p:nvPr/>
          </p:nvSpPr>
          <p:spPr bwMode="auto">
            <a:xfrm>
              <a:off x="3759" y="283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Oval 736"/>
            <p:cNvSpPr>
              <a:spLocks noChangeArrowheads="1"/>
            </p:cNvSpPr>
            <p:nvPr/>
          </p:nvSpPr>
          <p:spPr bwMode="auto">
            <a:xfrm>
              <a:off x="3771" y="282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Oval 737"/>
            <p:cNvSpPr>
              <a:spLocks noChangeArrowheads="1"/>
            </p:cNvSpPr>
            <p:nvPr/>
          </p:nvSpPr>
          <p:spPr bwMode="auto">
            <a:xfrm>
              <a:off x="3789" y="281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Oval 738"/>
            <p:cNvSpPr>
              <a:spLocks noChangeArrowheads="1"/>
            </p:cNvSpPr>
            <p:nvPr/>
          </p:nvSpPr>
          <p:spPr bwMode="auto">
            <a:xfrm>
              <a:off x="3807" y="281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Oval 739"/>
            <p:cNvSpPr>
              <a:spLocks noChangeArrowheads="1"/>
            </p:cNvSpPr>
            <p:nvPr/>
          </p:nvSpPr>
          <p:spPr bwMode="auto">
            <a:xfrm>
              <a:off x="3819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Oval 740"/>
            <p:cNvSpPr>
              <a:spLocks noChangeArrowheads="1"/>
            </p:cNvSpPr>
            <p:nvPr/>
          </p:nvSpPr>
          <p:spPr bwMode="auto">
            <a:xfrm>
              <a:off x="3837" y="280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Oval 741"/>
            <p:cNvSpPr>
              <a:spLocks noChangeArrowheads="1"/>
            </p:cNvSpPr>
            <p:nvPr/>
          </p:nvSpPr>
          <p:spPr bwMode="auto">
            <a:xfrm>
              <a:off x="3849" y="279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Oval 742"/>
            <p:cNvSpPr>
              <a:spLocks noChangeArrowheads="1"/>
            </p:cNvSpPr>
            <p:nvPr/>
          </p:nvSpPr>
          <p:spPr bwMode="auto">
            <a:xfrm>
              <a:off x="3867" y="279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Oval 743"/>
            <p:cNvSpPr>
              <a:spLocks noChangeArrowheads="1"/>
            </p:cNvSpPr>
            <p:nvPr/>
          </p:nvSpPr>
          <p:spPr bwMode="auto">
            <a:xfrm>
              <a:off x="3885" y="278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Oval 744"/>
            <p:cNvSpPr>
              <a:spLocks noChangeArrowheads="1"/>
            </p:cNvSpPr>
            <p:nvPr/>
          </p:nvSpPr>
          <p:spPr bwMode="auto">
            <a:xfrm>
              <a:off x="3897" y="278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Oval 745"/>
            <p:cNvSpPr>
              <a:spLocks noChangeArrowheads="1"/>
            </p:cNvSpPr>
            <p:nvPr/>
          </p:nvSpPr>
          <p:spPr bwMode="auto">
            <a:xfrm>
              <a:off x="3915" y="277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Oval 746"/>
            <p:cNvSpPr>
              <a:spLocks noChangeArrowheads="1"/>
            </p:cNvSpPr>
            <p:nvPr/>
          </p:nvSpPr>
          <p:spPr bwMode="auto">
            <a:xfrm>
              <a:off x="3927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Oval 747"/>
            <p:cNvSpPr>
              <a:spLocks noChangeArrowheads="1"/>
            </p:cNvSpPr>
            <p:nvPr/>
          </p:nvSpPr>
          <p:spPr bwMode="auto">
            <a:xfrm>
              <a:off x="3945" y="276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Oval 748"/>
            <p:cNvSpPr>
              <a:spLocks noChangeArrowheads="1"/>
            </p:cNvSpPr>
            <p:nvPr/>
          </p:nvSpPr>
          <p:spPr bwMode="auto">
            <a:xfrm>
              <a:off x="3963" y="276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Oval 749"/>
            <p:cNvSpPr>
              <a:spLocks noChangeArrowheads="1"/>
            </p:cNvSpPr>
            <p:nvPr/>
          </p:nvSpPr>
          <p:spPr bwMode="auto">
            <a:xfrm>
              <a:off x="3975" y="275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Oval 750"/>
            <p:cNvSpPr>
              <a:spLocks noChangeArrowheads="1"/>
            </p:cNvSpPr>
            <p:nvPr/>
          </p:nvSpPr>
          <p:spPr bwMode="auto">
            <a:xfrm>
              <a:off x="3993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Oval 751"/>
            <p:cNvSpPr>
              <a:spLocks noChangeArrowheads="1"/>
            </p:cNvSpPr>
            <p:nvPr/>
          </p:nvSpPr>
          <p:spPr bwMode="auto">
            <a:xfrm>
              <a:off x="4005" y="275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Oval 752"/>
            <p:cNvSpPr>
              <a:spLocks noChangeArrowheads="1"/>
            </p:cNvSpPr>
            <p:nvPr/>
          </p:nvSpPr>
          <p:spPr bwMode="auto">
            <a:xfrm>
              <a:off x="4023" y="274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Oval 753"/>
            <p:cNvSpPr>
              <a:spLocks noChangeArrowheads="1"/>
            </p:cNvSpPr>
            <p:nvPr/>
          </p:nvSpPr>
          <p:spPr bwMode="auto">
            <a:xfrm>
              <a:off x="4041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Oval 754"/>
            <p:cNvSpPr>
              <a:spLocks noChangeArrowheads="1"/>
            </p:cNvSpPr>
            <p:nvPr/>
          </p:nvSpPr>
          <p:spPr bwMode="auto">
            <a:xfrm>
              <a:off x="4053" y="273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Oval 755"/>
            <p:cNvSpPr>
              <a:spLocks noChangeArrowheads="1"/>
            </p:cNvSpPr>
            <p:nvPr/>
          </p:nvSpPr>
          <p:spPr bwMode="auto">
            <a:xfrm>
              <a:off x="4071" y="273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Oval 756"/>
            <p:cNvSpPr>
              <a:spLocks noChangeArrowheads="1"/>
            </p:cNvSpPr>
            <p:nvPr/>
          </p:nvSpPr>
          <p:spPr bwMode="auto">
            <a:xfrm>
              <a:off x="4089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Oval 757"/>
            <p:cNvSpPr>
              <a:spLocks noChangeArrowheads="1"/>
            </p:cNvSpPr>
            <p:nvPr/>
          </p:nvSpPr>
          <p:spPr bwMode="auto">
            <a:xfrm>
              <a:off x="4101" y="272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Oval 758"/>
            <p:cNvSpPr>
              <a:spLocks noChangeArrowheads="1"/>
            </p:cNvSpPr>
            <p:nvPr/>
          </p:nvSpPr>
          <p:spPr bwMode="auto">
            <a:xfrm>
              <a:off x="4119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Oval 759"/>
            <p:cNvSpPr>
              <a:spLocks noChangeArrowheads="1"/>
            </p:cNvSpPr>
            <p:nvPr/>
          </p:nvSpPr>
          <p:spPr bwMode="auto">
            <a:xfrm>
              <a:off x="4131" y="272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Oval 760"/>
            <p:cNvSpPr>
              <a:spLocks noChangeArrowheads="1"/>
            </p:cNvSpPr>
            <p:nvPr/>
          </p:nvSpPr>
          <p:spPr bwMode="auto">
            <a:xfrm>
              <a:off x="4149" y="271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Oval 761"/>
            <p:cNvSpPr>
              <a:spLocks noChangeArrowheads="1"/>
            </p:cNvSpPr>
            <p:nvPr/>
          </p:nvSpPr>
          <p:spPr bwMode="auto">
            <a:xfrm>
              <a:off x="4167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Oval 762"/>
            <p:cNvSpPr>
              <a:spLocks noChangeArrowheads="1"/>
            </p:cNvSpPr>
            <p:nvPr/>
          </p:nvSpPr>
          <p:spPr bwMode="auto">
            <a:xfrm>
              <a:off x="4179" y="270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Oval 763"/>
            <p:cNvSpPr>
              <a:spLocks noChangeArrowheads="1"/>
            </p:cNvSpPr>
            <p:nvPr/>
          </p:nvSpPr>
          <p:spPr bwMode="auto">
            <a:xfrm>
              <a:off x="4197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Oval 764"/>
            <p:cNvSpPr>
              <a:spLocks noChangeArrowheads="1"/>
            </p:cNvSpPr>
            <p:nvPr/>
          </p:nvSpPr>
          <p:spPr bwMode="auto">
            <a:xfrm>
              <a:off x="4209" y="270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Oval 765"/>
            <p:cNvSpPr>
              <a:spLocks noChangeArrowheads="1"/>
            </p:cNvSpPr>
            <p:nvPr/>
          </p:nvSpPr>
          <p:spPr bwMode="auto">
            <a:xfrm>
              <a:off x="4227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Oval 766"/>
            <p:cNvSpPr>
              <a:spLocks noChangeArrowheads="1"/>
            </p:cNvSpPr>
            <p:nvPr/>
          </p:nvSpPr>
          <p:spPr bwMode="auto">
            <a:xfrm>
              <a:off x="4245" y="269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Oval 767"/>
            <p:cNvSpPr>
              <a:spLocks noChangeArrowheads="1"/>
            </p:cNvSpPr>
            <p:nvPr/>
          </p:nvSpPr>
          <p:spPr bwMode="auto">
            <a:xfrm>
              <a:off x="4257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Oval 768"/>
            <p:cNvSpPr>
              <a:spLocks noChangeArrowheads="1"/>
            </p:cNvSpPr>
            <p:nvPr/>
          </p:nvSpPr>
          <p:spPr bwMode="auto">
            <a:xfrm>
              <a:off x="4275" y="269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Oval 769"/>
            <p:cNvSpPr>
              <a:spLocks noChangeArrowheads="1"/>
            </p:cNvSpPr>
            <p:nvPr/>
          </p:nvSpPr>
          <p:spPr bwMode="auto">
            <a:xfrm>
              <a:off x="4287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Oval 770"/>
            <p:cNvSpPr>
              <a:spLocks noChangeArrowheads="1"/>
            </p:cNvSpPr>
            <p:nvPr/>
          </p:nvSpPr>
          <p:spPr bwMode="auto">
            <a:xfrm>
              <a:off x="4305" y="268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Oval 771"/>
            <p:cNvSpPr>
              <a:spLocks noChangeArrowheads="1"/>
            </p:cNvSpPr>
            <p:nvPr/>
          </p:nvSpPr>
          <p:spPr bwMode="auto">
            <a:xfrm>
              <a:off x="4323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Oval 772"/>
            <p:cNvSpPr>
              <a:spLocks noChangeArrowheads="1"/>
            </p:cNvSpPr>
            <p:nvPr/>
          </p:nvSpPr>
          <p:spPr bwMode="auto">
            <a:xfrm>
              <a:off x="4335" y="267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Oval 773"/>
            <p:cNvSpPr>
              <a:spLocks noChangeArrowheads="1"/>
            </p:cNvSpPr>
            <p:nvPr/>
          </p:nvSpPr>
          <p:spPr bwMode="auto">
            <a:xfrm>
              <a:off x="4353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Oval 774"/>
            <p:cNvSpPr>
              <a:spLocks noChangeArrowheads="1"/>
            </p:cNvSpPr>
            <p:nvPr/>
          </p:nvSpPr>
          <p:spPr bwMode="auto">
            <a:xfrm>
              <a:off x="4365" y="267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Oval 775"/>
            <p:cNvSpPr>
              <a:spLocks noChangeArrowheads="1"/>
            </p:cNvSpPr>
            <p:nvPr/>
          </p:nvSpPr>
          <p:spPr bwMode="auto">
            <a:xfrm>
              <a:off x="4383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Oval 776"/>
            <p:cNvSpPr>
              <a:spLocks noChangeArrowheads="1"/>
            </p:cNvSpPr>
            <p:nvPr/>
          </p:nvSpPr>
          <p:spPr bwMode="auto">
            <a:xfrm>
              <a:off x="4401" y="266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Oval 777"/>
            <p:cNvSpPr>
              <a:spLocks noChangeArrowheads="1"/>
            </p:cNvSpPr>
            <p:nvPr/>
          </p:nvSpPr>
          <p:spPr bwMode="auto">
            <a:xfrm>
              <a:off x="4413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Oval 778"/>
            <p:cNvSpPr>
              <a:spLocks noChangeArrowheads="1"/>
            </p:cNvSpPr>
            <p:nvPr/>
          </p:nvSpPr>
          <p:spPr bwMode="auto">
            <a:xfrm>
              <a:off x="4431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Oval 779"/>
            <p:cNvSpPr>
              <a:spLocks noChangeArrowheads="1"/>
            </p:cNvSpPr>
            <p:nvPr/>
          </p:nvSpPr>
          <p:spPr bwMode="auto">
            <a:xfrm>
              <a:off x="4449" y="266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Oval 780"/>
            <p:cNvSpPr>
              <a:spLocks noChangeArrowheads="1"/>
            </p:cNvSpPr>
            <p:nvPr/>
          </p:nvSpPr>
          <p:spPr bwMode="auto">
            <a:xfrm>
              <a:off x="4461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Oval 781"/>
            <p:cNvSpPr>
              <a:spLocks noChangeArrowheads="1"/>
            </p:cNvSpPr>
            <p:nvPr/>
          </p:nvSpPr>
          <p:spPr bwMode="auto">
            <a:xfrm>
              <a:off x="4479" y="265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Oval 782"/>
            <p:cNvSpPr>
              <a:spLocks noChangeArrowheads="1"/>
            </p:cNvSpPr>
            <p:nvPr/>
          </p:nvSpPr>
          <p:spPr bwMode="auto">
            <a:xfrm>
              <a:off x="4491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Oval 783"/>
            <p:cNvSpPr>
              <a:spLocks noChangeArrowheads="1"/>
            </p:cNvSpPr>
            <p:nvPr/>
          </p:nvSpPr>
          <p:spPr bwMode="auto">
            <a:xfrm>
              <a:off x="4509" y="264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Oval 784"/>
            <p:cNvSpPr>
              <a:spLocks noChangeArrowheads="1"/>
            </p:cNvSpPr>
            <p:nvPr/>
          </p:nvSpPr>
          <p:spPr bwMode="auto">
            <a:xfrm>
              <a:off x="452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Oval 785"/>
            <p:cNvSpPr>
              <a:spLocks noChangeArrowheads="1"/>
            </p:cNvSpPr>
            <p:nvPr/>
          </p:nvSpPr>
          <p:spPr bwMode="auto">
            <a:xfrm>
              <a:off x="4539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Oval 786"/>
            <p:cNvSpPr>
              <a:spLocks noChangeArrowheads="1"/>
            </p:cNvSpPr>
            <p:nvPr/>
          </p:nvSpPr>
          <p:spPr bwMode="auto">
            <a:xfrm>
              <a:off x="4557" y="264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Oval 787"/>
            <p:cNvSpPr>
              <a:spLocks noChangeArrowheads="1"/>
            </p:cNvSpPr>
            <p:nvPr/>
          </p:nvSpPr>
          <p:spPr bwMode="auto">
            <a:xfrm>
              <a:off x="4569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Oval 788"/>
            <p:cNvSpPr>
              <a:spLocks noChangeArrowheads="1"/>
            </p:cNvSpPr>
            <p:nvPr/>
          </p:nvSpPr>
          <p:spPr bwMode="auto">
            <a:xfrm>
              <a:off x="4587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Oval 789"/>
            <p:cNvSpPr>
              <a:spLocks noChangeArrowheads="1"/>
            </p:cNvSpPr>
            <p:nvPr/>
          </p:nvSpPr>
          <p:spPr bwMode="auto">
            <a:xfrm>
              <a:off x="4605" y="263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Oval 790"/>
            <p:cNvSpPr>
              <a:spLocks noChangeArrowheads="1"/>
            </p:cNvSpPr>
            <p:nvPr/>
          </p:nvSpPr>
          <p:spPr bwMode="auto">
            <a:xfrm>
              <a:off x="4617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Oval 791"/>
            <p:cNvSpPr>
              <a:spLocks noChangeArrowheads="1"/>
            </p:cNvSpPr>
            <p:nvPr/>
          </p:nvSpPr>
          <p:spPr bwMode="auto">
            <a:xfrm>
              <a:off x="4635" y="263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Oval 792"/>
            <p:cNvSpPr>
              <a:spLocks noChangeArrowheads="1"/>
            </p:cNvSpPr>
            <p:nvPr/>
          </p:nvSpPr>
          <p:spPr bwMode="auto">
            <a:xfrm>
              <a:off x="4647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Oval 793"/>
            <p:cNvSpPr>
              <a:spLocks noChangeArrowheads="1"/>
            </p:cNvSpPr>
            <p:nvPr/>
          </p:nvSpPr>
          <p:spPr bwMode="auto">
            <a:xfrm>
              <a:off x="4665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Oval 794"/>
            <p:cNvSpPr>
              <a:spLocks noChangeArrowheads="1"/>
            </p:cNvSpPr>
            <p:nvPr/>
          </p:nvSpPr>
          <p:spPr bwMode="auto">
            <a:xfrm>
              <a:off x="4683" y="262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Oval 795"/>
            <p:cNvSpPr>
              <a:spLocks noChangeArrowheads="1"/>
            </p:cNvSpPr>
            <p:nvPr/>
          </p:nvSpPr>
          <p:spPr bwMode="auto">
            <a:xfrm>
              <a:off x="469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Oval 796"/>
            <p:cNvSpPr>
              <a:spLocks noChangeArrowheads="1"/>
            </p:cNvSpPr>
            <p:nvPr/>
          </p:nvSpPr>
          <p:spPr bwMode="auto">
            <a:xfrm>
              <a:off x="4713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Oval 797"/>
            <p:cNvSpPr>
              <a:spLocks noChangeArrowheads="1"/>
            </p:cNvSpPr>
            <p:nvPr/>
          </p:nvSpPr>
          <p:spPr bwMode="auto">
            <a:xfrm>
              <a:off x="4725" y="2619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Oval 798"/>
            <p:cNvSpPr>
              <a:spLocks noChangeArrowheads="1"/>
            </p:cNvSpPr>
            <p:nvPr/>
          </p:nvSpPr>
          <p:spPr bwMode="auto">
            <a:xfrm>
              <a:off x="474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Oval 799"/>
            <p:cNvSpPr>
              <a:spLocks noChangeArrowheads="1"/>
            </p:cNvSpPr>
            <p:nvPr/>
          </p:nvSpPr>
          <p:spPr bwMode="auto">
            <a:xfrm>
              <a:off x="4761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Oval 800"/>
            <p:cNvSpPr>
              <a:spLocks noChangeArrowheads="1"/>
            </p:cNvSpPr>
            <p:nvPr/>
          </p:nvSpPr>
          <p:spPr bwMode="auto">
            <a:xfrm>
              <a:off x="4773" y="2613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Oval 801"/>
            <p:cNvSpPr>
              <a:spLocks noChangeArrowheads="1"/>
            </p:cNvSpPr>
            <p:nvPr/>
          </p:nvSpPr>
          <p:spPr bwMode="auto">
            <a:xfrm>
              <a:off x="479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Oval 802"/>
            <p:cNvSpPr>
              <a:spLocks noChangeArrowheads="1"/>
            </p:cNvSpPr>
            <p:nvPr/>
          </p:nvSpPr>
          <p:spPr bwMode="auto">
            <a:xfrm>
              <a:off x="4809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" name="Oval 803"/>
            <p:cNvSpPr>
              <a:spLocks noChangeArrowheads="1"/>
            </p:cNvSpPr>
            <p:nvPr/>
          </p:nvSpPr>
          <p:spPr bwMode="auto">
            <a:xfrm>
              <a:off x="4821" y="2607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" name="Oval 804"/>
            <p:cNvSpPr>
              <a:spLocks noChangeArrowheads="1"/>
            </p:cNvSpPr>
            <p:nvPr/>
          </p:nvSpPr>
          <p:spPr bwMode="auto">
            <a:xfrm>
              <a:off x="483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" name="Oval 805"/>
            <p:cNvSpPr>
              <a:spLocks noChangeArrowheads="1"/>
            </p:cNvSpPr>
            <p:nvPr/>
          </p:nvSpPr>
          <p:spPr bwMode="auto">
            <a:xfrm>
              <a:off x="4851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" name="Oval 806"/>
            <p:cNvSpPr>
              <a:spLocks noChangeArrowheads="1"/>
            </p:cNvSpPr>
            <p:nvPr/>
          </p:nvSpPr>
          <p:spPr bwMode="auto">
            <a:xfrm>
              <a:off x="4869" y="2601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" name="Oval 807"/>
            <p:cNvSpPr>
              <a:spLocks noChangeArrowheads="1"/>
            </p:cNvSpPr>
            <p:nvPr/>
          </p:nvSpPr>
          <p:spPr bwMode="auto">
            <a:xfrm>
              <a:off x="488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" name="Oval 808"/>
            <p:cNvSpPr>
              <a:spLocks noChangeArrowheads="1"/>
            </p:cNvSpPr>
            <p:nvPr/>
          </p:nvSpPr>
          <p:spPr bwMode="auto">
            <a:xfrm>
              <a:off x="4899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Oval 809"/>
            <p:cNvSpPr>
              <a:spLocks noChangeArrowheads="1"/>
            </p:cNvSpPr>
            <p:nvPr/>
          </p:nvSpPr>
          <p:spPr bwMode="auto">
            <a:xfrm>
              <a:off x="4917" y="2595"/>
              <a:ext cx="36" cy="36"/>
            </a:xfrm>
            <a:prstGeom prst="ellips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Oval 811"/>
          <p:cNvSpPr>
            <a:spLocks noChangeArrowheads="1"/>
          </p:cNvSpPr>
          <p:nvPr/>
        </p:nvSpPr>
        <p:spPr bwMode="auto">
          <a:xfrm>
            <a:off x="7824788" y="41195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812"/>
          <p:cNvSpPr>
            <a:spLocks noChangeArrowheads="1"/>
          </p:cNvSpPr>
          <p:nvPr/>
        </p:nvSpPr>
        <p:spPr bwMode="auto">
          <a:xfrm>
            <a:off x="7853363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813"/>
          <p:cNvSpPr>
            <a:spLocks noChangeArrowheads="1"/>
          </p:cNvSpPr>
          <p:nvPr/>
        </p:nvSpPr>
        <p:spPr bwMode="auto">
          <a:xfrm>
            <a:off x="788193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814"/>
          <p:cNvSpPr>
            <a:spLocks noChangeArrowheads="1"/>
          </p:cNvSpPr>
          <p:nvPr/>
        </p:nvSpPr>
        <p:spPr bwMode="auto">
          <a:xfrm>
            <a:off x="7900988" y="41100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815"/>
          <p:cNvSpPr>
            <a:spLocks noChangeArrowheads="1"/>
          </p:cNvSpPr>
          <p:nvPr/>
        </p:nvSpPr>
        <p:spPr bwMode="auto">
          <a:xfrm>
            <a:off x="79295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Oval 816"/>
          <p:cNvSpPr>
            <a:spLocks noChangeArrowheads="1"/>
          </p:cNvSpPr>
          <p:nvPr/>
        </p:nvSpPr>
        <p:spPr bwMode="auto">
          <a:xfrm>
            <a:off x="794861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817"/>
          <p:cNvSpPr>
            <a:spLocks noChangeArrowheads="1"/>
          </p:cNvSpPr>
          <p:nvPr/>
        </p:nvSpPr>
        <p:spPr bwMode="auto">
          <a:xfrm>
            <a:off x="7977188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818"/>
          <p:cNvSpPr>
            <a:spLocks noChangeArrowheads="1"/>
          </p:cNvSpPr>
          <p:nvPr/>
        </p:nvSpPr>
        <p:spPr bwMode="auto">
          <a:xfrm>
            <a:off x="8005763" y="41005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819"/>
          <p:cNvSpPr>
            <a:spLocks noChangeArrowheads="1"/>
          </p:cNvSpPr>
          <p:nvPr/>
        </p:nvSpPr>
        <p:spPr bwMode="auto">
          <a:xfrm>
            <a:off x="8024813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820"/>
          <p:cNvSpPr>
            <a:spLocks noChangeArrowheads="1"/>
          </p:cNvSpPr>
          <p:nvPr/>
        </p:nvSpPr>
        <p:spPr bwMode="auto">
          <a:xfrm>
            <a:off x="805338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821"/>
          <p:cNvSpPr>
            <a:spLocks noChangeArrowheads="1"/>
          </p:cNvSpPr>
          <p:nvPr/>
        </p:nvSpPr>
        <p:spPr bwMode="auto">
          <a:xfrm>
            <a:off x="8072438" y="40909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822"/>
          <p:cNvSpPr>
            <a:spLocks noChangeArrowheads="1"/>
          </p:cNvSpPr>
          <p:nvPr/>
        </p:nvSpPr>
        <p:spPr bwMode="auto">
          <a:xfrm>
            <a:off x="81010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Oval 823"/>
          <p:cNvSpPr>
            <a:spLocks noChangeArrowheads="1"/>
          </p:cNvSpPr>
          <p:nvPr/>
        </p:nvSpPr>
        <p:spPr bwMode="auto">
          <a:xfrm>
            <a:off x="812958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824"/>
          <p:cNvSpPr>
            <a:spLocks noChangeArrowheads="1"/>
          </p:cNvSpPr>
          <p:nvPr/>
        </p:nvSpPr>
        <p:spPr bwMode="auto">
          <a:xfrm>
            <a:off x="8148638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825"/>
          <p:cNvSpPr>
            <a:spLocks noChangeArrowheads="1"/>
          </p:cNvSpPr>
          <p:nvPr/>
        </p:nvSpPr>
        <p:spPr bwMode="auto">
          <a:xfrm>
            <a:off x="8177213" y="40814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826"/>
          <p:cNvSpPr>
            <a:spLocks noChangeArrowheads="1"/>
          </p:cNvSpPr>
          <p:nvPr/>
        </p:nvSpPr>
        <p:spPr bwMode="auto">
          <a:xfrm>
            <a:off x="820578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827"/>
          <p:cNvSpPr>
            <a:spLocks noChangeArrowheads="1"/>
          </p:cNvSpPr>
          <p:nvPr/>
        </p:nvSpPr>
        <p:spPr bwMode="auto">
          <a:xfrm>
            <a:off x="8224838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828"/>
          <p:cNvSpPr>
            <a:spLocks noChangeArrowheads="1"/>
          </p:cNvSpPr>
          <p:nvPr/>
        </p:nvSpPr>
        <p:spPr bwMode="auto">
          <a:xfrm>
            <a:off x="825341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829"/>
          <p:cNvSpPr>
            <a:spLocks noChangeArrowheads="1"/>
          </p:cNvSpPr>
          <p:nvPr/>
        </p:nvSpPr>
        <p:spPr bwMode="auto">
          <a:xfrm>
            <a:off x="8272463" y="407193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30"/>
          <p:cNvSpPr>
            <a:spLocks noChangeArrowheads="1"/>
          </p:cNvSpPr>
          <p:nvPr/>
        </p:nvSpPr>
        <p:spPr bwMode="auto">
          <a:xfrm>
            <a:off x="83010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831"/>
          <p:cNvSpPr>
            <a:spLocks noChangeArrowheads="1"/>
          </p:cNvSpPr>
          <p:nvPr/>
        </p:nvSpPr>
        <p:spPr bwMode="auto">
          <a:xfrm>
            <a:off x="832961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832"/>
          <p:cNvSpPr>
            <a:spLocks noChangeArrowheads="1"/>
          </p:cNvSpPr>
          <p:nvPr/>
        </p:nvSpPr>
        <p:spPr bwMode="auto">
          <a:xfrm>
            <a:off x="8348663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833"/>
          <p:cNvSpPr>
            <a:spLocks noChangeArrowheads="1"/>
          </p:cNvSpPr>
          <p:nvPr/>
        </p:nvSpPr>
        <p:spPr bwMode="auto">
          <a:xfrm>
            <a:off x="8377238" y="406241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834"/>
          <p:cNvSpPr>
            <a:spLocks noChangeArrowheads="1"/>
          </p:cNvSpPr>
          <p:nvPr/>
        </p:nvSpPr>
        <p:spPr bwMode="auto">
          <a:xfrm>
            <a:off x="83962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Oval 835"/>
          <p:cNvSpPr>
            <a:spLocks noChangeArrowheads="1"/>
          </p:cNvSpPr>
          <p:nvPr/>
        </p:nvSpPr>
        <p:spPr bwMode="auto">
          <a:xfrm>
            <a:off x="8424863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" name="Oval 836"/>
          <p:cNvSpPr>
            <a:spLocks noChangeArrowheads="1"/>
          </p:cNvSpPr>
          <p:nvPr/>
        </p:nvSpPr>
        <p:spPr bwMode="auto">
          <a:xfrm>
            <a:off x="845343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Oval 837"/>
          <p:cNvSpPr>
            <a:spLocks noChangeArrowheads="1"/>
          </p:cNvSpPr>
          <p:nvPr/>
        </p:nvSpPr>
        <p:spPr bwMode="auto">
          <a:xfrm>
            <a:off x="8472488" y="4052888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Oval 838"/>
          <p:cNvSpPr>
            <a:spLocks noChangeArrowheads="1"/>
          </p:cNvSpPr>
          <p:nvPr/>
        </p:nvSpPr>
        <p:spPr bwMode="auto">
          <a:xfrm>
            <a:off x="850106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Oval 839"/>
          <p:cNvSpPr>
            <a:spLocks noChangeArrowheads="1"/>
          </p:cNvSpPr>
          <p:nvPr/>
        </p:nvSpPr>
        <p:spPr bwMode="auto">
          <a:xfrm>
            <a:off x="8520113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Oval 840"/>
          <p:cNvSpPr>
            <a:spLocks noChangeArrowheads="1"/>
          </p:cNvSpPr>
          <p:nvPr/>
        </p:nvSpPr>
        <p:spPr bwMode="auto">
          <a:xfrm>
            <a:off x="8548688" y="4043363"/>
            <a:ext cx="57150" cy="57150"/>
          </a:xfrm>
          <a:prstGeom prst="ellips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Rectangle 841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842"/>
          <p:cNvSpPr>
            <a:spLocks noChangeArrowheads="1"/>
          </p:cNvSpPr>
          <p:nvPr/>
        </p:nvSpPr>
        <p:spPr bwMode="auto">
          <a:xfrm>
            <a:off x="5491163" y="1747838"/>
            <a:ext cx="2971800" cy="4095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Rectangle 843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44"/>
          <p:cNvSpPr>
            <a:spLocks noChangeArrowheads="1"/>
          </p:cNvSpPr>
          <p:nvPr/>
        </p:nvSpPr>
        <p:spPr bwMode="auto">
          <a:xfrm>
            <a:off x="5624513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Rectangle 845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846"/>
          <p:cNvSpPr>
            <a:spLocks noChangeArrowheads="1"/>
          </p:cNvSpPr>
          <p:nvPr/>
        </p:nvSpPr>
        <p:spPr bwMode="auto">
          <a:xfrm>
            <a:off x="6596063" y="1900238"/>
            <a:ext cx="104775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Rectangle 847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48"/>
          <p:cNvSpPr>
            <a:spLocks noChangeArrowheads="1"/>
          </p:cNvSpPr>
          <p:nvPr/>
        </p:nvSpPr>
        <p:spPr bwMode="auto">
          <a:xfrm>
            <a:off x="7558088" y="1900238"/>
            <a:ext cx="114300" cy="104775"/>
          </a:xfrm>
          <a:prstGeom prst="rect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Rectangle 849"/>
          <p:cNvSpPr>
            <a:spLocks noChangeArrowheads="1"/>
          </p:cNvSpPr>
          <p:nvPr/>
        </p:nvSpPr>
        <p:spPr bwMode="auto">
          <a:xfrm>
            <a:off x="587216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850"/>
          <p:cNvSpPr>
            <a:spLocks noChangeArrowheads="1"/>
          </p:cNvSpPr>
          <p:nvPr/>
        </p:nvSpPr>
        <p:spPr bwMode="auto">
          <a:xfrm>
            <a:off x="6843713" y="1852613"/>
            <a:ext cx="8667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theta=10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851"/>
          <p:cNvSpPr>
            <a:spLocks noChangeArrowheads="1"/>
          </p:cNvSpPr>
          <p:nvPr/>
        </p:nvSpPr>
        <p:spPr bwMode="auto">
          <a:xfrm>
            <a:off x="7805738" y="1852613"/>
            <a:ext cx="7620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theta=2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8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723900"/>
            <a:ext cx="543877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83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0" name="Picture 100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85775"/>
            <a:ext cx="52578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01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198563"/>
            <a:ext cx="451485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2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195388"/>
            <a:ext cx="787717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1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66387"/>
            <a:ext cx="2570609" cy="520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66387"/>
            <a:ext cx="2514529" cy="58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204667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3: Theta=10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572000" y="18864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>
                    <a:lumMod val="75000"/>
                  </a:schemeClr>
                </a:solidFill>
              </a:rPr>
              <a:t>Population 4: Theta=10 No Growth</a:t>
            </a:r>
          </a:p>
          <a:p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395372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Sampling theory data using </a:t>
            </a:r>
            <a:r>
              <a:rPr lang="en-US" dirty="0" err="1" smtClean="0"/>
              <a:t>Ewens</a:t>
            </a:r>
            <a:r>
              <a:rPr lang="en-US" dirty="0" smtClean="0"/>
              <a:t>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57188"/>
            <a:ext cx="64579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3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1450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5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466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Population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5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457200" y="-9939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Population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9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Population 3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777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Population 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370284"/>
            <a:ext cx="7086600" cy="651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4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224</Words>
  <Application>Microsoft Office PowerPoint</Application>
  <PresentationFormat>Presentación en pantalla (4:3)</PresentationFormat>
  <Paragraphs>120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Gamma thoughts</vt:lpstr>
      <vt:lpstr>Distribution of number of haplotypes in the simulated samples</vt:lpstr>
      <vt:lpstr>Presentación de PowerPoint</vt:lpstr>
      <vt:lpstr>Presentación de PowerPoint</vt:lpstr>
      <vt:lpstr>Presentación de PowerPoint</vt:lpstr>
      <vt:lpstr>Population 1</vt:lpstr>
      <vt:lpstr>Presentación de PowerPoint</vt:lpstr>
      <vt:lpstr>Population 3</vt:lpstr>
      <vt:lpstr>Population 4</vt:lpstr>
      <vt:lpstr>Trying kernels</vt:lpstr>
      <vt:lpstr>Presentación de PowerPoint</vt:lpstr>
      <vt:lpstr>Presentación de PowerPoint</vt:lpstr>
      <vt:lpstr>Theta and segregating sites</vt:lpstr>
      <vt:lpstr>Distribution of segregating sites</vt:lpstr>
      <vt:lpstr>Population 1  (T2g)</vt:lpstr>
      <vt:lpstr>Presentación de PowerPoint</vt:lpstr>
      <vt:lpstr>Presentación de PowerPoint</vt:lpstr>
      <vt:lpstr>Presentación de PowerPoint</vt:lpstr>
      <vt:lpstr>Presentación de PowerPoint</vt:lpstr>
      <vt:lpstr>segSites vs best.n.values</vt:lpstr>
      <vt:lpstr>Empirical distributions</vt:lpstr>
      <vt:lpstr>Violin plots of simulated data</vt:lpstr>
      <vt:lpstr>Presentación de PowerPoint</vt:lpstr>
      <vt:lpstr>SAMPLING THEORY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thoughts</dc:title>
  <dc:creator>Paula</dc:creator>
  <cp:lastModifiedBy>Paula</cp:lastModifiedBy>
  <cp:revision>31</cp:revision>
  <dcterms:created xsi:type="dcterms:W3CDTF">2015-05-05T18:05:07Z</dcterms:created>
  <dcterms:modified xsi:type="dcterms:W3CDTF">2015-08-25T15:24:28Z</dcterms:modified>
</cp:coreProperties>
</file>