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08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836B-D7FD-4892-AAE3-BF97FE0ABE6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0A9-1755-4AEB-B696-A147625D0B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0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836B-D7FD-4892-AAE3-BF97FE0ABE6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0A9-1755-4AEB-B696-A147625D0B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836B-D7FD-4892-AAE3-BF97FE0ABE6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0A9-1755-4AEB-B696-A147625D0B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6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836B-D7FD-4892-AAE3-BF97FE0ABE6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0A9-1755-4AEB-B696-A147625D0B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7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836B-D7FD-4892-AAE3-BF97FE0ABE6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0A9-1755-4AEB-B696-A147625D0B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0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836B-D7FD-4892-AAE3-BF97FE0ABE6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0A9-1755-4AEB-B696-A147625D0B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7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836B-D7FD-4892-AAE3-BF97FE0ABE6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0A9-1755-4AEB-B696-A147625D0B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9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836B-D7FD-4892-AAE3-BF97FE0ABE6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0A9-1755-4AEB-B696-A147625D0B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0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836B-D7FD-4892-AAE3-BF97FE0ABE6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0A9-1755-4AEB-B696-A147625D0B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9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836B-D7FD-4892-AAE3-BF97FE0ABE6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0A9-1755-4AEB-B696-A147625D0B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836B-D7FD-4892-AAE3-BF97FE0ABE6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30A9-1755-4AEB-B696-A147625D0B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0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836B-D7FD-4892-AAE3-BF97FE0ABE6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30A9-1755-4AEB-B696-A147625D0B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5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619672" y="688042"/>
            <a:ext cx="67687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PopGenome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 load initial data</a:t>
            </a:r>
          </a:p>
          <a:p>
            <a:r>
              <a:rPr lang="en-US" dirty="0" smtClean="0"/>
              <a:t>file1&lt;-</a:t>
            </a:r>
            <a:r>
              <a:rPr lang="en-US" dirty="0" err="1" smtClean="0"/>
              <a:t>readData</a:t>
            </a:r>
            <a:r>
              <a:rPr lang="en-US" dirty="0" smtClean="0"/>
              <a:t>("</a:t>
            </a:r>
            <a:r>
              <a:rPr lang="en-US" dirty="0" err="1" smtClean="0"/>
              <a:t>FastaSeqsPau</a:t>
            </a:r>
            <a:r>
              <a:rPr lang="en-US" dirty="0" smtClean="0"/>
              <a:t>",</a:t>
            </a:r>
            <a:r>
              <a:rPr lang="en-US" dirty="0" err="1" smtClean="0"/>
              <a:t>include.unknown</a:t>
            </a:r>
            <a:r>
              <a:rPr lang="en-US" dirty="0" smtClean="0"/>
              <a:t>=T)</a:t>
            </a:r>
          </a:p>
          <a:p>
            <a:endParaRPr lang="en-US" dirty="0" smtClean="0"/>
          </a:p>
          <a:p>
            <a:r>
              <a:rPr lang="en-US" dirty="0" smtClean="0"/>
              <a:t># run F_ST stats </a:t>
            </a:r>
          </a:p>
          <a:p>
            <a:r>
              <a:rPr lang="en-US" dirty="0" smtClean="0"/>
              <a:t>file1&lt;-</a:t>
            </a:r>
            <a:r>
              <a:rPr lang="en-US" dirty="0" err="1" smtClean="0"/>
              <a:t>F_ST.stats</a:t>
            </a:r>
            <a:r>
              <a:rPr lang="en-US" dirty="0" smtClean="0"/>
              <a:t>(file)</a:t>
            </a:r>
          </a:p>
          <a:p>
            <a:endParaRPr lang="en-US" dirty="0" smtClean="0"/>
          </a:p>
          <a:p>
            <a:r>
              <a:rPr lang="en-US" dirty="0" smtClean="0"/>
              <a:t>## estimate Pi and H</a:t>
            </a:r>
          </a:p>
          <a:p>
            <a:r>
              <a:rPr lang="en-US" dirty="0" smtClean="0"/>
              <a:t>file1@Pi #</a:t>
            </a:r>
            <a:r>
              <a:rPr lang="en-US" dirty="0" err="1" smtClean="0"/>
              <a:t>Nei's</a:t>
            </a:r>
            <a:r>
              <a:rPr lang="en-US" dirty="0" smtClean="0"/>
              <a:t> diversity (within population)</a:t>
            </a:r>
          </a:p>
          <a:p>
            <a:r>
              <a:rPr lang="en-US" dirty="0" smtClean="0"/>
              <a:t>file1@hap.diversity.within</a:t>
            </a:r>
          </a:p>
          <a:p>
            <a:endParaRPr lang="en-US" dirty="0" smtClean="0"/>
          </a:p>
          <a:p>
            <a:r>
              <a:rPr lang="en-US" dirty="0" smtClean="0"/>
              <a:t># load initial data again </a:t>
            </a:r>
          </a:p>
          <a:p>
            <a:r>
              <a:rPr lang="en-US" dirty="0" smtClean="0"/>
              <a:t>file2&lt;-</a:t>
            </a:r>
            <a:r>
              <a:rPr lang="en-US" dirty="0" err="1" smtClean="0"/>
              <a:t>readData</a:t>
            </a:r>
            <a:r>
              <a:rPr lang="en-US" dirty="0" smtClean="0"/>
              <a:t>("</a:t>
            </a:r>
            <a:r>
              <a:rPr lang="en-US" dirty="0" err="1" smtClean="0"/>
              <a:t>FastaSeqsPau</a:t>
            </a:r>
            <a:r>
              <a:rPr lang="en-US" dirty="0" smtClean="0"/>
              <a:t>",</a:t>
            </a:r>
            <a:r>
              <a:rPr lang="en-US" dirty="0" err="1" smtClean="0"/>
              <a:t>include.unknown</a:t>
            </a:r>
            <a:r>
              <a:rPr lang="en-US" dirty="0" smtClean="0"/>
              <a:t>=T)</a:t>
            </a:r>
          </a:p>
          <a:p>
            <a:endParaRPr lang="en-US" dirty="0" smtClean="0"/>
          </a:p>
          <a:p>
            <a:r>
              <a:rPr lang="en-US" dirty="0" smtClean="0"/>
              <a:t># run diversity stats</a:t>
            </a:r>
          </a:p>
          <a:p>
            <a:r>
              <a:rPr lang="en-US" dirty="0" smtClean="0"/>
              <a:t>file2&lt;-</a:t>
            </a:r>
            <a:r>
              <a:rPr lang="en-US" dirty="0" err="1" smtClean="0"/>
              <a:t>diversity.stats</a:t>
            </a:r>
            <a:r>
              <a:rPr lang="en-US" dirty="0" smtClean="0"/>
              <a:t>(</a:t>
            </a:r>
            <a:r>
              <a:rPr lang="en-US" dirty="0" err="1" smtClean="0"/>
              <a:t>file,pi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r>
              <a:rPr lang="en-US" dirty="0" smtClean="0"/>
              <a:t>## estimate Pi and H</a:t>
            </a:r>
          </a:p>
          <a:p>
            <a:r>
              <a:rPr lang="en-US" dirty="0" smtClean="0"/>
              <a:t>file2@Pi #also says is </a:t>
            </a:r>
            <a:r>
              <a:rPr lang="en-US" dirty="0" err="1" smtClean="0"/>
              <a:t>Nei's</a:t>
            </a:r>
            <a:r>
              <a:rPr lang="en-US" dirty="0" smtClean="0"/>
              <a:t> pi</a:t>
            </a:r>
          </a:p>
          <a:p>
            <a:r>
              <a:rPr lang="en-US" dirty="0" smtClean="0"/>
              <a:t>file2@hap.diversity.within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3131840" y="4462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</a:rPr>
              <a:t>CODE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5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2086351"/>
            <a:ext cx="4752528" cy="3139321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File1&lt;-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readData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(“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FastaSeqsPau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”,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include.unknown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=T)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file1&lt;-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F_ST.stats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(file1)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file1@hap.diversity.within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pop 1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pico5.fasta 0.8888889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pico10.fasta 0.9052632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pico20.fasta 0.9538462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pico40.fasta 0.9759494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pico80.fasta 0.9726415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pico100.fasta 0.9730653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endParaRPr lang="en-US" altLang="en-US" sz="1200" dirty="0">
              <a:solidFill>
                <a:srgbClr val="C5C8C6"/>
              </a:solidFill>
              <a:latin typeface="Lucida Console" pitchFamily="49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file1@Pi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pop 1 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pico5.fasta 5.511111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C5C8C6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pico10.fasta 6.021053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pico20.fasta 5.769231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pico40.fasta 5.964557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pico80.fasta 4.905346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pico100.fasta 4.840201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355976" y="2089879"/>
            <a:ext cx="4896544" cy="3139321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file2&lt;-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readData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("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FastaSeqsPau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",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include.unknown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=T)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diversity.stats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(file2,pi=TRUE)-&gt;file2 file2@hap.diversity.within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pop 1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pico5.fasta 0.8888889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pico10.fasta 0.9052632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pico20.fasta 0.9538462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pico40.fasta 0.9759494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pico80.fasta 1.0789308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pico100.fasta 1.0578894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B294BB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file2@Pi #also says is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Nei's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94BB"/>
                </a:solidFill>
                <a:effectLst/>
                <a:latin typeface="Lucida Console" pitchFamily="49" charset="0"/>
                <a:cs typeface="Arial" pitchFamily="34" charset="0"/>
              </a:rPr>
              <a:t> pi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pop 1 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pico5.fasta 5.511111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C5C8C6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pico10.fasta 6.021053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pico20.fasta 5.769231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pico40.fasta 5.964557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pico80.fasta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Lucida Console" pitchFamily="49" charset="0"/>
                <a:cs typeface="Arial" pitchFamily="34" charset="0"/>
              </a:rPr>
              <a:t>4.613522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en-US" sz="1200" dirty="0">
                <a:solidFill>
                  <a:srgbClr val="C5C8C6"/>
                </a:solidFill>
                <a:latin typeface="Lucida Console" pitchFamily="49" charset="0"/>
              </a:rPr>
              <a:t>pico100.fasta </a:t>
            </a:r>
            <a:r>
              <a:rPr lang="en-US" altLang="en-US" sz="1200" dirty="0" smtClean="0">
                <a:solidFill>
                  <a:srgbClr val="C5C8C6"/>
                </a:solidFill>
                <a:latin typeface="Lucida Console" pitchFamily="49" charset="0"/>
              </a:rPr>
              <a:t>4.642412</a:t>
            </a:r>
            <a:endParaRPr lang="en-US" altLang="en-US" sz="1200" dirty="0">
              <a:solidFill>
                <a:srgbClr val="C5C8C6"/>
              </a:solidFill>
              <a:latin typeface="Lucida Console" pitchFamily="49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Pi and H from 2 modules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5590981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differences between modules increases with sample size, with n </a:t>
            </a:r>
            <a:r>
              <a:rPr lang="en-US" dirty="0" smtClean="0"/>
              <a:t>equal to 5,10,20 and 40 giving same results, but n equal 80 or 100 giving </a:t>
            </a:r>
            <a:r>
              <a:rPr lang="en-US" smtClean="0"/>
              <a:t>different results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899592" y="162880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7030A0"/>
                </a:solidFill>
              </a:rPr>
              <a:t>F_ST.stats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292080" y="162880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7030A0"/>
                </a:solidFill>
              </a:rPr>
              <a:t>diversity.stats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38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200</Words>
  <Application>Microsoft Office PowerPoint</Application>
  <PresentationFormat>Presentación en pantalla (4:3)</PresentationFormat>
  <Paragraphs>59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Comparing Pi and H from 2 modules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</dc:creator>
  <cp:lastModifiedBy>Paula</cp:lastModifiedBy>
  <cp:revision>1</cp:revision>
  <dcterms:created xsi:type="dcterms:W3CDTF">2015-04-20T17:56:24Z</dcterms:created>
  <dcterms:modified xsi:type="dcterms:W3CDTF">2015-04-20T18:03:08Z</dcterms:modified>
</cp:coreProperties>
</file>