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73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F145-DA63-42BF-AC08-4F1ED58EAB64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simulation thoughts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have a record of things we </a:t>
            </a:r>
            <a:r>
              <a:rPr lang="en-US" dirty="0" smtClean="0"/>
              <a:t>tried, or funny things with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0070C0"/>
                </a:solidFill>
              </a:rPr>
              <a:t>PopGenome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88840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run coalescent simulations with the MS function in </a:t>
            </a:r>
            <a:r>
              <a:rPr lang="en-US" sz="2400" dirty="0" err="1" smtClean="0"/>
              <a:t>PopGenome</a:t>
            </a:r>
            <a:r>
              <a:rPr lang="en-US" sz="2400" dirty="0" smtClean="0"/>
              <a:t>, it works for three modules: neutrality, F_ST and linkage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the option </a:t>
            </a:r>
            <a:r>
              <a:rPr lang="en-US" sz="2400" dirty="0" err="1" smtClean="0"/>
              <a:t>thetaID</a:t>
            </a:r>
            <a:r>
              <a:rPr lang="en-US" sz="2400" dirty="0" smtClean="0"/>
              <a:t>=“user” we can modify several parameters that are indicated in an object “</a:t>
            </a:r>
            <a:r>
              <a:rPr lang="en-US" sz="2400" dirty="0" err="1" smtClean="0"/>
              <a:t>test.params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0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in the modules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neutrality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76056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F_ST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2276872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Tajima.D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n.segregating.sites</a:t>
            </a:r>
            <a:r>
              <a:rPr lang="en-US" sz="2000" dirty="0" smtClean="0"/>
              <a:t> </a:t>
            </a:r>
            <a:r>
              <a:rPr lang="en-US" sz="2000" dirty="0"/>
              <a:t>Rozas.R_2 </a:t>
            </a:r>
            <a:endParaRPr lang="en-US" sz="2000" dirty="0" smtClean="0"/>
          </a:p>
          <a:p>
            <a:r>
              <a:rPr lang="en-US" sz="2000" dirty="0" err="1" smtClean="0"/>
              <a:t>Fu.Li.F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Fu.Li.D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Fu.F_S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Strobeck.S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Fay.Wu.H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Zeng.E</a:t>
            </a:r>
            <a:endParaRPr lang="en-US" sz="2000" dirty="0" smtClean="0"/>
          </a:p>
          <a:p>
            <a:r>
              <a:rPr lang="en-US" sz="2000" dirty="0" err="1" smtClean="0"/>
              <a:t>theta_Tajima</a:t>
            </a:r>
            <a:r>
              <a:rPr lang="en-US" sz="2000" dirty="0" smtClean="0"/>
              <a:t> </a:t>
            </a:r>
            <a:r>
              <a:rPr lang="en-US" sz="2000" dirty="0" err="1"/>
              <a:t>theta_Watterson</a:t>
            </a:r>
            <a:endParaRPr lang="en-U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616116" y="2276872"/>
            <a:ext cx="2556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hap.diversity.within</a:t>
            </a:r>
            <a:r>
              <a:rPr lang="en-US" sz="2000" dirty="0"/>
              <a:t> Pi </a:t>
            </a:r>
            <a:r>
              <a:rPr lang="en-US" sz="2000" dirty="0" err="1" smtClean="0"/>
              <a:t>haplotype.F_ST</a:t>
            </a:r>
            <a:endParaRPr lang="en-US" sz="2000" dirty="0" smtClean="0"/>
          </a:p>
          <a:p>
            <a:r>
              <a:rPr lang="en-US" sz="2000" dirty="0" err="1"/>
              <a:t>nucleotide.F_ST</a:t>
            </a:r>
            <a:r>
              <a:rPr lang="en-US" sz="2000" dirty="0"/>
              <a:t> </a:t>
            </a:r>
            <a:r>
              <a:rPr lang="en-US" sz="2000" dirty="0" err="1"/>
              <a:t>Nei.G_ST</a:t>
            </a:r>
            <a:r>
              <a:rPr lang="en-US" sz="2000" dirty="0"/>
              <a:t> </a:t>
            </a:r>
            <a:r>
              <a:rPr lang="en-US" sz="2000" dirty="0" err="1"/>
              <a:t>Hudson.Snn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0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Tajima’s D value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141732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realized that the first simulations have always positive (or neutral) Tajima’s values, but we know is not what we observed in nature.</a:t>
            </a:r>
          </a:p>
          <a:p>
            <a:endParaRPr lang="en-US" sz="2400" dirty="0"/>
          </a:p>
          <a:p>
            <a:r>
              <a:rPr lang="en-US" sz="2400" dirty="0" smtClean="0"/>
              <a:t>By changing the growth value, we are able to change the average Tajima’s D value and the first explorations show that growth rate of 10 gives -1 Tajima’s D value (I couldn’t get lower than that).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465313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GROWTH RATE (Integer value)</a:t>
            </a:r>
            <a:endParaRPr lang="en-US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(+) population was smaller in the past</a:t>
            </a: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64088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(-) population was larger in the past</a:t>
            </a:r>
            <a:endParaRPr lang="en-US" sz="2000" dirty="0"/>
          </a:p>
        </p:txBody>
      </p:sp>
      <p:sp>
        <p:nvSpPr>
          <p:cNvPr id="7" name="6 Flecha abajo"/>
          <p:cNvSpPr/>
          <p:nvPr/>
        </p:nvSpPr>
        <p:spPr>
          <a:xfrm rot="2450268">
            <a:off x="3342615" y="5255934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Flecha abajo"/>
          <p:cNvSpPr/>
          <p:nvPr/>
        </p:nvSpPr>
        <p:spPr>
          <a:xfrm rot="19376099">
            <a:off x="5454098" y="5249681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theta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731826" y="170080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currently have problems to run the MS for the F_ST module when theta is lower than 5, and for the neutrality module with theta=1</a:t>
            </a:r>
            <a:endParaRPr lang="en-U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164773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to be aware that when we use a different growth rate the estimated values of </a:t>
            </a:r>
            <a:r>
              <a:rPr lang="en-US" sz="2400" dirty="0" err="1" smtClean="0"/>
              <a:t>thetha</a:t>
            </a:r>
            <a:r>
              <a:rPr lang="en-US" sz="2400" dirty="0" smtClean="0"/>
              <a:t> differ from our initial theta value. </a:t>
            </a:r>
          </a:p>
          <a:p>
            <a:endParaRPr lang="en-US" sz="2400" dirty="0"/>
          </a:p>
          <a:p>
            <a:r>
              <a:rPr lang="en-US" sz="2400" dirty="0" smtClean="0"/>
              <a:t>When we have no growth parameter, theta behaves well, see next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9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" y="3041302"/>
            <a:ext cx="8571539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set theta=5, for niter=30, and NO GROWTH…the values of theta converge to 5, but the Tajima estimator variance is much bigger than Watterson index.</a:t>
            </a:r>
            <a:endParaRPr lang="en-U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19672" y="1364575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theta_Tajima</a:t>
            </a:r>
            <a:r>
              <a:rPr lang="en-US" dirty="0"/>
              <a:t>"]) [1] 5.168695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theta_Tajima</a:t>
            </a:r>
            <a:r>
              <a:rPr lang="en-US" dirty="0"/>
              <a:t>"]) [1] </a:t>
            </a:r>
            <a:r>
              <a:rPr lang="en-US" dirty="0" smtClean="0"/>
              <a:t>9.678569 </a:t>
            </a:r>
          </a:p>
          <a:p>
            <a:endParaRPr lang="en-US" dirty="0"/>
          </a:p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theta_Watterson</a:t>
            </a:r>
            <a:r>
              <a:rPr lang="en-US" dirty="0"/>
              <a:t>"]) [1] 4.942451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theta_Watterson</a:t>
            </a:r>
            <a:r>
              <a:rPr lang="en-US" dirty="0"/>
              <a:t>"]) [1] 4.416086</a:t>
            </a:r>
          </a:p>
        </p:txBody>
      </p:sp>
    </p:spTree>
    <p:extLst>
      <p:ext uri="{BB962C8B-B14F-4D97-AF65-F5344CB8AC3E}">
        <p14:creationId xmlns:p14="http://schemas.microsoft.com/office/powerpoint/2010/main" val="10976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3499" y="162880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still don’t figure it out how to calculate the number of haplotypes for our simulated populations, and we are suppose to need that.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3499" y="318893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some funny with the Pi estimated using the </a:t>
            </a:r>
            <a:r>
              <a:rPr lang="en-US" sz="2400" dirty="0" err="1" smtClean="0"/>
              <a:t>F_ST.stats</a:t>
            </a:r>
            <a:r>
              <a:rPr lang="en-US" sz="2400" dirty="0" smtClean="0"/>
              <a:t> module versus </a:t>
            </a:r>
            <a:r>
              <a:rPr lang="en-US" sz="2400" dirty="0" err="1" smtClean="0"/>
              <a:t>diversity.stats</a:t>
            </a:r>
            <a:r>
              <a:rPr lang="en-US" sz="2400" dirty="0" smtClean="0"/>
              <a:t> module. Both say they are using </a:t>
            </a:r>
            <a:r>
              <a:rPr lang="en-US" sz="2400" dirty="0" err="1" smtClean="0"/>
              <a:t>Nei’s</a:t>
            </a:r>
            <a:r>
              <a:rPr lang="en-US" sz="2400" dirty="0" smtClean="0"/>
              <a:t> diversity, but they </a:t>
            </a:r>
            <a:r>
              <a:rPr lang="en-US" sz="2400" dirty="0" err="1" smtClean="0"/>
              <a:t>difer</a:t>
            </a:r>
            <a:r>
              <a:rPr lang="en-US" sz="2400" dirty="0" smtClean="0"/>
              <a:t> in 0.2 at least, I tried that with the Noto file. </a:t>
            </a:r>
            <a:r>
              <a:rPr lang="en-US" sz="2400" smtClean="0"/>
              <a:t>Weird.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1380832"/>
            <a:ext cx="4752528" cy="3508653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readData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(“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FastaSeqsPau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”,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include.unknown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=T)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F_ST.stats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(file1)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file1@hap.diversity.within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0.8888889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0.9052632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0.9538462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0.9759494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0.9726415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0.9730653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0.9744361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altLang="en-US" sz="1200" dirty="0">
              <a:solidFill>
                <a:srgbClr val="C5C8C6"/>
              </a:solidFill>
              <a:latin typeface="Lucida Console" pitchFamily="49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file1@Pi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5.511111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6.021053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5.769231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5.964557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4.905346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4.840201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4.922853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35896" y="1384360"/>
            <a:ext cx="4896544" cy="3508653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file2&lt;-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readData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FastaSeqsPau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",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include.unknown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=T)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diversity.stats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(file2,pi=TRUE)-&gt;file2 file2@hap.diversity.within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0.8888889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0.9052632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0.9538462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0.9759494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1.0789308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1.0578894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1.0551834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B294BB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file2@Pi #also says is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Nei's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 pi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5.511111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6.021053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5.769231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5.964557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pico80.fasta 4.613522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4.642412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4.763545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Pi and H from 2 modules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522920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differences between modules increases with sample size, with n of 5 or 10 the values are identical with the two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9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511</Words>
  <Application>Microsoft Office PowerPoint</Application>
  <PresentationFormat>Presentación en pantalla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Some simulation thoughts</vt:lpstr>
      <vt:lpstr>PopGenome</vt:lpstr>
      <vt:lpstr>Simulations with PopGenome</vt:lpstr>
      <vt:lpstr>Info in the modules</vt:lpstr>
      <vt:lpstr>Tajima’s D value</vt:lpstr>
      <vt:lpstr>Changing theta</vt:lpstr>
      <vt:lpstr>Presentación de PowerPoint</vt:lpstr>
      <vt:lpstr>Caveats with PopGenome</vt:lpstr>
      <vt:lpstr>Comparing Pi and H from 2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14</cp:revision>
  <dcterms:created xsi:type="dcterms:W3CDTF">2015-04-14T21:16:58Z</dcterms:created>
  <dcterms:modified xsi:type="dcterms:W3CDTF">2015-04-16T20:06:53Z</dcterms:modified>
</cp:coreProperties>
</file>