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  <p:sldId id="280" r:id="rId25"/>
    <p:sldId id="279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howGuides="1">
      <p:cViewPr>
        <p:scale>
          <a:sx n="70" d="100"/>
          <a:sy n="70" d="100"/>
        </p:scale>
        <p:origin x="-139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FE437-52EE-40CB-BFAD-62FC37A39FE0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1E3A-CCFF-467B-8FDF-86E1B2AEBF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81E3A-CCFF-467B-8FDF-86E1B2AEBF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Ewens</a:t>
            </a:r>
            <a:r>
              <a:rPr lang="en-US" dirty="0" smtClean="0"/>
              <a:t> 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spect="1" noChangeArrowheads="1" noTextEdit="1"/>
          </p:cNvSpPr>
          <p:nvPr/>
        </p:nvSpPr>
        <p:spPr bwMode="auto">
          <a:xfrm>
            <a:off x="61913" y="823913"/>
            <a:ext cx="90201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0800" y="823913"/>
            <a:ext cx="9040813" cy="5229225"/>
            <a:chOff x="32" y="519"/>
            <a:chExt cx="5695" cy="3294"/>
          </a:xfrm>
        </p:grpSpPr>
        <p:sp>
          <p:nvSpPr>
            <p:cNvPr id="1643" name="Rectangle 7"/>
            <p:cNvSpPr>
              <a:spLocks noChangeArrowheads="1"/>
            </p:cNvSpPr>
            <p:nvPr/>
          </p:nvSpPr>
          <p:spPr bwMode="auto">
            <a:xfrm>
              <a:off x="39" y="519"/>
              <a:ext cx="5688" cy="3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Oval 8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Oval 9"/>
            <p:cNvSpPr>
              <a:spLocks noChangeArrowheads="1"/>
            </p:cNvSpPr>
            <p:nvPr/>
          </p:nvSpPr>
          <p:spPr bwMode="auto">
            <a:xfrm>
              <a:off x="585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Oval 10"/>
            <p:cNvSpPr>
              <a:spLocks noChangeArrowheads="1"/>
            </p:cNvSpPr>
            <p:nvPr/>
          </p:nvSpPr>
          <p:spPr bwMode="auto">
            <a:xfrm>
              <a:off x="603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Oval 11"/>
            <p:cNvSpPr>
              <a:spLocks noChangeArrowheads="1"/>
            </p:cNvSpPr>
            <p:nvPr/>
          </p:nvSpPr>
          <p:spPr bwMode="auto">
            <a:xfrm>
              <a:off x="615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Oval 12"/>
            <p:cNvSpPr>
              <a:spLocks noChangeArrowheads="1"/>
            </p:cNvSpPr>
            <p:nvPr/>
          </p:nvSpPr>
          <p:spPr bwMode="auto">
            <a:xfrm>
              <a:off x="633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Oval 13"/>
            <p:cNvSpPr>
              <a:spLocks noChangeArrowheads="1"/>
            </p:cNvSpPr>
            <p:nvPr/>
          </p:nvSpPr>
          <p:spPr bwMode="auto">
            <a:xfrm>
              <a:off x="64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Oval 14"/>
            <p:cNvSpPr>
              <a:spLocks noChangeArrowheads="1"/>
            </p:cNvSpPr>
            <p:nvPr/>
          </p:nvSpPr>
          <p:spPr bwMode="auto">
            <a:xfrm>
              <a:off x="66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Oval 15"/>
            <p:cNvSpPr>
              <a:spLocks noChangeArrowheads="1"/>
            </p:cNvSpPr>
            <p:nvPr/>
          </p:nvSpPr>
          <p:spPr bwMode="auto">
            <a:xfrm>
              <a:off x="681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Oval 16"/>
            <p:cNvSpPr>
              <a:spLocks noChangeArrowheads="1"/>
            </p:cNvSpPr>
            <p:nvPr/>
          </p:nvSpPr>
          <p:spPr bwMode="auto">
            <a:xfrm>
              <a:off x="69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Oval 17"/>
            <p:cNvSpPr>
              <a:spLocks noChangeArrowheads="1"/>
            </p:cNvSpPr>
            <p:nvPr/>
          </p:nvSpPr>
          <p:spPr bwMode="auto">
            <a:xfrm>
              <a:off x="711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Oval 18"/>
            <p:cNvSpPr>
              <a:spLocks noChangeArrowheads="1"/>
            </p:cNvSpPr>
            <p:nvPr/>
          </p:nvSpPr>
          <p:spPr bwMode="auto">
            <a:xfrm>
              <a:off x="723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Oval 19"/>
            <p:cNvSpPr>
              <a:spLocks noChangeArrowheads="1"/>
            </p:cNvSpPr>
            <p:nvPr/>
          </p:nvSpPr>
          <p:spPr bwMode="auto">
            <a:xfrm>
              <a:off x="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Oval 20"/>
            <p:cNvSpPr>
              <a:spLocks noChangeArrowheads="1"/>
            </p:cNvSpPr>
            <p:nvPr/>
          </p:nvSpPr>
          <p:spPr bwMode="auto">
            <a:xfrm>
              <a:off x="75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Oval 21"/>
            <p:cNvSpPr>
              <a:spLocks noChangeArrowheads="1"/>
            </p:cNvSpPr>
            <p:nvPr/>
          </p:nvSpPr>
          <p:spPr bwMode="auto">
            <a:xfrm>
              <a:off x="77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Oval 22"/>
            <p:cNvSpPr>
              <a:spLocks noChangeArrowheads="1"/>
            </p:cNvSpPr>
            <p:nvPr/>
          </p:nvSpPr>
          <p:spPr bwMode="auto">
            <a:xfrm>
              <a:off x="789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Oval 23"/>
            <p:cNvSpPr>
              <a:spLocks noChangeArrowheads="1"/>
            </p:cNvSpPr>
            <p:nvPr/>
          </p:nvSpPr>
          <p:spPr bwMode="auto">
            <a:xfrm>
              <a:off x="801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Oval 24"/>
            <p:cNvSpPr>
              <a:spLocks noChangeArrowheads="1"/>
            </p:cNvSpPr>
            <p:nvPr/>
          </p:nvSpPr>
          <p:spPr bwMode="auto">
            <a:xfrm>
              <a:off x="819" y="25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Oval 25"/>
            <p:cNvSpPr>
              <a:spLocks noChangeArrowheads="1"/>
            </p:cNvSpPr>
            <p:nvPr/>
          </p:nvSpPr>
          <p:spPr bwMode="auto">
            <a:xfrm>
              <a:off x="83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Oval 26"/>
            <p:cNvSpPr>
              <a:spLocks noChangeArrowheads="1"/>
            </p:cNvSpPr>
            <p:nvPr/>
          </p:nvSpPr>
          <p:spPr bwMode="auto">
            <a:xfrm>
              <a:off x="849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Oval 27"/>
            <p:cNvSpPr>
              <a:spLocks noChangeArrowheads="1"/>
            </p:cNvSpPr>
            <p:nvPr/>
          </p:nvSpPr>
          <p:spPr bwMode="auto">
            <a:xfrm>
              <a:off x="867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Oval 28"/>
            <p:cNvSpPr>
              <a:spLocks noChangeArrowheads="1"/>
            </p:cNvSpPr>
            <p:nvPr/>
          </p:nvSpPr>
          <p:spPr bwMode="auto">
            <a:xfrm>
              <a:off x="885" y="24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Oval 29"/>
            <p:cNvSpPr>
              <a:spLocks noChangeArrowheads="1"/>
            </p:cNvSpPr>
            <p:nvPr/>
          </p:nvSpPr>
          <p:spPr bwMode="auto">
            <a:xfrm>
              <a:off x="897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Oval 30"/>
            <p:cNvSpPr>
              <a:spLocks noChangeArrowheads="1"/>
            </p:cNvSpPr>
            <p:nvPr/>
          </p:nvSpPr>
          <p:spPr bwMode="auto">
            <a:xfrm>
              <a:off x="915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Oval 31"/>
            <p:cNvSpPr>
              <a:spLocks noChangeArrowheads="1"/>
            </p:cNvSpPr>
            <p:nvPr/>
          </p:nvSpPr>
          <p:spPr bwMode="auto">
            <a:xfrm>
              <a:off x="927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Oval 32"/>
            <p:cNvSpPr>
              <a:spLocks noChangeArrowheads="1"/>
            </p:cNvSpPr>
            <p:nvPr/>
          </p:nvSpPr>
          <p:spPr bwMode="auto">
            <a:xfrm>
              <a:off x="945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Oval 33"/>
            <p:cNvSpPr>
              <a:spLocks noChangeArrowheads="1"/>
            </p:cNvSpPr>
            <p:nvPr/>
          </p:nvSpPr>
          <p:spPr bwMode="auto">
            <a:xfrm>
              <a:off x="963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Oval 34"/>
            <p:cNvSpPr>
              <a:spLocks noChangeArrowheads="1"/>
            </p:cNvSpPr>
            <p:nvPr/>
          </p:nvSpPr>
          <p:spPr bwMode="auto">
            <a:xfrm>
              <a:off x="9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Oval 35"/>
            <p:cNvSpPr>
              <a:spLocks noChangeArrowheads="1"/>
            </p:cNvSpPr>
            <p:nvPr/>
          </p:nvSpPr>
          <p:spPr bwMode="auto">
            <a:xfrm>
              <a:off x="993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Oval 36"/>
            <p:cNvSpPr>
              <a:spLocks noChangeArrowheads="1"/>
            </p:cNvSpPr>
            <p:nvPr/>
          </p:nvSpPr>
          <p:spPr bwMode="auto">
            <a:xfrm>
              <a:off x="1005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Oval 37"/>
            <p:cNvSpPr>
              <a:spLocks noChangeArrowheads="1"/>
            </p:cNvSpPr>
            <p:nvPr/>
          </p:nvSpPr>
          <p:spPr bwMode="auto">
            <a:xfrm>
              <a:off x="102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Oval 38"/>
            <p:cNvSpPr>
              <a:spLocks noChangeArrowheads="1"/>
            </p:cNvSpPr>
            <p:nvPr/>
          </p:nvSpPr>
          <p:spPr bwMode="auto">
            <a:xfrm>
              <a:off x="104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Oval 39"/>
            <p:cNvSpPr>
              <a:spLocks noChangeArrowheads="1"/>
            </p:cNvSpPr>
            <p:nvPr/>
          </p:nvSpPr>
          <p:spPr bwMode="auto">
            <a:xfrm>
              <a:off x="1053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Oval 40"/>
            <p:cNvSpPr>
              <a:spLocks noChangeArrowheads="1"/>
            </p:cNvSpPr>
            <p:nvPr/>
          </p:nvSpPr>
          <p:spPr bwMode="auto">
            <a:xfrm>
              <a:off x="1071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Oval 41"/>
            <p:cNvSpPr>
              <a:spLocks noChangeArrowheads="1"/>
            </p:cNvSpPr>
            <p:nvPr/>
          </p:nvSpPr>
          <p:spPr bwMode="auto">
            <a:xfrm>
              <a:off x="1083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Oval 42"/>
            <p:cNvSpPr>
              <a:spLocks noChangeArrowheads="1"/>
            </p:cNvSpPr>
            <p:nvPr/>
          </p:nvSpPr>
          <p:spPr bwMode="auto">
            <a:xfrm>
              <a:off x="1101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Oval 43"/>
            <p:cNvSpPr>
              <a:spLocks noChangeArrowheads="1"/>
            </p:cNvSpPr>
            <p:nvPr/>
          </p:nvSpPr>
          <p:spPr bwMode="auto">
            <a:xfrm>
              <a:off x="1119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Oval 44"/>
            <p:cNvSpPr>
              <a:spLocks noChangeArrowheads="1"/>
            </p:cNvSpPr>
            <p:nvPr/>
          </p:nvSpPr>
          <p:spPr bwMode="auto">
            <a:xfrm>
              <a:off x="1131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Oval 45"/>
            <p:cNvSpPr>
              <a:spLocks noChangeArrowheads="1"/>
            </p:cNvSpPr>
            <p:nvPr/>
          </p:nvSpPr>
          <p:spPr bwMode="auto">
            <a:xfrm>
              <a:off x="11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Oval 46"/>
            <p:cNvSpPr>
              <a:spLocks noChangeArrowheads="1"/>
            </p:cNvSpPr>
            <p:nvPr/>
          </p:nvSpPr>
          <p:spPr bwMode="auto">
            <a:xfrm>
              <a:off x="1161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Oval 47"/>
            <p:cNvSpPr>
              <a:spLocks noChangeArrowheads="1"/>
            </p:cNvSpPr>
            <p:nvPr/>
          </p:nvSpPr>
          <p:spPr bwMode="auto">
            <a:xfrm>
              <a:off x="117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Oval 48"/>
            <p:cNvSpPr>
              <a:spLocks noChangeArrowheads="1"/>
            </p:cNvSpPr>
            <p:nvPr/>
          </p:nvSpPr>
          <p:spPr bwMode="auto">
            <a:xfrm>
              <a:off x="1197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Oval 49"/>
            <p:cNvSpPr>
              <a:spLocks noChangeArrowheads="1"/>
            </p:cNvSpPr>
            <p:nvPr/>
          </p:nvSpPr>
          <p:spPr bwMode="auto">
            <a:xfrm>
              <a:off x="1209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Oval 50"/>
            <p:cNvSpPr>
              <a:spLocks noChangeArrowheads="1"/>
            </p:cNvSpPr>
            <p:nvPr/>
          </p:nvSpPr>
          <p:spPr bwMode="auto">
            <a:xfrm>
              <a:off x="1227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Oval 51"/>
            <p:cNvSpPr>
              <a:spLocks noChangeArrowheads="1"/>
            </p:cNvSpPr>
            <p:nvPr/>
          </p:nvSpPr>
          <p:spPr bwMode="auto">
            <a:xfrm>
              <a:off x="124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Oval 52"/>
            <p:cNvSpPr>
              <a:spLocks noChangeArrowheads="1"/>
            </p:cNvSpPr>
            <p:nvPr/>
          </p:nvSpPr>
          <p:spPr bwMode="auto">
            <a:xfrm>
              <a:off x="125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Oval 53"/>
            <p:cNvSpPr>
              <a:spLocks noChangeArrowheads="1"/>
            </p:cNvSpPr>
            <p:nvPr/>
          </p:nvSpPr>
          <p:spPr bwMode="auto">
            <a:xfrm>
              <a:off x="1275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Oval 54"/>
            <p:cNvSpPr>
              <a:spLocks noChangeArrowheads="1"/>
            </p:cNvSpPr>
            <p:nvPr/>
          </p:nvSpPr>
          <p:spPr bwMode="auto">
            <a:xfrm>
              <a:off x="1287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Oval 55"/>
            <p:cNvSpPr>
              <a:spLocks noChangeArrowheads="1"/>
            </p:cNvSpPr>
            <p:nvPr/>
          </p:nvSpPr>
          <p:spPr bwMode="auto">
            <a:xfrm>
              <a:off x="1305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Oval 56"/>
            <p:cNvSpPr>
              <a:spLocks noChangeArrowheads="1"/>
            </p:cNvSpPr>
            <p:nvPr/>
          </p:nvSpPr>
          <p:spPr bwMode="auto">
            <a:xfrm>
              <a:off x="1323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Oval 57"/>
            <p:cNvSpPr>
              <a:spLocks noChangeArrowheads="1"/>
            </p:cNvSpPr>
            <p:nvPr/>
          </p:nvSpPr>
          <p:spPr bwMode="auto">
            <a:xfrm>
              <a:off x="1335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Oval 58"/>
            <p:cNvSpPr>
              <a:spLocks noChangeArrowheads="1"/>
            </p:cNvSpPr>
            <p:nvPr/>
          </p:nvSpPr>
          <p:spPr bwMode="auto">
            <a:xfrm>
              <a:off x="1353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Oval 59"/>
            <p:cNvSpPr>
              <a:spLocks noChangeArrowheads="1"/>
            </p:cNvSpPr>
            <p:nvPr/>
          </p:nvSpPr>
          <p:spPr bwMode="auto">
            <a:xfrm>
              <a:off x="136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Oval 60"/>
            <p:cNvSpPr>
              <a:spLocks noChangeArrowheads="1"/>
            </p:cNvSpPr>
            <p:nvPr/>
          </p:nvSpPr>
          <p:spPr bwMode="auto">
            <a:xfrm>
              <a:off x="138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Oval 61"/>
            <p:cNvSpPr>
              <a:spLocks noChangeArrowheads="1"/>
            </p:cNvSpPr>
            <p:nvPr/>
          </p:nvSpPr>
          <p:spPr bwMode="auto">
            <a:xfrm>
              <a:off x="1401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Oval 62"/>
            <p:cNvSpPr>
              <a:spLocks noChangeArrowheads="1"/>
            </p:cNvSpPr>
            <p:nvPr/>
          </p:nvSpPr>
          <p:spPr bwMode="auto">
            <a:xfrm>
              <a:off x="1413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Oval 63"/>
            <p:cNvSpPr>
              <a:spLocks noChangeArrowheads="1"/>
            </p:cNvSpPr>
            <p:nvPr/>
          </p:nvSpPr>
          <p:spPr bwMode="auto">
            <a:xfrm>
              <a:off x="1431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Oval 64"/>
            <p:cNvSpPr>
              <a:spLocks noChangeArrowheads="1"/>
            </p:cNvSpPr>
            <p:nvPr/>
          </p:nvSpPr>
          <p:spPr bwMode="auto">
            <a:xfrm>
              <a:off x="1443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Oval 65"/>
            <p:cNvSpPr>
              <a:spLocks noChangeArrowheads="1"/>
            </p:cNvSpPr>
            <p:nvPr/>
          </p:nvSpPr>
          <p:spPr bwMode="auto">
            <a:xfrm>
              <a:off x="1461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Oval 66"/>
            <p:cNvSpPr>
              <a:spLocks noChangeArrowheads="1"/>
            </p:cNvSpPr>
            <p:nvPr/>
          </p:nvSpPr>
          <p:spPr bwMode="auto">
            <a:xfrm>
              <a:off x="1479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Oval 67"/>
            <p:cNvSpPr>
              <a:spLocks noChangeArrowheads="1"/>
            </p:cNvSpPr>
            <p:nvPr/>
          </p:nvSpPr>
          <p:spPr bwMode="auto">
            <a:xfrm>
              <a:off x="1491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Oval 68"/>
            <p:cNvSpPr>
              <a:spLocks noChangeArrowheads="1"/>
            </p:cNvSpPr>
            <p:nvPr/>
          </p:nvSpPr>
          <p:spPr bwMode="auto">
            <a:xfrm>
              <a:off x="1509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Oval 69"/>
            <p:cNvSpPr>
              <a:spLocks noChangeArrowheads="1"/>
            </p:cNvSpPr>
            <p:nvPr/>
          </p:nvSpPr>
          <p:spPr bwMode="auto">
            <a:xfrm>
              <a:off x="152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Oval 70"/>
            <p:cNvSpPr>
              <a:spLocks noChangeArrowheads="1"/>
            </p:cNvSpPr>
            <p:nvPr/>
          </p:nvSpPr>
          <p:spPr bwMode="auto">
            <a:xfrm>
              <a:off x="1539" y="16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Oval 71"/>
            <p:cNvSpPr>
              <a:spLocks noChangeArrowheads="1"/>
            </p:cNvSpPr>
            <p:nvPr/>
          </p:nvSpPr>
          <p:spPr bwMode="auto">
            <a:xfrm>
              <a:off x="1557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Oval 72"/>
            <p:cNvSpPr>
              <a:spLocks noChangeArrowheads="1"/>
            </p:cNvSpPr>
            <p:nvPr/>
          </p:nvSpPr>
          <p:spPr bwMode="auto">
            <a:xfrm>
              <a:off x="156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Oval 73"/>
            <p:cNvSpPr>
              <a:spLocks noChangeArrowheads="1"/>
            </p:cNvSpPr>
            <p:nvPr/>
          </p:nvSpPr>
          <p:spPr bwMode="auto">
            <a:xfrm>
              <a:off x="1587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Oval 74"/>
            <p:cNvSpPr>
              <a:spLocks noChangeArrowheads="1"/>
            </p:cNvSpPr>
            <p:nvPr/>
          </p:nvSpPr>
          <p:spPr bwMode="auto">
            <a:xfrm>
              <a:off x="1605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Oval 75"/>
            <p:cNvSpPr>
              <a:spLocks noChangeArrowheads="1"/>
            </p:cNvSpPr>
            <p:nvPr/>
          </p:nvSpPr>
          <p:spPr bwMode="auto">
            <a:xfrm>
              <a:off x="161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Oval 76"/>
            <p:cNvSpPr>
              <a:spLocks noChangeArrowheads="1"/>
            </p:cNvSpPr>
            <p:nvPr/>
          </p:nvSpPr>
          <p:spPr bwMode="auto">
            <a:xfrm>
              <a:off x="1635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Oval 77"/>
            <p:cNvSpPr>
              <a:spLocks noChangeArrowheads="1"/>
            </p:cNvSpPr>
            <p:nvPr/>
          </p:nvSpPr>
          <p:spPr bwMode="auto">
            <a:xfrm>
              <a:off x="1647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Oval 78"/>
            <p:cNvSpPr>
              <a:spLocks noChangeArrowheads="1"/>
            </p:cNvSpPr>
            <p:nvPr/>
          </p:nvSpPr>
          <p:spPr bwMode="auto">
            <a:xfrm>
              <a:off x="166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Oval 79"/>
            <p:cNvSpPr>
              <a:spLocks noChangeArrowheads="1"/>
            </p:cNvSpPr>
            <p:nvPr/>
          </p:nvSpPr>
          <p:spPr bwMode="auto">
            <a:xfrm>
              <a:off x="1683" y="15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Oval 80"/>
            <p:cNvSpPr>
              <a:spLocks noChangeArrowheads="1"/>
            </p:cNvSpPr>
            <p:nvPr/>
          </p:nvSpPr>
          <p:spPr bwMode="auto">
            <a:xfrm>
              <a:off x="1695" y="15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Oval 81"/>
            <p:cNvSpPr>
              <a:spLocks noChangeArrowheads="1"/>
            </p:cNvSpPr>
            <p:nvPr/>
          </p:nvSpPr>
          <p:spPr bwMode="auto">
            <a:xfrm>
              <a:off x="1713" y="15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Oval 82"/>
            <p:cNvSpPr>
              <a:spLocks noChangeArrowheads="1"/>
            </p:cNvSpPr>
            <p:nvPr/>
          </p:nvSpPr>
          <p:spPr bwMode="auto">
            <a:xfrm>
              <a:off x="1725" y="15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Oval 83"/>
            <p:cNvSpPr>
              <a:spLocks noChangeArrowheads="1"/>
            </p:cNvSpPr>
            <p:nvPr/>
          </p:nvSpPr>
          <p:spPr bwMode="auto">
            <a:xfrm>
              <a:off x="1743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Oval 84"/>
            <p:cNvSpPr>
              <a:spLocks noChangeArrowheads="1"/>
            </p:cNvSpPr>
            <p:nvPr/>
          </p:nvSpPr>
          <p:spPr bwMode="auto">
            <a:xfrm>
              <a:off x="1761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Oval 85"/>
            <p:cNvSpPr>
              <a:spLocks noChangeArrowheads="1"/>
            </p:cNvSpPr>
            <p:nvPr/>
          </p:nvSpPr>
          <p:spPr bwMode="auto">
            <a:xfrm>
              <a:off x="1773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Oval 86"/>
            <p:cNvSpPr>
              <a:spLocks noChangeArrowheads="1"/>
            </p:cNvSpPr>
            <p:nvPr/>
          </p:nvSpPr>
          <p:spPr bwMode="auto">
            <a:xfrm>
              <a:off x="1791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Oval 87"/>
            <p:cNvSpPr>
              <a:spLocks noChangeArrowheads="1"/>
            </p:cNvSpPr>
            <p:nvPr/>
          </p:nvSpPr>
          <p:spPr bwMode="auto">
            <a:xfrm>
              <a:off x="1803" y="14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Oval 88"/>
            <p:cNvSpPr>
              <a:spLocks noChangeArrowheads="1"/>
            </p:cNvSpPr>
            <p:nvPr/>
          </p:nvSpPr>
          <p:spPr bwMode="auto">
            <a:xfrm>
              <a:off x="182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Oval 89"/>
            <p:cNvSpPr>
              <a:spLocks noChangeArrowheads="1"/>
            </p:cNvSpPr>
            <p:nvPr/>
          </p:nvSpPr>
          <p:spPr bwMode="auto">
            <a:xfrm>
              <a:off x="183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Oval 90"/>
            <p:cNvSpPr>
              <a:spLocks noChangeArrowheads="1"/>
            </p:cNvSpPr>
            <p:nvPr/>
          </p:nvSpPr>
          <p:spPr bwMode="auto">
            <a:xfrm>
              <a:off x="1851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Oval 91"/>
            <p:cNvSpPr>
              <a:spLocks noChangeArrowheads="1"/>
            </p:cNvSpPr>
            <p:nvPr/>
          </p:nvSpPr>
          <p:spPr bwMode="auto">
            <a:xfrm>
              <a:off x="1869" y="14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Oval 92"/>
            <p:cNvSpPr>
              <a:spLocks noChangeArrowheads="1"/>
            </p:cNvSpPr>
            <p:nvPr/>
          </p:nvSpPr>
          <p:spPr bwMode="auto">
            <a:xfrm>
              <a:off x="1881" y="14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Oval 93"/>
            <p:cNvSpPr>
              <a:spLocks noChangeArrowheads="1"/>
            </p:cNvSpPr>
            <p:nvPr/>
          </p:nvSpPr>
          <p:spPr bwMode="auto">
            <a:xfrm>
              <a:off x="1899" y="14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Oval 94"/>
            <p:cNvSpPr>
              <a:spLocks noChangeArrowheads="1"/>
            </p:cNvSpPr>
            <p:nvPr/>
          </p:nvSpPr>
          <p:spPr bwMode="auto">
            <a:xfrm>
              <a:off x="1917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Oval 95"/>
            <p:cNvSpPr>
              <a:spLocks noChangeArrowheads="1"/>
            </p:cNvSpPr>
            <p:nvPr/>
          </p:nvSpPr>
          <p:spPr bwMode="auto">
            <a:xfrm>
              <a:off x="1929" y="13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Oval 96"/>
            <p:cNvSpPr>
              <a:spLocks noChangeArrowheads="1"/>
            </p:cNvSpPr>
            <p:nvPr/>
          </p:nvSpPr>
          <p:spPr bwMode="auto">
            <a:xfrm>
              <a:off x="1947" y="13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Oval 97"/>
            <p:cNvSpPr>
              <a:spLocks noChangeArrowheads="1"/>
            </p:cNvSpPr>
            <p:nvPr/>
          </p:nvSpPr>
          <p:spPr bwMode="auto">
            <a:xfrm>
              <a:off x="1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Oval 98"/>
            <p:cNvSpPr>
              <a:spLocks noChangeArrowheads="1"/>
            </p:cNvSpPr>
            <p:nvPr/>
          </p:nvSpPr>
          <p:spPr bwMode="auto">
            <a:xfrm>
              <a:off x="1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Oval 99"/>
            <p:cNvSpPr>
              <a:spLocks noChangeArrowheads="1"/>
            </p:cNvSpPr>
            <p:nvPr/>
          </p:nvSpPr>
          <p:spPr bwMode="auto">
            <a:xfrm>
              <a:off x="1995" y="13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Oval 100"/>
            <p:cNvSpPr>
              <a:spLocks noChangeArrowheads="1"/>
            </p:cNvSpPr>
            <p:nvPr/>
          </p:nvSpPr>
          <p:spPr bwMode="auto">
            <a:xfrm>
              <a:off x="2007" y="13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Oval 101"/>
            <p:cNvSpPr>
              <a:spLocks noChangeArrowheads="1"/>
            </p:cNvSpPr>
            <p:nvPr/>
          </p:nvSpPr>
          <p:spPr bwMode="auto">
            <a:xfrm>
              <a:off x="2025" y="13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Oval 102"/>
            <p:cNvSpPr>
              <a:spLocks noChangeArrowheads="1"/>
            </p:cNvSpPr>
            <p:nvPr/>
          </p:nvSpPr>
          <p:spPr bwMode="auto">
            <a:xfrm>
              <a:off x="2043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Oval 103"/>
            <p:cNvSpPr>
              <a:spLocks noChangeArrowheads="1"/>
            </p:cNvSpPr>
            <p:nvPr/>
          </p:nvSpPr>
          <p:spPr bwMode="auto">
            <a:xfrm>
              <a:off x="2055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Oval 104"/>
            <p:cNvSpPr>
              <a:spLocks noChangeArrowheads="1"/>
            </p:cNvSpPr>
            <p:nvPr/>
          </p:nvSpPr>
          <p:spPr bwMode="auto">
            <a:xfrm>
              <a:off x="2073" y="12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Oval 105"/>
            <p:cNvSpPr>
              <a:spLocks noChangeArrowheads="1"/>
            </p:cNvSpPr>
            <p:nvPr/>
          </p:nvSpPr>
          <p:spPr bwMode="auto">
            <a:xfrm>
              <a:off x="2085" y="12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Oval 106"/>
            <p:cNvSpPr>
              <a:spLocks noChangeArrowheads="1"/>
            </p:cNvSpPr>
            <p:nvPr/>
          </p:nvSpPr>
          <p:spPr bwMode="auto">
            <a:xfrm>
              <a:off x="210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Oval 107"/>
            <p:cNvSpPr>
              <a:spLocks noChangeArrowheads="1"/>
            </p:cNvSpPr>
            <p:nvPr/>
          </p:nvSpPr>
          <p:spPr bwMode="auto">
            <a:xfrm>
              <a:off x="2121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Oval 108"/>
            <p:cNvSpPr>
              <a:spLocks noChangeArrowheads="1"/>
            </p:cNvSpPr>
            <p:nvPr/>
          </p:nvSpPr>
          <p:spPr bwMode="auto">
            <a:xfrm>
              <a:off x="2133" y="12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Oval 109"/>
            <p:cNvSpPr>
              <a:spLocks noChangeArrowheads="1"/>
            </p:cNvSpPr>
            <p:nvPr/>
          </p:nvSpPr>
          <p:spPr bwMode="auto">
            <a:xfrm>
              <a:off x="2151" y="12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Oval 110"/>
            <p:cNvSpPr>
              <a:spLocks noChangeArrowheads="1"/>
            </p:cNvSpPr>
            <p:nvPr/>
          </p:nvSpPr>
          <p:spPr bwMode="auto">
            <a:xfrm>
              <a:off x="2163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Oval 111"/>
            <p:cNvSpPr>
              <a:spLocks noChangeArrowheads="1"/>
            </p:cNvSpPr>
            <p:nvPr/>
          </p:nvSpPr>
          <p:spPr bwMode="auto">
            <a:xfrm>
              <a:off x="2181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Oval 112"/>
            <p:cNvSpPr>
              <a:spLocks noChangeArrowheads="1"/>
            </p:cNvSpPr>
            <p:nvPr/>
          </p:nvSpPr>
          <p:spPr bwMode="auto">
            <a:xfrm>
              <a:off x="2199" y="12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Oval 113"/>
            <p:cNvSpPr>
              <a:spLocks noChangeArrowheads="1"/>
            </p:cNvSpPr>
            <p:nvPr/>
          </p:nvSpPr>
          <p:spPr bwMode="auto">
            <a:xfrm>
              <a:off x="221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Oval 114"/>
            <p:cNvSpPr>
              <a:spLocks noChangeArrowheads="1"/>
            </p:cNvSpPr>
            <p:nvPr/>
          </p:nvSpPr>
          <p:spPr bwMode="auto">
            <a:xfrm>
              <a:off x="222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Oval 115"/>
            <p:cNvSpPr>
              <a:spLocks noChangeArrowheads="1"/>
            </p:cNvSpPr>
            <p:nvPr/>
          </p:nvSpPr>
          <p:spPr bwMode="auto">
            <a:xfrm>
              <a:off x="2241" y="12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Oval 116"/>
            <p:cNvSpPr>
              <a:spLocks noChangeArrowheads="1"/>
            </p:cNvSpPr>
            <p:nvPr/>
          </p:nvSpPr>
          <p:spPr bwMode="auto">
            <a:xfrm>
              <a:off x="2259" y="11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Oval 117"/>
            <p:cNvSpPr>
              <a:spLocks noChangeArrowheads="1"/>
            </p:cNvSpPr>
            <p:nvPr/>
          </p:nvSpPr>
          <p:spPr bwMode="auto">
            <a:xfrm>
              <a:off x="2277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Oval 118"/>
            <p:cNvSpPr>
              <a:spLocks noChangeArrowheads="1"/>
            </p:cNvSpPr>
            <p:nvPr/>
          </p:nvSpPr>
          <p:spPr bwMode="auto">
            <a:xfrm>
              <a:off x="2289" y="11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Oval 119"/>
            <p:cNvSpPr>
              <a:spLocks noChangeArrowheads="1"/>
            </p:cNvSpPr>
            <p:nvPr/>
          </p:nvSpPr>
          <p:spPr bwMode="auto">
            <a:xfrm>
              <a:off x="2307" y="11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Oval 120"/>
            <p:cNvSpPr>
              <a:spLocks noChangeArrowheads="1"/>
            </p:cNvSpPr>
            <p:nvPr/>
          </p:nvSpPr>
          <p:spPr bwMode="auto">
            <a:xfrm>
              <a:off x="2325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Oval 121"/>
            <p:cNvSpPr>
              <a:spLocks noChangeArrowheads="1"/>
            </p:cNvSpPr>
            <p:nvPr/>
          </p:nvSpPr>
          <p:spPr bwMode="auto">
            <a:xfrm>
              <a:off x="233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Oval 122"/>
            <p:cNvSpPr>
              <a:spLocks noChangeArrowheads="1"/>
            </p:cNvSpPr>
            <p:nvPr/>
          </p:nvSpPr>
          <p:spPr bwMode="auto">
            <a:xfrm>
              <a:off x="2355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Oval 123"/>
            <p:cNvSpPr>
              <a:spLocks noChangeArrowheads="1"/>
            </p:cNvSpPr>
            <p:nvPr/>
          </p:nvSpPr>
          <p:spPr bwMode="auto">
            <a:xfrm>
              <a:off x="2367" y="11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Oval 124"/>
            <p:cNvSpPr>
              <a:spLocks noChangeArrowheads="1"/>
            </p:cNvSpPr>
            <p:nvPr/>
          </p:nvSpPr>
          <p:spPr bwMode="auto">
            <a:xfrm>
              <a:off x="2385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Oval 125"/>
            <p:cNvSpPr>
              <a:spLocks noChangeArrowheads="1"/>
            </p:cNvSpPr>
            <p:nvPr/>
          </p:nvSpPr>
          <p:spPr bwMode="auto">
            <a:xfrm>
              <a:off x="2403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Oval 126"/>
            <p:cNvSpPr>
              <a:spLocks noChangeArrowheads="1"/>
            </p:cNvSpPr>
            <p:nvPr/>
          </p:nvSpPr>
          <p:spPr bwMode="auto">
            <a:xfrm>
              <a:off x="2415" y="11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Oval 127"/>
            <p:cNvSpPr>
              <a:spLocks noChangeArrowheads="1"/>
            </p:cNvSpPr>
            <p:nvPr/>
          </p:nvSpPr>
          <p:spPr bwMode="auto">
            <a:xfrm>
              <a:off x="2433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Oval 128"/>
            <p:cNvSpPr>
              <a:spLocks noChangeArrowheads="1"/>
            </p:cNvSpPr>
            <p:nvPr/>
          </p:nvSpPr>
          <p:spPr bwMode="auto">
            <a:xfrm>
              <a:off x="244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Oval 129"/>
            <p:cNvSpPr>
              <a:spLocks noChangeArrowheads="1"/>
            </p:cNvSpPr>
            <p:nvPr/>
          </p:nvSpPr>
          <p:spPr bwMode="auto">
            <a:xfrm>
              <a:off x="2463" y="10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Oval 130"/>
            <p:cNvSpPr>
              <a:spLocks noChangeArrowheads="1"/>
            </p:cNvSpPr>
            <p:nvPr/>
          </p:nvSpPr>
          <p:spPr bwMode="auto">
            <a:xfrm>
              <a:off x="2481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Oval 131"/>
            <p:cNvSpPr>
              <a:spLocks noChangeArrowheads="1"/>
            </p:cNvSpPr>
            <p:nvPr/>
          </p:nvSpPr>
          <p:spPr bwMode="auto">
            <a:xfrm>
              <a:off x="2493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Oval 132"/>
            <p:cNvSpPr>
              <a:spLocks noChangeArrowheads="1"/>
            </p:cNvSpPr>
            <p:nvPr/>
          </p:nvSpPr>
          <p:spPr bwMode="auto">
            <a:xfrm>
              <a:off x="2511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Oval 133"/>
            <p:cNvSpPr>
              <a:spLocks noChangeArrowheads="1"/>
            </p:cNvSpPr>
            <p:nvPr/>
          </p:nvSpPr>
          <p:spPr bwMode="auto">
            <a:xfrm>
              <a:off x="2523" y="10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Oval 134"/>
            <p:cNvSpPr>
              <a:spLocks noChangeArrowheads="1"/>
            </p:cNvSpPr>
            <p:nvPr/>
          </p:nvSpPr>
          <p:spPr bwMode="auto">
            <a:xfrm>
              <a:off x="2541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" name="Line 135"/>
            <p:cNvSpPr>
              <a:spLocks noChangeShapeType="1"/>
            </p:cNvSpPr>
            <p:nvPr/>
          </p:nvSpPr>
          <p:spPr bwMode="auto">
            <a:xfrm>
              <a:off x="555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" name="Line 136"/>
            <p:cNvSpPr>
              <a:spLocks noChangeShapeType="1"/>
            </p:cNvSpPr>
            <p:nvPr/>
          </p:nvSpPr>
          <p:spPr bwMode="auto">
            <a:xfrm>
              <a:off x="55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3" name="Line 137"/>
            <p:cNvSpPr>
              <a:spLocks noChangeShapeType="1"/>
            </p:cNvSpPr>
            <p:nvPr/>
          </p:nvSpPr>
          <p:spPr bwMode="auto">
            <a:xfrm>
              <a:off x="86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4" name="Line 138"/>
            <p:cNvSpPr>
              <a:spLocks noChangeShapeType="1"/>
            </p:cNvSpPr>
            <p:nvPr/>
          </p:nvSpPr>
          <p:spPr bwMode="auto">
            <a:xfrm>
              <a:off x="117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5" name="Line 139"/>
            <p:cNvSpPr>
              <a:spLocks noChangeShapeType="1"/>
            </p:cNvSpPr>
            <p:nvPr/>
          </p:nvSpPr>
          <p:spPr bwMode="auto">
            <a:xfrm>
              <a:off x="149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6" name="Line 140"/>
            <p:cNvSpPr>
              <a:spLocks noChangeShapeType="1"/>
            </p:cNvSpPr>
            <p:nvPr/>
          </p:nvSpPr>
          <p:spPr bwMode="auto">
            <a:xfrm>
              <a:off x="180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7" name="Line 141"/>
            <p:cNvSpPr>
              <a:spLocks noChangeShapeType="1"/>
            </p:cNvSpPr>
            <p:nvPr/>
          </p:nvSpPr>
          <p:spPr bwMode="auto">
            <a:xfrm>
              <a:off x="212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8" name="Line 142"/>
            <p:cNvSpPr>
              <a:spLocks noChangeShapeType="1"/>
            </p:cNvSpPr>
            <p:nvPr/>
          </p:nvSpPr>
          <p:spPr bwMode="auto">
            <a:xfrm>
              <a:off x="243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9" name="Rectangle 143"/>
            <p:cNvSpPr>
              <a:spLocks noChangeArrowheads="1"/>
            </p:cNvSpPr>
            <p:nvPr/>
          </p:nvSpPr>
          <p:spPr bwMode="auto">
            <a:xfrm>
              <a:off x="492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0" name="Rectangle 144"/>
            <p:cNvSpPr>
              <a:spLocks noChangeArrowheads="1"/>
            </p:cNvSpPr>
            <p:nvPr/>
          </p:nvSpPr>
          <p:spPr bwMode="auto">
            <a:xfrm>
              <a:off x="77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1" name="Rectangle 145"/>
            <p:cNvSpPr>
              <a:spLocks noChangeArrowheads="1"/>
            </p:cNvSpPr>
            <p:nvPr/>
          </p:nvSpPr>
          <p:spPr bwMode="auto">
            <a:xfrm>
              <a:off x="108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2" name="Rectangle 146"/>
            <p:cNvSpPr>
              <a:spLocks noChangeArrowheads="1"/>
            </p:cNvSpPr>
            <p:nvPr/>
          </p:nvSpPr>
          <p:spPr bwMode="auto">
            <a:xfrm>
              <a:off x="140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3" name="Rectangle 147"/>
            <p:cNvSpPr>
              <a:spLocks noChangeArrowheads="1"/>
            </p:cNvSpPr>
            <p:nvPr/>
          </p:nvSpPr>
          <p:spPr bwMode="auto">
            <a:xfrm>
              <a:off x="171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4" name="Rectangle 148"/>
            <p:cNvSpPr>
              <a:spLocks noChangeArrowheads="1"/>
            </p:cNvSpPr>
            <p:nvPr/>
          </p:nvSpPr>
          <p:spPr bwMode="auto">
            <a:xfrm>
              <a:off x="1989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5" name="Rectangle 149"/>
            <p:cNvSpPr>
              <a:spLocks noChangeArrowheads="1"/>
            </p:cNvSpPr>
            <p:nvPr/>
          </p:nvSpPr>
          <p:spPr bwMode="auto">
            <a:xfrm>
              <a:off x="2301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6" name="Line 150"/>
            <p:cNvSpPr>
              <a:spLocks noChangeShapeType="1"/>
            </p:cNvSpPr>
            <p:nvPr/>
          </p:nvSpPr>
          <p:spPr bwMode="auto">
            <a:xfrm flipV="1">
              <a:off x="507" y="1095"/>
              <a:ext cx="0" cy="16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7" name="Line 151"/>
            <p:cNvSpPr>
              <a:spLocks noChangeShapeType="1"/>
            </p:cNvSpPr>
            <p:nvPr/>
          </p:nvSpPr>
          <p:spPr bwMode="auto">
            <a:xfrm flipH="1">
              <a:off x="453" y="270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8" name="Line 152"/>
            <p:cNvSpPr>
              <a:spLocks noChangeShapeType="1"/>
            </p:cNvSpPr>
            <p:nvPr/>
          </p:nvSpPr>
          <p:spPr bwMode="auto">
            <a:xfrm flipH="1">
              <a:off x="453" y="21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9" name="Line 153"/>
            <p:cNvSpPr>
              <a:spLocks noChangeShapeType="1"/>
            </p:cNvSpPr>
            <p:nvPr/>
          </p:nvSpPr>
          <p:spPr bwMode="auto">
            <a:xfrm flipH="1">
              <a:off x="453" y="1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0" name="Line 154"/>
            <p:cNvSpPr>
              <a:spLocks noChangeShapeType="1"/>
            </p:cNvSpPr>
            <p:nvPr/>
          </p:nvSpPr>
          <p:spPr bwMode="auto">
            <a:xfrm flipH="1">
              <a:off x="453" y="109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1" name="Rectangle 155"/>
            <p:cNvSpPr>
              <a:spLocks noChangeArrowheads="1"/>
            </p:cNvSpPr>
            <p:nvPr/>
          </p:nvSpPr>
          <p:spPr bwMode="auto">
            <a:xfrm rot="16200000">
              <a:off x="245" y="262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" name="Rectangle 156"/>
            <p:cNvSpPr>
              <a:spLocks noChangeArrowheads="1"/>
            </p:cNvSpPr>
            <p:nvPr/>
          </p:nvSpPr>
          <p:spPr bwMode="auto">
            <a:xfrm rot="16200000">
              <a:off x="245" y="208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3" name="Rectangle 157"/>
            <p:cNvSpPr>
              <a:spLocks noChangeArrowheads="1"/>
            </p:cNvSpPr>
            <p:nvPr/>
          </p:nvSpPr>
          <p:spPr bwMode="auto">
            <a:xfrm rot="16200000">
              <a:off x="245" y="155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4" name="Rectangle 158"/>
            <p:cNvSpPr>
              <a:spLocks noChangeArrowheads="1"/>
            </p:cNvSpPr>
            <p:nvPr/>
          </p:nvSpPr>
          <p:spPr bwMode="auto">
            <a:xfrm rot="16200000">
              <a:off x="245" y="101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5" name="Rectangle 159"/>
            <p:cNvSpPr>
              <a:spLocks noChangeArrowheads="1"/>
            </p:cNvSpPr>
            <p:nvPr/>
          </p:nvSpPr>
          <p:spPr bwMode="auto">
            <a:xfrm>
              <a:off x="507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6" name="Rectangle 160"/>
            <p:cNvSpPr>
              <a:spLocks noChangeArrowheads="1"/>
            </p:cNvSpPr>
            <p:nvPr/>
          </p:nvSpPr>
          <p:spPr bwMode="auto">
            <a:xfrm>
              <a:off x="402" y="675"/>
              <a:ext cx="23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Expected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7" name="Rectangle 161"/>
            <p:cNvSpPr>
              <a:spLocks noChangeArrowheads="1"/>
            </p:cNvSpPr>
            <p:nvPr/>
          </p:nvSpPr>
          <p:spPr bwMode="auto">
            <a:xfrm>
              <a:off x="1512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8" name="Rectangle 162"/>
            <p:cNvSpPr>
              <a:spLocks noChangeArrowheads="1"/>
            </p:cNvSpPr>
            <p:nvPr/>
          </p:nvSpPr>
          <p:spPr bwMode="auto">
            <a:xfrm rot="16200000">
              <a:off x="-235" y="2022"/>
              <a:ext cx="6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9" name="Oval 163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" name="Oval 164"/>
            <p:cNvSpPr>
              <a:spLocks noChangeArrowheads="1"/>
            </p:cNvSpPr>
            <p:nvPr/>
          </p:nvSpPr>
          <p:spPr bwMode="auto">
            <a:xfrm>
              <a:off x="585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" name="Oval 165"/>
            <p:cNvSpPr>
              <a:spLocks noChangeArrowheads="1"/>
            </p:cNvSpPr>
            <p:nvPr/>
          </p:nvSpPr>
          <p:spPr bwMode="auto">
            <a:xfrm>
              <a:off x="603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" name="Oval 166"/>
            <p:cNvSpPr>
              <a:spLocks noChangeArrowheads="1"/>
            </p:cNvSpPr>
            <p:nvPr/>
          </p:nvSpPr>
          <p:spPr bwMode="auto">
            <a:xfrm>
              <a:off x="615" y="29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3" name="Oval 167"/>
            <p:cNvSpPr>
              <a:spLocks noChangeArrowheads="1"/>
            </p:cNvSpPr>
            <p:nvPr/>
          </p:nvSpPr>
          <p:spPr bwMode="auto">
            <a:xfrm>
              <a:off x="633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4" name="Oval 168"/>
            <p:cNvSpPr>
              <a:spLocks noChangeArrowheads="1"/>
            </p:cNvSpPr>
            <p:nvPr/>
          </p:nvSpPr>
          <p:spPr bwMode="auto">
            <a:xfrm>
              <a:off x="64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5" name="Oval 169"/>
            <p:cNvSpPr>
              <a:spLocks noChangeArrowheads="1"/>
            </p:cNvSpPr>
            <p:nvPr/>
          </p:nvSpPr>
          <p:spPr bwMode="auto">
            <a:xfrm>
              <a:off x="66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6" name="Oval 170"/>
            <p:cNvSpPr>
              <a:spLocks noChangeArrowheads="1"/>
            </p:cNvSpPr>
            <p:nvPr/>
          </p:nvSpPr>
          <p:spPr bwMode="auto">
            <a:xfrm>
              <a:off x="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7" name="Oval 171"/>
            <p:cNvSpPr>
              <a:spLocks noChangeArrowheads="1"/>
            </p:cNvSpPr>
            <p:nvPr/>
          </p:nvSpPr>
          <p:spPr bwMode="auto">
            <a:xfrm>
              <a:off x="69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8" name="Oval 172"/>
            <p:cNvSpPr>
              <a:spLocks noChangeArrowheads="1"/>
            </p:cNvSpPr>
            <p:nvPr/>
          </p:nvSpPr>
          <p:spPr bwMode="auto">
            <a:xfrm>
              <a:off x="711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" name="Oval 173"/>
            <p:cNvSpPr>
              <a:spLocks noChangeArrowheads="1"/>
            </p:cNvSpPr>
            <p:nvPr/>
          </p:nvSpPr>
          <p:spPr bwMode="auto">
            <a:xfrm>
              <a:off x="72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0" name="Oval 174"/>
            <p:cNvSpPr>
              <a:spLocks noChangeArrowheads="1"/>
            </p:cNvSpPr>
            <p:nvPr/>
          </p:nvSpPr>
          <p:spPr bwMode="auto">
            <a:xfrm>
              <a:off x="74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1" name="Oval 175"/>
            <p:cNvSpPr>
              <a:spLocks noChangeArrowheads="1"/>
            </p:cNvSpPr>
            <p:nvPr/>
          </p:nvSpPr>
          <p:spPr bwMode="auto">
            <a:xfrm>
              <a:off x="75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" name="Oval 176"/>
            <p:cNvSpPr>
              <a:spLocks noChangeArrowheads="1"/>
            </p:cNvSpPr>
            <p:nvPr/>
          </p:nvSpPr>
          <p:spPr bwMode="auto">
            <a:xfrm>
              <a:off x="77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" name="Oval 177"/>
            <p:cNvSpPr>
              <a:spLocks noChangeArrowheads="1"/>
            </p:cNvSpPr>
            <p:nvPr/>
          </p:nvSpPr>
          <p:spPr bwMode="auto">
            <a:xfrm>
              <a:off x="789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4" name="Oval 178"/>
            <p:cNvSpPr>
              <a:spLocks noChangeArrowheads="1"/>
            </p:cNvSpPr>
            <p:nvPr/>
          </p:nvSpPr>
          <p:spPr bwMode="auto">
            <a:xfrm>
              <a:off x="80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" name="Oval 179"/>
            <p:cNvSpPr>
              <a:spLocks noChangeArrowheads="1"/>
            </p:cNvSpPr>
            <p:nvPr/>
          </p:nvSpPr>
          <p:spPr bwMode="auto">
            <a:xfrm>
              <a:off x="81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6" name="Oval 180"/>
            <p:cNvSpPr>
              <a:spLocks noChangeArrowheads="1"/>
            </p:cNvSpPr>
            <p:nvPr/>
          </p:nvSpPr>
          <p:spPr bwMode="auto">
            <a:xfrm>
              <a:off x="83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" name="Oval 181"/>
            <p:cNvSpPr>
              <a:spLocks noChangeArrowheads="1"/>
            </p:cNvSpPr>
            <p:nvPr/>
          </p:nvSpPr>
          <p:spPr bwMode="auto">
            <a:xfrm>
              <a:off x="849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8" name="Oval 182"/>
            <p:cNvSpPr>
              <a:spLocks noChangeArrowheads="1"/>
            </p:cNvSpPr>
            <p:nvPr/>
          </p:nvSpPr>
          <p:spPr bwMode="auto">
            <a:xfrm>
              <a:off x="867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9" name="Oval 183"/>
            <p:cNvSpPr>
              <a:spLocks noChangeArrowheads="1"/>
            </p:cNvSpPr>
            <p:nvPr/>
          </p:nvSpPr>
          <p:spPr bwMode="auto">
            <a:xfrm>
              <a:off x="885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0" name="Oval 184"/>
            <p:cNvSpPr>
              <a:spLocks noChangeArrowheads="1"/>
            </p:cNvSpPr>
            <p:nvPr/>
          </p:nvSpPr>
          <p:spPr bwMode="auto">
            <a:xfrm>
              <a:off x="897" y="25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1" name="Oval 185"/>
            <p:cNvSpPr>
              <a:spLocks noChangeArrowheads="1"/>
            </p:cNvSpPr>
            <p:nvPr/>
          </p:nvSpPr>
          <p:spPr bwMode="auto">
            <a:xfrm>
              <a:off x="915" y="25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" name="Oval 186"/>
            <p:cNvSpPr>
              <a:spLocks noChangeArrowheads="1"/>
            </p:cNvSpPr>
            <p:nvPr/>
          </p:nvSpPr>
          <p:spPr bwMode="auto">
            <a:xfrm>
              <a:off x="92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" name="Oval 187"/>
            <p:cNvSpPr>
              <a:spLocks noChangeArrowheads="1"/>
            </p:cNvSpPr>
            <p:nvPr/>
          </p:nvSpPr>
          <p:spPr bwMode="auto">
            <a:xfrm>
              <a:off x="94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4" name="Oval 188"/>
            <p:cNvSpPr>
              <a:spLocks noChangeArrowheads="1"/>
            </p:cNvSpPr>
            <p:nvPr/>
          </p:nvSpPr>
          <p:spPr bwMode="auto">
            <a:xfrm>
              <a:off x="963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5" name="Oval 189"/>
            <p:cNvSpPr>
              <a:spLocks noChangeArrowheads="1"/>
            </p:cNvSpPr>
            <p:nvPr/>
          </p:nvSpPr>
          <p:spPr bwMode="auto">
            <a:xfrm>
              <a:off x="97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6" name="Oval 190"/>
            <p:cNvSpPr>
              <a:spLocks noChangeArrowheads="1"/>
            </p:cNvSpPr>
            <p:nvPr/>
          </p:nvSpPr>
          <p:spPr bwMode="auto">
            <a:xfrm>
              <a:off x="993" y="24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7" name="Oval 191"/>
            <p:cNvSpPr>
              <a:spLocks noChangeArrowheads="1"/>
            </p:cNvSpPr>
            <p:nvPr/>
          </p:nvSpPr>
          <p:spPr bwMode="auto">
            <a:xfrm>
              <a:off x="1005" y="24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8" name="Oval 192"/>
            <p:cNvSpPr>
              <a:spLocks noChangeArrowheads="1"/>
            </p:cNvSpPr>
            <p:nvPr/>
          </p:nvSpPr>
          <p:spPr bwMode="auto">
            <a:xfrm>
              <a:off x="1023" y="24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9" name="Oval 193"/>
            <p:cNvSpPr>
              <a:spLocks noChangeArrowheads="1"/>
            </p:cNvSpPr>
            <p:nvPr/>
          </p:nvSpPr>
          <p:spPr bwMode="auto">
            <a:xfrm>
              <a:off x="1041" y="24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0" name="Oval 194"/>
            <p:cNvSpPr>
              <a:spLocks noChangeArrowheads="1"/>
            </p:cNvSpPr>
            <p:nvPr/>
          </p:nvSpPr>
          <p:spPr bwMode="auto">
            <a:xfrm>
              <a:off x="1053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1" name="Oval 195"/>
            <p:cNvSpPr>
              <a:spLocks noChangeArrowheads="1"/>
            </p:cNvSpPr>
            <p:nvPr/>
          </p:nvSpPr>
          <p:spPr bwMode="auto">
            <a:xfrm>
              <a:off x="1071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2" name="Oval 196"/>
            <p:cNvSpPr>
              <a:spLocks noChangeArrowheads="1"/>
            </p:cNvSpPr>
            <p:nvPr/>
          </p:nvSpPr>
          <p:spPr bwMode="auto">
            <a:xfrm>
              <a:off x="1083" y="23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" name="Oval 197"/>
            <p:cNvSpPr>
              <a:spLocks noChangeArrowheads="1"/>
            </p:cNvSpPr>
            <p:nvPr/>
          </p:nvSpPr>
          <p:spPr bwMode="auto">
            <a:xfrm>
              <a:off x="1101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4" name="Oval 198"/>
            <p:cNvSpPr>
              <a:spLocks noChangeArrowheads="1"/>
            </p:cNvSpPr>
            <p:nvPr/>
          </p:nvSpPr>
          <p:spPr bwMode="auto">
            <a:xfrm>
              <a:off x="1119" y="23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5" name="Oval 199"/>
            <p:cNvSpPr>
              <a:spLocks noChangeArrowheads="1"/>
            </p:cNvSpPr>
            <p:nvPr/>
          </p:nvSpPr>
          <p:spPr bwMode="auto">
            <a:xfrm>
              <a:off x="1131" y="23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6" name="Oval 200"/>
            <p:cNvSpPr>
              <a:spLocks noChangeArrowheads="1"/>
            </p:cNvSpPr>
            <p:nvPr/>
          </p:nvSpPr>
          <p:spPr bwMode="auto">
            <a:xfrm>
              <a:off x="1149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7" name="Oval 201"/>
            <p:cNvSpPr>
              <a:spLocks noChangeArrowheads="1"/>
            </p:cNvSpPr>
            <p:nvPr/>
          </p:nvSpPr>
          <p:spPr bwMode="auto">
            <a:xfrm>
              <a:off x="1161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8" name="Oval 202"/>
            <p:cNvSpPr>
              <a:spLocks noChangeArrowheads="1"/>
            </p:cNvSpPr>
            <p:nvPr/>
          </p:nvSpPr>
          <p:spPr bwMode="auto">
            <a:xfrm>
              <a:off x="1179" y="23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" name="Oval 203"/>
            <p:cNvSpPr>
              <a:spLocks noChangeArrowheads="1"/>
            </p:cNvSpPr>
            <p:nvPr/>
          </p:nvSpPr>
          <p:spPr bwMode="auto">
            <a:xfrm>
              <a:off x="1197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0" name="Oval 204"/>
            <p:cNvSpPr>
              <a:spLocks noChangeArrowheads="1"/>
            </p:cNvSpPr>
            <p:nvPr/>
          </p:nvSpPr>
          <p:spPr bwMode="auto">
            <a:xfrm>
              <a:off x="1209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1" name="Oval 205"/>
            <p:cNvSpPr>
              <a:spLocks noChangeArrowheads="1"/>
            </p:cNvSpPr>
            <p:nvPr/>
          </p:nvSpPr>
          <p:spPr bwMode="auto">
            <a:xfrm>
              <a:off x="1227" y="23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2" name="Oval 206"/>
            <p:cNvSpPr>
              <a:spLocks noChangeArrowheads="1"/>
            </p:cNvSpPr>
            <p:nvPr/>
          </p:nvSpPr>
          <p:spPr bwMode="auto">
            <a:xfrm>
              <a:off x="1245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8"/>
          <p:cNvGrpSpPr>
            <a:grpSpLocks/>
          </p:cNvGrpSpPr>
          <p:nvPr/>
        </p:nvGrpSpPr>
        <p:grpSpPr bwMode="auto">
          <a:xfrm>
            <a:off x="900113" y="2843213"/>
            <a:ext cx="3190875" cy="2190750"/>
            <a:chOff x="567" y="1791"/>
            <a:chExt cx="2010" cy="1380"/>
          </a:xfrm>
        </p:grpSpPr>
        <p:sp>
          <p:nvSpPr>
            <p:cNvPr id="1443" name="Oval 208"/>
            <p:cNvSpPr>
              <a:spLocks noChangeArrowheads="1"/>
            </p:cNvSpPr>
            <p:nvPr/>
          </p:nvSpPr>
          <p:spPr bwMode="auto">
            <a:xfrm>
              <a:off x="1257" y="22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Oval 209"/>
            <p:cNvSpPr>
              <a:spLocks noChangeArrowheads="1"/>
            </p:cNvSpPr>
            <p:nvPr/>
          </p:nvSpPr>
          <p:spPr bwMode="auto">
            <a:xfrm>
              <a:off x="12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Oval 210"/>
            <p:cNvSpPr>
              <a:spLocks noChangeArrowheads="1"/>
            </p:cNvSpPr>
            <p:nvPr/>
          </p:nvSpPr>
          <p:spPr bwMode="auto">
            <a:xfrm>
              <a:off x="128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Oval 211"/>
            <p:cNvSpPr>
              <a:spLocks noChangeArrowheads="1"/>
            </p:cNvSpPr>
            <p:nvPr/>
          </p:nvSpPr>
          <p:spPr bwMode="auto">
            <a:xfrm>
              <a:off x="1305" y="22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Oval 212"/>
            <p:cNvSpPr>
              <a:spLocks noChangeArrowheads="1"/>
            </p:cNvSpPr>
            <p:nvPr/>
          </p:nvSpPr>
          <p:spPr bwMode="auto">
            <a:xfrm>
              <a:off x="1323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Oval 213"/>
            <p:cNvSpPr>
              <a:spLocks noChangeArrowheads="1"/>
            </p:cNvSpPr>
            <p:nvPr/>
          </p:nvSpPr>
          <p:spPr bwMode="auto">
            <a:xfrm>
              <a:off x="1335" y="22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Oval 214"/>
            <p:cNvSpPr>
              <a:spLocks noChangeArrowheads="1"/>
            </p:cNvSpPr>
            <p:nvPr/>
          </p:nvSpPr>
          <p:spPr bwMode="auto">
            <a:xfrm>
              <a:off x="1353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Oval 215"/>
            <p:cNvSpPr>
              <a:spLocks noChangeArrowheads="1"/>
            </p:cNvSpPr>
            <p:nvPr/>
          </p:nvSpPr>
          <p:spPr bwMode="auto">
            <a:xfrm>
              <a:off x="1365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Oval 216"/>
            <p:cNvSpPr>
              <a:spLocks noChangeArrowheads="1"/>
            </p:cNvSpPr>
            <p:nvPr/>
          </p:nvSpPr>
          <p:spPr bwMode="auto">
            <a:xfrm>
              <a:off x="138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Oval 217"/>
            <p:cNvSpPr>
              <a:spLocks noChangeArrowheads="1"/>
            </p:cNvSpPr>
            <p:nvPr/>
          </p:nvSpPr>
          <p:spPr bwMode="auto">
            <a:xfrm>
              <a:off x="1401" y="21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Oval 218"/>
            <p:cNvSpPr>
              <a:spLocks noChangeArrowheads="1"/>
            </p:cNvSpPr>
            <p:nvPr/>
          </p:nvSpPr>
          <p:spPr bwMode="auto">
            <a:xfrm>
              <a:off x="1413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Oval 219"/>
            <p:cNvSpPr>
              <a:spLocks noChangeArrowheads="1"/>
            </p:cNvSpPr>
            <p:nvPr/>
          </p:nvSpPr>
          <p:spPr bwMode="auto">
            <a:xfrm>
              <a:off x="143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Oval 220"/>
            <p:cNvSpPr>
              <a:spLocks noChangeArrowheads="1"/>
            </p:cNvSpPr>
            <p:nvPr/>
          </p:nvSpPr>
          <p:spPr bwMode="auto">
            <a:xfrm>
              <a:off x="1443" y="21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Oval 221"/>
            <p:cNvSpPr>
              <a:spLocks noChangeArrowheads="1"/>
            </p:cNvSpPr>
            <p:nvPr/>
          </p:nvSpPr>
          <p:spPr bwMode="auto">
            <a:xfrm>
              <a:off x="1461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Oval 222"/>
            <p:cNvSpPr>
              <a:spLocks noChangeArrowheads="1"/>
            </p:cNvSpPr>
            <p:nvPr/>
          </p:nvSpPr>
          <p:spPr bwMode="auto">
            <a:xfrm>
              <a:off x="1479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Oval 223"/>
            <p:cNvSpPr>
              <a:spLocks noChangeArrowheads="1"/>
            </p:cNvSpPr>
            <p:nvPr/>
          </p:nvSpPr>
          <p:spPr bwMode="auto">
            <a:xfrm>
              <a:off x="1491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Oval 224"/>
            <p:cNvSpPr>
              <a:spLocks noChangeArrowheads="1"/>
            </p:cNvSpPr>
            <p:nvPr/>
          </p:nvSpPr>
          <p:spPr bwMode="auto">
            <a:xfrm>
              <a:off x="1509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Oval 225"/>
            <p:cNvSpPr>
              <a:spLocks noChangeArrowheads="1"/>
            </p:cNvSpPr>
            <p:nvPr/>
          </p:nvSpPr>
          <p:spPr bwMode="auto">
            <a:xfrm>
              <a:off x="1521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Oval 226"/>
            <p:cNvSpPr>
              <a:spLocks noChangeArrowheads="1"/>
            </p:cNvSpPr>
            <p:nvPr/>
          </p:nvSpPr>
          <p:spPr bwMode="auto">
            <a:xfrm>
              <a:off x="1539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Oval 227"/>
            <p:cNvSpPr>
              <a:spLocks noChangeArrowheads="1"/>
            </p:cNvSpPr>
            <p:nvPr/>
          </p:nvSpPr>
          <p:spPr bwMode="auto">
            <a:xfrm>
              <a:off x="1557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Oval 228"/>
            <p:cNvSpPr>
              <a:spLocks noChangeArrowheads="1"/>
            </p:cNvSpPr>
            <p:nvPr/>
          </p:nvSpPr>
          <p:spPr bwMode="auto">
            <a:xfrm>
              <a:off x="1569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Oval 229"/>
            <p:cNvSpPr>
              <a:spLocks noChangeArrowheads="1"/>
            </p:cNvSpPr>
            <p:nvPr/>
          </p:nvSpPr>
          <p:spPr bwMode="auto">
            <a:xfrm>
              <a:off x="1587" y="21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Oval 230"/>
            <p:cNvSpPr>
              <a:spLocks noChangeArrowheads="1"/>
            </p:cNvSpPr>
            <p:nvPr/>
          </p:nvSpPr>
          <p:spPr bwMode="auto">
            <a:xfrm>
              <a:off x="1605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Oval 231"/>
            <p:cNvSpPr>
              <a:spLocks noChangeArrowheads="1"/>
            </p:cNvSpPr>
            <p:nvPr/>
          </p:nvSpPr>
          <p:spPr bwMode="auto">
            <a:xfrm>
              <a:off x="1617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Oval 232"/>
            <p:cNvSpPr>
              <a:spLocks noChangeArrowheads="1"/>
            </p:cNvSpPr>
            <p:nvPr/>
          </p:nvSpPr>
          <p:spPr bwMode="auto">
            <a:xfrm>
              <a:off x="1635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Oval 233"/>
            <p:cNvSpPr>
              <a:spLocks noChangeArrowheads="1"/>
            </p:cNvSpPr>
            <p:nvPr/>
          </p:nvSpPr>
          <p:spPr bwMode="auto">
            <a:xfrm>
              <a:off x="164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Oval 234"/>
            <p:cNvSpPr>
              <a:spLocks noChangeArrowheads="1"/>
            </p:cNvSpPr>
            <p:nvPr/>
          </p:nvSpPr>
          <p:spPr bwMode="auto">
            <a:xfrm>
              <a:off x="1665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Oval 235"/>
            <p:cNvSpPr>
              <a:spLocks noChangeArrowheads="1"/>
            </p:cNvSpPr>
            <p:nvPr/>
          </p:nvSpPr>
          <p:spPr bwMode="auto">
            <a:xfrm>
              <a:off x="1683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Oval 236"/>
            <p:cNvSpPr>
              <a:spLocks noChangeArrowheads="1"/>
            </p:cNvSpPr>
            <p:nvPr/>
          </p:nvSpPr>
          <p:spPr bwMode="auto">
            <a:xfrm>
              <a:off x="169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Oval 237"/>
            <p:cNvSpPr>
              <a:spLocks noChangeArrowheads="1"/>
            </p:cNvSpPr>
            <p:nvPr/>
          </p:nvSpPr>
          <p:spPr bwMode="auto">
            <a:xfrm>
              <a:off x="1713" y="20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Oval 238"/>
            <p:cNvSpPr>
              <a:spLocks noChangeArrowheads="1"/>
            </p:cNvSpPr>
            <p:nvPr/>
          </p:nvSpPr>
          <p:spPr bwMode="auto">
            <a:xfrm>
              <a:off x="1725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Oval 239"/>
            <p:cNvSpPr>
              <a:spLocks noChangeArrowheads="1"/>
            </p:cNvSpPr>
            <p:nvPr/>
          </p:nvSpPr>
          <p:spPr bwMode="auto">
            <a:xfrm>
              <a:off x="1743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Oval 240"/>
            <p:cNvSpPr>
              <a:spLocks noChangeArrowheads="1"/>
            </p:cNvSpPr>
            <p:nvPr/>
          </p:nvSpPr>
          <p:spPr bwMode="auto">
            <a:xfrm>
              <a:off x="1761" y="20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Oval 241"/>
            <p:cNvSpPr>
              <a:spLocks noChangeArrowheads="1"/>
            </p:cNvSpPr>
            <p:nvPr/>
          </p:nvSpPr>
          <p:spPr bwMode="auto">
            <a:xfrm>
              <a:off x="1773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Oval 242"/>
            <p:cNvSpPr>
              <a:spLocks noChangeArrowheads="1"/>
            </p:cNvSpPr>
            <p:nvPr/>
          </p:nvSpPr>
          <p:spPr bwMode="auto">
            <a:xfrm>
              <a:off x="1791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Oval 243"/>
            <p:cNvSpPr>
              <a:spLocks noChangeArrowheads="1"/>
            </p:cNvSpPr>
            <p:nvPr/>
          </p:nvSpPr>
          <p:spPr bwMode="auto">
            <a:xfrm>
              <a:off x="1803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Oval 244"/>
            <p:cNvSpPr>
              <a:spLocks noChangeArrowheads="1"/>
            </p:cNvSpPr>
            <p:nvPr/>
          </p:nvSpPr>
          <p:spPr bwMode="auto">
            <a:xfrm>
              <a:off x="1821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Oval 245"/>
            <p:cNvSpPr>
              <a:spLocks noChangeArrowheads="1"/>
            </p:cNvSpPr>
            <p:nvPr/>
          </p:nvSpPr>
          <p:spPr bwMode="auto">
            <a:xfrm>
              <a:off x="1839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Oval 246"/>
            <p:cNvSpPr>
              <a:spLocks noChangeArrowheads="1"/>
            </p:cNvSpPr>
            <p:nvPr/>
          </p:nvSpPr>
          <p:spPr bwMode="auto">
            <a:xfrm>
              <a:off x="1851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Oval 247"/>
            <p:cNvSpPr>
              <a:spLocks noChangeArrowheads="1"/>
            </p:cNvSpPr>
            <p:nvPr/>
          </p:nvSpPr>
          <p:spPr bwMode="auto">
            <a:xfrm>
              <a:off x="1869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Oval 248"/>
            <p:cNvSpPr>
              <a:spLocks noChangeArrowheads="1"/>
            </p:cNvSpPr>
            <p:nvPr/>
          </p:nvSpPr>
          <p:spPr bwMode="auto">
            <a:xfrm>
              <a:off x="1881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Oval 249"/>
            <p:cNvSpPr>
              <a:spLocks noChangeArrowheads="1"/>
            </p:cNvSpPr>
            <p:nvPr/>
          </p:nvSpPr>
          <p:spPr bwMode="auto">
            <a:xfrm>
              <a:off x="1899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Oval 250"/>
            <p:cNvSpPr>
              <a:spLocks noChangeArrowheads="1"/>
            </p:cNvSpPr>
            <p:nvPr/>
          </p:nvSpPr>
          <p:spPr bwMode="auto">
            <a:xfrm>
              <a:off x="1917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Oval 251"/>
            <p:cNvSpPr>
              <a:spLocks noChangeArrowheads="1"/>
            </p:cNvSpPr>
            <p:nvPr/>
          </p:nvSpPr>
          <p:spPr bwMode="auto">
            <a:xfrm>
              <a:off x="192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Oval 252"/>
            <p:cNvSpPr>
              <a:spLocks noChangeArrowheads="1"/>
            </p:cNvSpPr>
            <p:nvPr/>
          </p:nvSpPr>
          <p:spPr bwMode="auto">
            <a:xfrm>
              <a:off x="194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Oval 253"/>
            <p:cNvSpPr>
              <a:spLocks noChangeArrowheads="1"/>
            </p:cNvSpPr>
            <p:nvPr/>
          </p:nvSpPr>
          <p:spPr bwMode="auto">
            <a:xfrm>
              <a:off x="1965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Oval 254"/>
            <p:cNvSpPr>
              <a:spLocks noChangeArrowheads="1"/>
            </p:cNvSpPr>
            <p:nvPr/>
          </p:nvSpPr>
          <p:spPr bwMode="auto">
            <a:xfrm>
              <a:off x="1977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Oval 255"/>
            <p:cNvSpPr>
              <a:spLocks noChangeArrowheads="1"/>
            </p:cNvSpPr>
            <p:nvPr/>
          </p:nvSpPr>
          <p:spPr bwMode="auto">
            <a:xfrm>
              <a:off x="1995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Oval 256"/>
            <p:cNvSpPr>
              <a:spLocks noChangeArrowheads="1"/>
            </p:cNvSpPr>
            <p:nvPr/>
          </p:nvSpPr>
          <p:spPr bwMode="auto">
            <a:xfrm>
              <a:off x="2007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Oval 257"/>
            <p:cNvSpPr>
              <a:spLocks noChangeArrowheads="1"/>
            </p:cNvSpPr>
            <p:nvPr/>
          </p:nvSpPr>
          <p:spPr bwMode="auto">
            <a:xfrm>
              <a:off x="202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Oval 258"/>
            <p:cNvSpPr>
              <a:spLocks noChangeArrowheads="1"/>
            </p:cNvSpPr>
            <p:nvPr/>
          </p:nvSpPr>
          <p:spPr bwMode="auto">
            <a:xfrm>
              <a:off x="204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Oval 259"/>
            <p:cNvSpPr>
              <a:spLocks noChangeArrowheads="1"/>
            </p:cNvSpPr>
            <p:nvPr/>
          </p:nvSpPr>
          <p:spPr bwMode="auto">
            <a:xfrm>
              <a:off x="2055" y="19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Oval 260"/>
            <p:cNvSpPr>
              <a:spLocks noChangeArrowheads="1"/>
            </p:cNvSpPr>
            <p:nvPr/>
          </p:nvSpPr>
          <p:spPr bwMode="auto">
            <a:xfrm>
              <a:off x="2073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Oval 261"/>
            <p:cNvSpPr>
              <a:spLocks noChangeArrowheads="1"/>
            </p:cNvSpPr>
            <p:nvPr/>
          </p:nvSpPr>
          <p:spPr bwMode="auto">
            <a:xfrm>
              <a:off x="208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Oval 262"/>
            <p:cNvSpPr>
              <a:spLocks noChangeArrowheads="1"/>
            </p:cNvSpPr>
            <p:nvPr/>
          </p:nvSpPr>
          <p:spPr bwMode="auto">
            <a:xfrm>
              <a:off x="210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Oval 263"/>
            <p:cNvSpPr>
              <a:spLocks noChangeArrowheads="1"/>
            </p:cNvSpPr>
            <p:nvPr/>
          </p:nvSpPr>
          <p:spPr bwMode="auto">
            <a:xfrm>
              <a:off x="2121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Oval 264"/>
            <p:cNvSpPr>
              <a:spLocks noChangeArrowheads="1"/>
            </p:cNvSpPr>
            <p:nvPr/>
          </p:nvSpPr>
          <p:spPr bwMode="auto">
            <a:xfrm>
              <a:off x="213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Oval 265"/>
            <p:cNvSpPr>
              <a:spLocks noChangeArrowheads="1"/>
            </p:cNvSpPr>
            <p:nvPr/>
          </p:nvSpPr>
          <p:spPr bwMode="auto">
            <a:xfrm>
              <a:off x="2151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Oval 266"/>
            <p:cNvSpPr>
              <a:spLocks noChangeArrowheads="1"/>
            </p:cNvSpPr>
            <p:nvPr/>
          </p:nvSpPr>
          <p:spPr bwMode="auto">
            <a:xfrm>
              <a:off x="216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Oval 267"/>
            <p:cNvSpPr>
              <a:spLocks noChangeArrowheads="1"/>
            </p:cNvSpPr>
            <p:nvPr/>
          </p:nvSpPr>
          <p:spPr bwMode="auto">
            <a:xfrm>
              <a:off x="218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Oval 268"/>
            <p:cNvSpPr>
              <a:spLocks noChangeArrowheads="1"/>
            </p:cNvSpPr>
            <p:nvPr/>
          </p:nvSpPr>
          <p:spPr bwMode="auto">
            <a:xfrm>
              <a:off x="2199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Oval 269"/>
            <p:cNvSpPr>
              <a:spLocks noChangeArrowheads="1"/>
            </p:cNvSpPr>
            <p:nvPr/>
          </p:nvSpPr>
          <p:spPr bwMode="auto">
            <a:xfrm>
              <a:off x="2211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Oval 270"/>
            <p:cNvSpPr>
              <a:spLocks noChangeArrowheads="1"/>
            </p:cNvSpPr>
            <p:nvPr/>
          </p:nvSpPr>
          <p:spPr bwMode="auto">
            <a:xfrm>
              <a:off x="2229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Oval 271"/>
            <p:cNvSpPr>
              <a:spLocks noChangeArrowheads="1"/>
            </p:cNvSpPr>
            <p:nvPr/>
          </p:nvSpPr>
          <p:spPr bwMode="auto">
            <a:xfrm>
              <a:off x="2241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Oval 272"/>
            <p:cNvSpPr>
              <a:spLocks noChangeArrowheads="1"/>
            </p:cNvSpPr>
            <p:nvPr/>
          </p:nvSpPr>
          <p:spPr bwMode="auto">
            <a:xfrm>
              <a:off x="2259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Oval 273"/>
            <p:cNvSpPr>
              <a:spLocks noChangeArrowheads="1"/>
            </p:cNvSpPr>
            <p:nvPr/>
          </p:nvSpPr>
          <p:spPr bwMode="auto">
            <a:xfrm>
              <a:off x="2277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Oval 274"/>
            <p:cNvSpPr>
              <a:spLocks noChangeArrowheads="1"/>
            </p:cNvSpPr>
            <p:nvPr/>
          </p:nvSpPr>
          <p:spPr bwMode="auto">
            <a:xfrm>
              <a:off x="2289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Oval 275"/>
            <p:cNvSpPr>
              <a:spLocks noChangeArrowheads="1"/>
            </p:cNvSpPr>
            <p:nvPr/>
          </p:nvSpPr>
          <p:spPr bwMode="auto">
            <a:xfrm>
              <a:off x="2307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Oval 276"/>
            <p:cNvSpPr>
              <a:spLocks noChangeArrowheads="1"/>
            </p:cNvSpPr>
            <p:nvPr/>
          </p:nvSpPr>
          <p:spPr bwMode="auto">
            <a:xfrm>
              <a:off x="2325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Oval 277"/>
            <p:cNvSpPr>
              <a:spLocks noChangeArrowheads="1"/>
            </p:cNvSpPr>
            <p:nvPr/>
          </p:nvSpPr>
          <p:spPr bwMode="auto">
            <a:xfrm>
              <a:off x="2337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Oval 278"/>
            <p:cNvSpPr>
              <a:spLocks noChangeArrowheads="1"/>
            </p:cNvSpPr>
            <p:nvPr/>
          </p:nvSpPr>
          <p:spPr bwMode="auto">
            <a:xfrm>
              <a:off x="2355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Oval 279"/>
            <p:cNvSpPr>
              <a:spLocks noChangeArrowheads="1"/>
            </p:cNvSpPr>
            <p:nvPr/>
          </p:nvSpPr>
          <p:spPr bwMode="auto">
            <a:xfrm>
              <a:off x="2367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Oval 280"/>
            <p:cNvSpPr>
              <a:spLocks noChangeArrowheads="1"/>
            </p:cNvSpPr>
            <p:nvPr/>
          </p:nvSpPr>
          <p:spPr bwMode="auto">
            <a:xfrm>
              <a:off x="2385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281"/>
            <p:cNvSpPr>
              <a:spLocks noChangeArrowheads="1"/>
            </p:cNvSpPr>
            <p:nvPr/>
          </p:nvSpPr>
          <p:spPr bwMode="auto">
            <a:xfrm>
              <a:off x="2403" y="18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282"/>
            <p:cNvSpPr>
              <a:spLocks noChangeArrowheads="1"/>
            </p:cNvSpPr>
            <p:nvPr/>
          </p:nvSpPr>
          <p:spPr bwMode="auto">
            <a:xfrm>
              <a:off x="2415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283"/>
            <p:cNvSpPr>
              <a:spLocks noChangeArrowheads="1"/>
            </p:cNvSpPr>
            <p:nvPr/>
          </p:nvSpPr>
          <p:spPr bwMode="auto">
            <a:xfrm>
              <a:off x="2433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284"/>
            <p:cNvSpPr>
              <a:spLocks noChangeArrowheads="1"/>
            </p:cNvSpPr>
            <p:nvPr/>
          </p:nvSpPr>
          <p:spPr bwMode="auto">
            <a:xfrm>
              <a:off x="244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285"/>
            <p:cNvSpPr>
              <a:spLocks noChangeArrowheads="1"/>
            </p:cNvSpPr>
            <p:nvPr/>
          </p:nvSpPr>
          <p:spPr bwMode="auto">
            <a:xfrm>
              <a:off x="2463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286"/>
            <p:cNvSpPr>
              <a:spLocks noChangeArrowheads="1"/>
            </p:cNvSpPr>
            <p:nvPr/>
          </p:nvSpPr>
          <p:spPr bwMode="auto">
            <a:xfrm>
              <a:off x="2481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287"/>
            <p:cNvSpPr>
              <a:spLocks noChangeArrowheads="1"/>
            </p:cNvSpPr>
            <p:nvPr/>
          </p:nvSpPr>
          <p:spPr bwMode="auto">
            <a:xfrm>
              <a:off x="249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Oval 288"/>
            <p:cNvSpPr>
              <a:spLocks noChangeArrowheads="1"/>
            </p:cNvSpPr>
            <p:nvPr/>
          </p:nvSpPr>
          <p:spPr bwMode="auto">
            <a:xfrm>
              <a:off x="2511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289"/>
            <p:cNvSpPr>
              <a:spLocks noChangeArrowheads="1"/>
            </p:cNvSpPr>
            <p:nvPr/>
          </p:nvSpPr>
          <p:spPr bwMode="auto">
            <a:xfrm>
              <a:off x="2523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290"/>
            <p:cNvSpPr>
              <a:spLocks noChangeArrowheads="1"/>
            </p:cNvSpPr>
            <p:nvPr/>
          </p:nvSpPr>
          <p:spPr bwMode="auto">
            <a:xfrm>
              <a:off x="254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291"/>
            <p:cNvSpPr>
              <a:spLocks noChangeArrowheads="1"/>
            </p:cNvSpPr>
            <p:nvPr/>
          </p:nvSpPr>
          <p:spPr bwMode="auto">
            <a:xfrm>
              <a:off x="567" y="31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292"/>
            <p:cNvSpPr>
              <a:spLocks noChangeArrowheads="1"/>
            </p:cNvSpPr>
            <p:nvPr/>
          </p:nvSpPr>
          <p:spPr bwMode="auto">
            <a:xfrm>
              <a:off x="585" y="31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293"/>
            <p:cNvSpPr>
              <a:spLocks noChangeArrowheads="1"/>
            </p:cNvSpPr>
            <p:nvPr/>
          </p:nvSpPr>
          <p:spPr bwMode="auto">
            <a:xfrm>
              <a:off x="603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294"/>
            <p:cNvSpPr>
              <a:spLocks noChangeArrowheads="1"/>
            </p:cNvSpPr>
            <p:nvPr/>
          </p:nvSpPr>
          <p:spPr bwMode="auto">
            <a:xfrm>
              <a:off x="615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295"/>
            <p:cNvSpPr>
              <a:spLocks noChangeArrowheads="1"/>
            </p:cNvSpPr>
            <p:nvPr/>
          </p:nvSpPr>
          <p:spPr bwMode="auto">
            <a:xfrm>
              <a:off x="633" y="30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296"/>
            <p:cNvSpPr>
              <a:spLocks noChangeArrowheads="1"/>
            </p:cNvSpPr>
            <p:nvPr/>
          </p:nvSpPr>
          <p:spPr bwMode="auto">
            <a:xfrm>
              <a:off x="645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297"/>
            <p:cNvSpPr>
              <a:spLocks noChangeArrowheads="1"/>
            </p:cNvSpPr>
            <p:nvPr/>
          </p:nvSpPr>
          <p:spPr bwMode="auto">
            <a:xfrm>
              <a:off x="663" y="30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298"/>
            <p:cNvSpPr>
              <a:spLocks noChangeArrowheads="1"/>
            </p:cNvSpPr>
            <p:nvPr/>
          </p:nvSpPr>
          <p:spPr bwMode="auto">
            <a:xfrm>
              <a:off x="681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299"/>
            <p:cNvSpPr>
              <a:spLocks noChangeArrowheads="1"/>
            </p:cNvSpPr>
            <p:nvPr/>
          </p:nvSpPr>
          <p:spPr bwMode="auto">
            <a:xfrm>
              <a:off x="693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300"/>
            <p:cNvSpPr>
              <a:spLocks noChangeArrowheads="1"/>
            </p:cNvSpPr>
            <p:nvPr/>
          </p:nvSpPr>
          <p:spPr bwMode="auto">
            <a:xfrm>
              <a:off x="711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301"/>
            <p:cNvSpPr>
              <a:spLocks noChangeArrowheads="1"/>
            </p:cNvSpPr>
            <p:nvPr/>
          </p:nvSpPr>
          <p:spPr bwMode="auto">
            <a:xfrm>
              <a:off x="723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302"/>
            <p:cNvSpPr>
              <a:spLocks noChangeArrowheads="1"/>
            </p:cNvSpPr>
            <p:nvPr/>
          </p:nvSpPr>
          <p:spPr bwMode="auto">
            <a:xfrm>
              <a:off x="741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303"/>
            <p:cNvSpPr>
              <a:spLocks noChangeArrowheads="1"/>
            </p:cNvSpPr>
            <p:nvPr/>
          </p:nvSpPr>
          <p:spPr bwMode="auto">
            <a:xfrm>
              <a:off x="759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304"/>
            <p:cNvSpPr>
              <a:spLocks noChangeArrowheads="1"/>
            </p:cNvSpPr>
            <p:nvPr/>
          </p:nvSpPr>
          <p:spPr bwMode="auto">
            <a:xfrm>
              <a:off x="771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305"/>
            <p:cNvSpPr>
              <a:spLocks noChangeArrowheads="1"/>
            </p:cNvSpPr>
            <p:nvPr/>
          </p:nvSpPr>
          <p:spPr bwMode="auto">
            <a:xfrm>
              <a:off x="789" y="29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306"/>
            <p:cNvSpPr>
              <a:spLocks noChangeArrowheads="1"/>
            </p:cNvSpPr>
            <p:nvPr/>
          </p:nvSpPr>
          <p:spPr bwMode="auto">
            <a:xfrm>
              <a:off x="801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307"/>
            <p:cNvSpPr>
              <a:spLocks noChangeArrowheads="1"/>
            </p:cNvSpPr>
            <p:nvPr/>
          </p:nvSpPr>
          <p:spPr bwMode="auto">
            <a:xfrm>
              <a:off x="819" y="29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308"/>
            <p:cNvSpPr>
              <a:spLocks noChangeArrowheads="1"/>
            </p:cNvSpPr>
            <p:nvPr/>
          </p:nvSpPr>
          <p:spPr bwMode="auto">
            <a:xfrm>
              <a:off x="837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309"/>
            <p:cNvSpPr>
              <a:spLocks noChangeArrowheads="1"/>
            </p:cNvSpPr>
            <p:nvPr/>
          </p:nvSpPr>
          <p:spPr bwMode="auto">
            <a:xfrm>
              <a:off x="849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310"/>
            <p:cNvSpPr>
              <a:spLocks noChangeArrowheads="1"/>
            </p:cNvSpPr>
            <p:nvPr/>
          </p:nvSpPr>
          <p:spPr bwMode="auto">
            <a:xfrm>
              <a:off x="8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311"/>
            <p:cNvSpPr>
              <a:spLocks noChangeArrowheads="1"/>
            </p:cNvSpPr>
            <p:nvPr/>
          </p:nvSpPr>
          <p:spPr bwMode="auto">
            <a:xfrm>
              <a:off x="88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312"/>
            <p:cNvSpPr>
              <a:spLocks noChangeArrowheads="1"/>
            </p:cNvSpPr>
            <p:nvPr/>
          </p:nvSpPr>
          <p:spPr bwMode="auto">
            <a:xfrm>
              <a:off x="897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313"/>
            <p:cNvSpPr>
              <a:spLocks noChangeArrowheads="1"/>
            </p:cNvSpPr>
            <p:nvPr/>
          </p:nvSpPr>
          <p:spPr bwMode="auto">
            <a:xfrm>
              <a:off x="91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314"/>
            <p:cNvSpPr>
              <a:spLocks noChangeArrowheads="1"/>
            </p:cNvSpPr>
            <p:nvPr/>
          </p:nvSpPr>
          <p:spPr bwMode="auto">
            <a:xfrm>
              <a:off x="927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315"/>
            <p:cNvSpPr>
              <a:spLocks noChangeArrowheads="1"/>
            </p:cNvSpPr>
            <p:nvPr/>
          </p:nvSpPr>
          <p:spPr bwMode="auto">
            <a:xfrm>
              <a:off x="945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316"/>
            <p:cNvSpPr>
              <a:spLocks noChangeArrowheads="1"/>
            </p:cNvSpPr>
            <p:nvPr/>
          </p:nvSpPr>
          <p:spPr bwMode="auto">
            <a:xfrm>
              <a:off x="96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317"/>
            <p:cNvSpPr>
              <a:spLocks noChangeArrowheads="1"/>
            </p:cNvSpPr>
            <p:nvPr/>
          </p:nvSpPr>
          <p:spPr bwMode="auto">
            <a:xfrm>
              <a:off x="97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318"/>
            <p:cNvSpPr>
              <a:spLocks noChangeArrowheads="1"/>
            </p:cNvSpPr>
            <p:nvPr/>
          </p:nvSpPr>
          <p:spPr bwMode="auto">
            <a:xfrm>
              <a:off x="993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319"/>
            <p:cNvSpPr>
              <a:spLocks noChangeArrowheads="1"/>
            </p:cNvSpPr>
            <p:nvPr/>
          </p:nvSpPr>
          <p:spPr bwMode="auto">
            <a:xfrm>
              <a:off x="1005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320"/>
            <p:cNvSpPr>
              <a:spLocks noChangeArrowheads="1"/>
            </p:cNvSpPr>
            <p:nvPr/>
          </p:nvSpPr>
          <p:spPr bwMode="auto">
            <a:xfrm>
              <a:off x="102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321"/>
            <p:cNvSpPr>
              <a:spLocks noChangeArrowheads="1"/>
            </p:cNvSpPr>
            <p:nvPr/>
          </p:nvSpPr>
          <p:spPr bwMode="auto">
            <a:xfrm>
              <a:off x="1041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322"/>
            <p:cNvSpPr>
              <a:spLocks noChangeArrowheads="1"/>
            </p:cNvSpPr>
            <p:nvPr/>
          </p:nvSpPr>
          <p:spPr bwMode="auto">
            <a:xfrm>
              <a:off x="1053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323"/>
            <p:cNvSpPr>
              <a:spLocks noChangeArrowheads="1"/>
            </p:cNvSpPr>
            <p:nvPr/>
          </p:nvSpPr>
          <p:spPr bwMode="auto">
            <a:xfrm>
              <a:off x="1071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324"/>
            <p:cNvSpPr>
              <a:spLocks noChangeArrowheads="1"/>
            </p:cNvSpPr>
            <p:nvPr/>
          </p:nvSpPr>
          <p:spPr bwMode="auto">
            <a:xfrm>
              <a:off x="1083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325"/>
            <p:cNvSpPr>
              <a:spLocks noChangeArrowheads="1"/>
            </p:cNvSpPr>
            <p:nvPr/>
          </p:nvSpPr>
          <p:spPr bwMode="auto">
            <a:xfrm>
              <a:off x="1101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326"/>
            <p:cNvSpPr>
              <a:spLocks noChangeArrowheads="1"/>
            </p:cNvSpPr>
            <p:nvPr/>
          </p:nvSpPr>
          <p:spPr bwMode="auto">
            <a:xfrm>
              <a:off x="111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327"/>
            <p:cNvSpPr>
              <a:spLocks noChangeArrowheads="1"/>
            </p:cNvSpPr>
            <p:nvPr/>
          </p:nvSpPr>
          <p:spPr bwMode="auto">
            <a:xfrm>
              <a:off x="1131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Oval 328"/>
            <p:cNvSpPr>
              <a:spLocks noChangeArrowheads="1"/>
            </p:cNvSpPr>
            <p:nvPr/>
          </p:nvSpPr>
          <p:spPr bwMode="auto">
            <a:xfrm>
              <a:off x="114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Oval 329"/>
            <p:cNvSpPr>
              <a:spLocks noChangeArrowheads="1"/>
            </p:cNvSpPr>
            <p:nvPr/>
          </p:nvSpPr>
          <p:spPr bwMode="auto">
            <a:xfrm>
              <a:off x="116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Oval 330"/>
            <p:cNvSpPr>
              <a:spLocks noChangeArrowheads="1"/>
            </p:cNvSpPr>
            <p:nvPr/>
          </p:nvSpPr>
          <p:spPr bwMode="auto">
            <a:xfrm>
              <a:off x="1179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Oval 331"/>
            <p:cNvSpPr>
              <a:spLocks noChangeArrowheads="1"/>
            </p:cNvSpPr>
            <p:nvPr/>
          </p:nvSpPr>
          <p:spPr bwMode="auto">
            <a:xfrm>
              <a:off x="1197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Oval 332"/>
            <p:cNvSpPr>
              <a:spLocks noChangeArrowheads="1"/>
            </p:cNvSpPr>
            <p:nvPr/>
          </p:nvSpPr>
          <p:spPr bwMode="auto">
            <a:xfrm>
              <a:off x="1209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Oval 333"/>
            <p:cNvSpPr>
              <a:spLocks noChangeArrowheads="1"/>
            </p:cNvSpPr>
            <p:nvPr/>
          </p:nvSpPr>
          <p:spPr bwMode="auto">
            <a:xfrm>
              <a:off x="122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Oval 334"/>
            <p:cNvSpPr>
              <a:spLocks noChangeArrowheads="1"/>
            </p:cNvSpPr>
            <p:nvPr/>
          </p:nvSpPr>
          <p:spPr bwMode="auto">
            <a:xfrm>
              <a:off x="1245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Oval 335"/>
            <p:cNvSpPr>
              <a:spLocks noChangeArrowheads="1"/>
            </p:cNvSpPr>
            <p:nvPr/>
          </p:nvSpPr>
          <p:spPr bwMode="auto">
            <a:xfrm>
              <a:off x="125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Oval 336"/>
            <p:cNvSpPr>
              <a:spLocks noChangeArrowheads="1"/>
            </p:cNvSpPr>
            <p:nvPr/>
          </p:nvSpPr>
          <p:spPr bwMode="auto">
            <a:xfrm>
              <a:off x="127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Oval 337"/>
            <p:cNvSpPr>
              <a:spLocks noChangeArrowheads="1"/>
            </p:cNvSpPr>
            <p:nvPr/>
          </p:nvSpPr>
          <p:spPr bwMode="auto">
            <a:xfrm>
              <a:off x="1287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Oval 338"/>
            <p:cNvSpPr>
              <a:spLocks noChangeArrowheads="1"/>
            </p:cNvSpPr>
            <p:nvPr/>
          </p:nvSpPr>
          <p:spPr bwMode="auto">
            <a:xfrm>
              <a:off x="130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Oval 339"/>
            <p:cNvSpPr>
              <a:spLocks noChangeArrowheads="1"/>
            </p:cNvSpPr>
            <p:nvPr/>
          </p:nvSpPr>
          <p:spPr bwMode="auto">
            <a:xfrm>
              <a:off x="132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Oval 340"/>
            <p:cNvSpPr>
              <a:spLocks noChangeArrowheads="1"/>
            </p:cNvSpPr>
            <p:nvPr/>
          </p:nvSpPr>
          <p:spPr bwMode="auto">
            <a:xfrm>
              <a:off x="133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Oval 341"/>
            <p:cNvSpPr>
              <a:spLocks noChangeArrowheads="1"/>
            </p:cNvSpPr>
            <p:nvPr/>
          </p:nvSpPr>
          <p:spPr bwMode="auto">
            <a:xfrm>
              <a:off x="135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Oval 342"/>
            <p:cNvSpPr>
              <a:spLocks noChangeArrowheads="1"/>
            </p:cNvSpPr>
            <p:nvPr/>
          </p:nvSpPr>
          <p:spPr bwMode="auto">
            <a:xfrm>
              <a:off x="1365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Oval 343"/>
            <p:cNvSpPr>
              <a:spLocks noChangeArrowheads="1"/>
            </p:cNvSpPr>
            <p:nvPr/>
          </p:nvSpPr>
          <p:spPr bwMode="auto">
            <a:xfrm>
              <a:off x="138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Oval 344"/>
            <p:cNvSpPr>
              <a:spLocks noChangeArrowheads="1"/>
            </p:cNvSpPr>
            <p:nvPr/>
          </p:nvSpPr>
          <p:spPr bwMode="auto">
            <a:xfrm>
              <a:off x="140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Oval 345"/>
            <p:cNvSpPr>
              <a:spLocks noChangeArrowheads="1"/>
            </p:cNvSpPr>
            <p:nvPr/>
          </p:nvSpPr>
          <p:spPr bwMode="auto">
            <a:xfrm>
              <a:off x="141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Oval 346"/>
            <p:cNvSpPr>
              <a:spLocks noChangeArrowheads="1"/>
            </p:cNvSpPr>
            <p:nvPr/>
          </p:nvSpPr>
          <p:spPr bwMode="auto">
            <a:xfrm>
              <a:off x="1431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Oval 347"/>
            <p:cNvSpPr>
              <a:spLocks noChangeArrowheads="1"/>
            </p:cNvSpPr>
            <p:nvPr/>
          </p:nvSpPr>
          <p:spPr bwMode="auto">
            <a:xfrm>
              <a:off x="144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Oval 348"/>
            <p:cNvSpPr>
              <a:spLocks noChangeArrowheads="1"/>
            </p:cNvSpPr>
            <p:nvPr/>
          </p:nvSpPr>
          <p:spPr bwMode="auto">
            <a:xfrm>
              <a:off x="146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Oval 349"/>
            <p:cNvSpPr>
              <a:spLocks noChangeArrowheads="1"/>
            </p:cNvSpPr>
            <p:nvPr/>
          </p:nvSpPr>
          <p:spPr bwMode="auto">
            <a:xfrm>
              <a:off x="147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Oval 350"/>
            <p:cNvSpPr>
              <a:spLocks noChangeArrowheads="1"/>
            </p:cNvSpPr>
            <p:nvPr/>
          </p:nvSpPr>
          <p:spPr bwMode="auto">
            <a:xfrm>
              <a:off x="149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Oval 351"/>
            <p:cNvSpPr>
              <a:spLocks noChangeArrowheads="1"/>
            </p:cNvSpPr>
            <p:nvPr/>
          </p:nvSpPr>
          <p:spPr bwMode="auto">
            <a:xfrm>
              <a:off x="150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352"/>
            <p:cNvSpPr>
              <a:spLocks noChangeArrowheads="1"/>
            </p:cNvSpPr>
            <p:nvPr/>
          </p:nvSpPr>
          <p:spPr bwMode="auto">
            <a:xfrm>
              <a:off x="152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Oval 353"/>
            <p:cNvSpPr>
              <a:spLocks noChangeArrowheads="1"/>
            </p:cNvSpPr>
            <p:nvPr/>
          </p:nvSpPr>
          <p:spPr bwMode="auto">
            <a:xfrm>
              <a:off x="1539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Oval 354"/>
            <p:cNvSpPr>
              <a:spLocks noChangeArrowheads="1"/>
            </p:cNvSpPr>
            <p:nvPr/>
          </p:nvSpPr>
          <p:spPr bwMode="auto">
            <a:xfrm>
              <a:off x="1557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Oval 355"/>
            <p:cNvSpPr>
              <a:spLocks noChangeArrowheads="1"/>
            </p:cNvSpPr>
            <p:nvPr/>
          </p:nvSpPr>
          <p:spPr bwMode="auto">
            <a:xfrm>
              <a:off x="156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Oval 356"/>
            <p:cNvSpPr>
              <a:spLocks noChangeArrowheads="1"/>
            </p:cNvSpPr>
            <p:nvPr/>
          </p:nvSpPr>
          <p:spPr bwMode="auto">
            <a:xfrm>
              <a:off x="158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Oval 357"/>
            <p:cNvSpPr>
              <a:spLocks noChangeArrowheads="1"/>
            </p:cNvSpPr>
            <p:nvPr/>
          </p:nvSpPr>
          <p:spPr bwMode="auto">
            <a:xfrm>
              <a:off x="1605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Oval 358"/>
            <p:cNvSpPr>
              <a:spLocks noChangeArrowheads="1"/>
            </p:cNvSpPr>
            <p:nvPr/>
          </p:nvSpPr>
          <p:spPr bwMode="auto">
            <a:xfrm>
              <a:off x="161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Oval 359"/>
            <p:cNvSpPr>
              <a:spLocks noChangeArrowheads="1"/>
            </p:cNvSpPr>
            <p:nvPr/>
          </p:nvSpPr>
          <p:spPr bwMode="auto">
            <a:xfrm>
              <a:off x="163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Oval 360"/>
            <p:cNvSpPr>
              <a:spLocks noChangeArrowheads="1"/>
            </p:cNvSpPr>
            <p:nvPr/>
          </p:nvSpPr>
          <p:spPr bwMode="auto">
            <a:xfrm>
              <a:off x="164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Oval 361"/>
            <p:cNvSpPr>
              <a:spLocks noChangeArrowheads="1"/>
            </p:cNvSpPr>
            <p:nvPr/>
          </p:nvSpPr>
          <p:spPr bwMode="auto">
            <a:xfrm>
              <a:off x="166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Oval 362"/>
            <p:cNvSpPr>
              <a:spLocks noChangeArrowheads="1"/>
            </p:cNvSpPr>
            <p:nvPr/>
          </p:nvSpPr>
          <p:spPr bwMode="auto">
            <a:xfrm>
              <a:off x="1683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Oval 363"/>
            <p:cNvSpPr>
              <a:spLocks noChangeArrowheads="1"/>
            </p:cNvSpPr>
            <p:nvPr/>
          </p:nvSpPr>
          <p:spPr bwMode="auto">
            <a:xfrm>
              <a:off x="169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Oval 364"/>
            <p:cNvSpPr>
              <a:spLocks noChangeArrowheads="1"/>
            </p:cNvSpPr>
            <p:nvPr/>
          </p:nvSpPr>
          <p:spPr bwMode="auto">
            <a:xfrm>
              <a:off x="171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Oval 365"/>
            <p:cNvSpPr>
              <a:spLocks noChangeArrowheads="1"/>
            </p:cNvSpPr>
            <p:nvPr/>
          </p:nvSpPr>
          <p:spPr bwMode="auto">
            <a:xfrm>
              <a:off x="172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Oval 366"/>
            <p:cNvSpPr>
              <a:spLocks noChangeArrowheads="1"/>
            </p:cNvSpPr>
            <p:nvPr/>
          </p:nvSpPr>
          <p:spPr bwMode="auto">
            <a:xfrm>
              <a:off x="174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Oval 367"/>
            <p:cNvSpPr>
              <a:spLocks noChangeArrowheads="1"/>
            </p:cNvSpPr>
            <p:nvPr/>
          </p:nvSpPr>
          <p:spPr bwMode="auto">
            <a:xfrm>
              <a:off x="176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Oval 368"/>
            <p:cNvSpPr>
              <a:spLocks noChangeArrowheads="1"/>
            </p:cNvSpPr>
            <p:nvPr/>
          </p:nvSpPr>
          <p:spPr bwMode="auto">
            <a:xfrm>
              <a:off x="177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369"/>
            <p:cNvSpPr>
              <a:spLocks noChangeArrowheads="1"/>
            </p:cNvSpPr>
            <p:nvPr/>
          </p:nvSpPr>
          <p:spPr bwMode="auto">
            <a:xfrm>
              <a:off x="179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Oval 370"/>
            <p:cNvSpPr>
              <a:spLocks noChangeArrowheads="1"/>
            </p:cNvSpPr>
            <p:nvPr/>
          </p:nvSpPr>
          <p:spPr bwMode="auto">
            <a:xfrm>
              <a:off x="180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Oval 371"/>
            <p:cNvSpPr>
              <a:spLocks noChangeArrowheads="1"/>
            </p:cNvSpPr>
            <p:nvPr/>
          </p:nvSpPr>
          <p:spPr bwMode="auto">
            <a:xfrm>
              <a:off x="182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372"/>
            <p:cNvSpPr>
              <a:spLocks noChangeArrowheads="1"/>
            </p:cNvSpPr>
            <p:nvPr/>
          </p:nvSpPr>
          <p:spPr bwMode="auto">
            <a:xfrm>
              <a:off x="183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Oval 373"/>
            <p:cNvSpPr>
              <a:spLocks noChangeArrowheads="1"/>
            </p:cNvSpPr>
            <p:nvPr/>
          </p:nvSpPr>
          <p:spPr bwMode="auto">
            <a:xfrm>
              <a:off x="185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Oval 374"/>
            <p:cNvSpPr>
              <a:spLocks noChangeArrowheads="1"/>
            </p:cNvSpPr>
            <p:nvPr/>
          </p:nvSpPr>
          <p:spPr bwMode="auto">
            <a:xfrm>
              <a:off x="186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Oval 375"/>
            <p:cNvSpPr>
              <a:spLocks noChangeArrowheads="1"/>
            </p:cNvSpPr>
            <p:nvPr/>
          </p:nvSpPr>
          <p:spPr bwMode="auto">
            <a:xfrm>
              <a:off x="188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Oval 376"/>
            <p:cNvSpPr>
              <a:spLocks noChangeArrowheads="1"/>
            </p:cNvSpPr>
            <p:nvPr/>
          </p:nvSpPr>
          <p:spPr bwMode="auto">
            <a:xfrm>
              <a:off x="189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Oval 377"/>
            <p:cNvSpPr>
              <a:spLocks noChangeArrowheads="1"/>
            </p:cNvSpPr>
            <p:nvPr/>
          </p:nvSpPr>
          <p:spPr bwMode="auto">
            <a:xfrm>
              <a:off x="191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Oval 378"/>
            <p:cNvSpPr>
              <a:spLocks noChangeArrowheads="1"/>
            </p:cNvSpPr>
            <p:nvPr/>
          </p:nvSpPr>
          <p:spPr bwMode="auto">
            <a:xfrm>
              <a:off x="1929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Oval 379"/>
            <p:cNvSpPr>
              <a:spLocks noChangeArrowheads="1"/>
            </p:cNvSpPr>
            <p:nvPr/>
          </p:nvSpPr>
          <p:spPr bwMode="auto">
            <a:xfrm>
              <a:off x="194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Oval 380"/>
            <p:cNvSpPr>
              <a:spLocks noChangeArrowheads="1"/>
            </p:cNvSpPr>
            <p:nvPr/>
          </p:nvSpPr>
          <p:spPr bwMode="auto">
            <a:xfrm>
              <a:off x="196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Oval 381"/>
            <p:cNvSpPr>
              <a:spLocks noChangeArrowheads="1"/>
            </p:cNvSpPr>
            <p:nvPr/>
          </p:nvSpPr>
          <p:spPr bwMode="auto">
            <a:xfrm>
              <a:off x="197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Oval 382"/>
            <p:cNvSpPr>
              <a:spLocks noChangeArrowheads="1"/>
            </p:cNvSpPr>
            <p:nvPr/>
          </p:nvSpPr>
          <p:spPr bwMode="auto">
            <a:xfrm>
              <a:off x="199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Oval 383"/>
            <p:cNvSpPr>
              <a:spLocks noChangeArrowheads="1"/>
            </p:cNvSpPr>
            <p:nvPr/>
          </p:nvSpPr>
          <p:spPr bwMode="auto">
            <a:xfrm>
              <a:off x="200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Oval 384"/>
            <p:cNvSpPr>
              <a:spLocks noChangeArrowheads="1"/>
            </p:cNvSpPr>
            <p:nvPr/>
          </p:nvSpPr>
          <p:spPr bwMode="auto">
            <a:xfrm>
              <a:off x="202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Oval 385"/>
            <p:cNvSpPr>
              <a:spLocks noChangeArrowheads="1"/>
            </p:cNvSpPr>
            <p:nvPr/>
          </p:nvSpPr>
          <p:spPr bwMode="auto">
            <a:xfrm>
              <a:off x="204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Oval 386"/>
            <p:cNvSpPr>
              <a:spLocks noChangeArrowheads="1"/>
            </p:cNvSpPr>
            <p:nvPr/>
          </p:nvSpPr>
          <p:spPr bwMode="auto">
            <a:xfrm>
              <a:off x="205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Oval 387"/>
            <p:cNvSpPr>
              <a:spLocks noChangeArrowheads="1"/>
            </p:cNvSpPr>
            <p:nvPr/>
          </p:nvSpPr>
          <p:spPr bwMode="auto">
            <a:xfrm>
              <a:off x="207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Oval 388"/>
            <p:cNvSpPr>
              <a:spLocks noChangeArrowheads="1"/>
            </p:cNvSpPr>
            <p:nvPr/>
          </p:nvSpPr>
          <p:spPr bwMode="auto">
            <a:xfrm>
              <a:off x="208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Oval 389"/>
            <p:cNvSpPr>
              <a:spLocks noChangeArrowheads="1"/>
            </p:cNvSpPr>
            <p:nvPr/>
          </p:nvSpPr>
          <p:spPr bwMode="auto">
            <a:xfrm>
              <a:off x="210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Oval 390"/>
            <p:cNvSpPr>
              <a:spLocks noChangeArrowheads="1"/>
            </p:cNvSpPr>
            <p:nvPr/>
          </p:nvSpPr>
          <p:spPr bwMode="auto">
            <a:xfrm>
              <a:off x="212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Oval 391"/>
            <p:cNvSpPr>
              <a:spLocks noChangeArrowheads="1"/>
            </p:cNvSpPr>
            <p:nvPr/>
          </p:nvSpPr>
          <p:spPr bwMode="auto">
            <a:xfrm>
              <a:off x="213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Oval 392"/>
            <p:cNvSpPr>
              <a:spLocks noChangeArrowheads="1"/>
            </p:cNvSpPr>
            <p:nvPr/>
          </p:nvSpPr>
          <p:spPr bwMode="auto">
            <a:xfrm>
              <a:off x="215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Oval 393"/>
            <p:cNvSpPr>
              <a:spLocks noChangeArrowheads="1"/>
            </p:cNvSpPr>
            <p:nvPr/>
          </p:nvSpPr>
          <p:spPr bwMode="auto">
            <a:xfrm>
              <a:off x="2163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Oval 394"/>
            <p:cNvSpPr>
              <a:spLocks noChangeArrowheads="1"/>
            </p:cNvSpPr>
            <p:nvPr/>
          </p:nvSpPr>
          <p:spPr bwMode="auto">
            <a:xfrm>
              <a:off x="218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Oval 395"/>
            <p:cNvSpPr>
              <a:spLocks noChangeArrowheads="1"/>
            </p:cNvSpPr>
            <p:nvPr/>
          </p:nvSpPr>
          <p:spPr bwMode="auto">
            <a:xfrm>
              <a:off x="219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Oval 396"/>
            <p:cNvSpPr>
              <a:spLocks noChangeArrowheads="1"/>
            </p:cNvSpPr>
            <p:nvPr/>
          </p:nvSpPr>
          <p:spPr bwMode="auto">
            <a:xfrm>
              <a:off x="221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Oval 397"/>
            <p:cNvSpPr>
              <a:spLocks noChangeArrowheads="1"/>
            </p:cNvSpPr>
            <p:nvPr/>
          </p:nvSpPr>
          <p:spPr bwMode="auto">
            <a:xfrm>
              <a:off x="222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Oval 398"/>
            <p:cNvSpPr>
              <a:spLocks noChangeArrowheads="1"/>
            </p:cNvSpPr>
            <p:nvPr/>
          </p:nvSpPr>
          <p:spPr bwMode="auto">
            <a:xfrm>
              <a:off x="224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Oval 399"/>
            <p:cNvSpPr>
              <a:spLocks noChangeArrowheads="1"/>
            </p:cNvSpPr>
            <p:nvPr/>
          </p:nvSpPr>
          <p:spPr bwMode="auto">
            <a:xfrm>
              <a:off x="225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Oval 400"/>
            <p:cNvSpPr>
              <a:spLocks noChangeArrowheads="1"/>
            </p:cNvSpPr>
            <p:nvPr/>
          </p:nvSpPr>
          <p:spPr bwMode="auto">
            <a:xfrm>
              <a:off x="227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Oval 401"/>
            <p:cNvSpPr>
              <a:spLocks noChangeArrowheads="1"/>
            </p:cNvSpPr>
            <p:nvPr/>
          </p:nvSpPr>
          <p:spPr bwMode="auto">
            <a:xfrm>
              <a:off x="228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Oval 402"/>
            <p:cNvSpPr>
              <a:spLocks noChangeArrowheads="1"/>
            </p:cNvSpPr>
            <p:nvPr/>
          </p:nvSpPr>
          <p:spPr bwMode="auto">
            <a:xfrm>
              <a:off x="230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Oval 403"/>
            <p:cNvSpPr>
              <a:spLocks noChangeArrowheads="1"/>
            </p:cNvSpPr>
            <p:nvPr/>
          </p:nvSpPr>
          <p:spPr bwMode="auto">
            <a:xfrm>
              <a:off x="2325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Oval 404"/>
            <p:cNvSpPr>
              <a:spLocks noChangeArrowheads="1"/>
            </p:cNvSpPr>
            <p:nvPr/>
          </p:nvSpPr>
          <p:spPr bwMode="auto">
            <a:xfrm>
              <a:off x="233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Oval 405"/>
            <p:cNvSpPr>
              <a:spLocks noChangeArrowheads="1"/>
            </p:cNvSpPr>
            <p:nvPr/>
          </p:nvSpPr>
          <p:spPr bwMode="auto">
            <a:xfrm>
              <a:off x="235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Oval 406"/>
            <p:cNvSpPr>
              <a:spLocks noChangeArrowheads="1"/>
            </p:cNvSpPr>
            <p:nvPr/>
          </p:nvSpPr>
          <p:spPr bwMode="auto">
            <a:xfrm>
              <a:off x="2367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Oval 407"/>
            <p:cNvSpPr>
              <a:spLocks noChangeArrowheads="1"/>
            </p:cNvSpPr>
            <p:nvPr/>
          </p:nvSpPr>
          <p:spPr bwMode="auto">
            <a:xfrm>
              <a:off x="238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09"/>
          <p:cNvGrpSpPr>
            <a:grpSpLocks/>
          </p:cNvGrpSpPr>
          <p:nvPr/>
        </p:nvGrpSpPr>
        <p:grpSpPr bwMode="auto">
          <a:xfrm>
            <a:off x="976313" y="1071563"/>
            <a:ext cx="8220075" cy="4829175"/>
            <a:chOff x="615" y="675"/>
            <a:chExt cx="5178" cy="3042"/>
          </a:xfrm>
        </p:grpSpPr>
        <p:sp>
          <p:nvSpPr>
            <p:cNvPr id="1243" name="Oval 409"/>
            <p:cNvSpPr>
              <a:spLocks noChangeArrowheads="1"/>
            </p:cNvSpPr>
            <p:nvPr/>
          </p:nvSpPr>
          <p:spPr bwMode="auto">
            <a:xfrm>
              <a:off x="240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Oval 410"/>
            <p:cNvSpPr>
              <a:spLocks noChangeArrowheads="1"/>
            </p:cNvSpPr>
            <p:nvPr/>
          </p:nvSpPr>
          <p:spPr bwMode="auto">
            <a:xfrm>
              <a:off x="241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Oval 411"/>
            <p:cNvSpPr>
              <a:spLocks noChangeArrowheads="1"/>
            </p:cNvSpPr>
            <p:nvPr/>
          </p:nvSpPr>
          <p:spPr bwMode="auto">
            <a:xfrm>
              <a:off x="243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Oval 412"/>
            <p:cNvSpPr>
              <a:spLocks noChangeArrowheads="1"/>
            </p:cNvSpPr>
            <p:nvPr/>
          </p:nvSpPr>
          <p:spPr bwMode="auto">
            <a:xfrm>
              <a:off x="244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Oval 413"/>
            <p:cNvSpPr>
              <a:spLocks noChangeArrowheads="1"/>
            </p:cNvSpPr>
            <p:nvPr/>
          </p:nvSpPr>
          <p:spPr bwMode="auto">
            <a:xfrm>
              <a:off x="246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Oval 414"/>
            <p:cNvSpPr>
              <a:spLocks noChangeArrowheads="1"/>
            </p:cNvSpPr>
            <p:nvPr/>
          </p:nvSpPr>
          <p:spPr bwMode="auto">
            <a:xfrm>
              <a:off x="248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Oval 415"/>
            <p:cNvSpPr>
              <a:spLocks noChangeArrowheads="1"/>
            </p:cNvSpPr>
            <p:nvPr/>
          </p:nvSpPr>
          <p:spPr bwMode="auto">
            <a:xfrm>
              <a:off x="24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Oval 416"/>
            <p:cNvSpPr>
              <a:spLocks noChangeArrowheads="1"/>
            </p:cNvSpPr>
            <p:nvPr/>
          </p:nvSpPr>
          <p:spPr bwMode="auto">
            <a:xfrm>
              <a:off x="251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417"/>
            <p:cNvSpPr>
              <a:spLocks noChangeArrowheads="1"/>
            </p:cNvSpPr>
            <p:nvPr/>
          </p:nvSpPr>
          <p:spPr bwMode="auto">
            <a:xfrm>
              <a:off x="252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Oval 418"/>
            <p:cNvSpPr>
              <a:spLocks noChangeArrowheads="1"/>
            </p:cNvSpPr>
            <p:nvPr/>
          </p:nvSpPr>
          <p:spPr bwMode="auto">
            <a:xfrm>
              <a:off x="254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Rectangle 419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Rectangle 420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421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422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423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Rectangle 424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425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426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427"/>
            <p:cNvSpPr>
              <a:spLocks noChangeArrowheads="1"/>
            </p:cNvSpPr>
            <p:nvPr/>
          </p:nvSpPr>
          <p:spPr bwMode="auto">
            <a:xfrm>
              <a:off x="855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428"/>
            <p:cNvSpPr>
              <a:spLocks noChangeArrowheads="1"/>
            </p:cNvSpPr>
            <p:nvPr/>
          </p:nvSpPr>
          <p:spPr bwMode="auto">
            <a:xfrm>
              <a:off x="1467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429"/>
            <p:cNvSpPr>
              <a:spLocks noChangeArrowheads="1"/>
            </p:cNvSpPr>
            <p:nvPr/>
          </p:nvSpPr>
          <p:spPr bwMode="auto">
            <a:xfrm>
              <a:off x="2073" y="1167"/>
              <a:ext cx="4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Oval 430"/>
            <p:cNvSpPr>
              <a:spLocks noChangeArrowheads="1"/>
            </p:cNvSpPr>
            <p:nvPr/>
          </p:nvSpPr>
          <p:spPr bwMode="auto">
            <a:xfrm>
              <a:off x="3411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Oval 431"/>
            <p:cNvSpPr>
              <a:spLocks noChangeArrowheads="1"/>
            </p:cNvSpPr>
            <p:nvPr/>
          </p:nvSpPr>
          <p:spPr bwMode="auto">
            <a:xfrm>
              <a:off x="3429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Oval 432"/>
            <p:cNvSpPr>
              <a:spLocks noChangeArrowheads="1"/>
            </p:cNvSpPr>
            <p:nvPr/>
          </p:nvSpPr>
          <p:spPr bwMode="auto">
            <a:xfrm>
              <a:off x="3447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Oval 433"/>
            <p:cNvSpPr>
              <a:spLocks noChangeArrowheads="1"/>
            </p:cNvSpPr>
            <p:nvPr/>
          </p:nvSpPr>
          <p:spPr bwMode="auto">
            <a:xfrm>
              <a:off x="3459" y="30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Oval 434"/>
            <p:cNvSpPr>
              <a:spLocks noChangeArrowheads="1"/>
            </p:cNvSpPr>
            <p:nvPr/>
          </p:nvSpPr>
          <p:spPr bwMode="auto">
            <a:xfrm>
              <a:off x="3477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Oval 435"/>
            <p:cNvSpPr>
              <a:spLocks noChangeArrowheads="1"/>
            </p:cNvSpPr>
            <p:nvPr/>
          </p:nvSpPr>
          <p:spPr bwMode="auto">
            <a:xfrm>
              <a:off x="3489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Oval 436"/>
            <p:cNvSpPr>
              <a:spLocks noChangeArrowheads="1"/>
            </p:cNvSpPr>
            <p:nvPr/>
          </p:nvSpPr>
          <p:spPr bwMode="auto">
            <a:xfrm>
              <a:off x="3507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Oval 437"/>
            <p:cNvSpPr>
              <a:spLocks noChangeArrowheads="1"/>
            </p:cNvSpPr>
            <p:nvPr/>
          </p:nvSpPr>
          <p:spPr bwMode="auto">
            <a:xfrm>
              <a:off x="3525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Oval 438"/>
            <p:cNvSpPr>
              <a:spLocks noChangeArrowheads="1"/>
            </p:cNvSpPr>
            <p:nvPr/>
          </p:nvSpPr>
          <p:spPr bwMode="auto">
            <a:xfrm>
              <a:off x="3537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Oval 439"/>
            <p:cNvSpPr>
              <a:spLocks noChangeArrowheads="1"/>
            </p:cNvSpPr>
            <p:nvPr/>
          </p:nvSpPr>
          <p:spPr bwMode="auto">
            <a:xfrm>
              <a:off x="355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Oval 440"/>
            <p:cNvSpPr>
              <a:spLocks noChangeArrowheads="1"/>
            </p:cNvSpPr>
            <p:nvPr/>
          </p:nvSpPr>
          <p:spPr bwMode="auto">
            <a:xfrm>
              <a:off x="356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Oval 441"/>
            <p:cNvSpPr>
              <a:spLocks noChangeArrowheads="1"/>
            </p:cNvSpPr>
            <p:nvPr/>
          </p:nvSpPr>
          <p:spPr bwMode="auto">
            <a:xfrm>
              <a:off x="3585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Oval 442"/>
            <p:cNvSpPr>
              <a:spLocks noChangeArrowheads="1"/>
            </p:cNvSpPr>
            <p:nvPr/>
          </p:nvSpPr>
          <p:spPr bwMode="auto">
            <a:xfrm>
              <a:off x="3603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Oval 443"/>
            <p:cNvSpPr>
              <a:spLocks noChangeArrowheads="1"/>
            </p:cNvSpPr>
            <p:nvPr/>
          </p:nvSpPr>
          <p:spPr bwMode="auto">
            <a:xfrm>
              <a:off x="361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444"/>
            <p:cNvSpPr>
              <a:spLocks noChangeArrowheads="1"/>
            </p:cNvSpPr>
            <p:nvPr/>
          </p:nvSpPr>
          <p:spPr bwMode="auto">
            <a:xfrm>
              <a:off x="363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Oval 445"/>
            <p:cNvSpPr>
              <a:spLocks noChangeArrowheads="1"/>
            </p:cNvSpPr>
            <p:nvPr/>
          </p:nvSpPr>
          <p:spPr bwMode="auto">
            <a:xfrm>
              <a:off x="364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Oval 446"/>
            <p:cNvSpPr>
              <a:spLocks noChangeArrowheads="1"/>
            </p:cNvSpPr>
            <p:nvPr/>
          </p:nvSpPr>
          <p:spPr bwMode="auto">
            <a:xfrm>
              <a:off x="366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Oval 447"/>
            <p:cNvSpPr>
              <a:spLocks noChangeArrowheads="1"/>
            </p:cNvSpPr>
            <p:nvPr/>
          </p:nvSpPr>
          <p:spPr bwMode="auto">
            <a:xfrm>
              <a:off x="3681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Oval 448"/>
            <p:cNvSpPr>
              <a:spLocks noChangeArrowheads="1"/>
            </p:cNvSpPr>
            <p:nvPr/>
          </p:nvSpPr>
          <p:spPr bwMode="auto">
            <a:xfrm>
              <a:off x="369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Oval 449"/>
            <p:cNvSpPr>
              <a:spLocks noChangeArrowheads="1"/>
            </p:cNvSpPr>
            <p:nvPr/>
          </p:nvSpPr>
          <p:spPr bwMode="auto">
            <a:xfrm>
              <a:off x="371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Oval 450"/>
            <p:cNvSpPr>
              <a:spLocks noChangeArrowheads="1"/>
            </p:cNvSpPr>
            <p:nvPr/>
          </p:nvSpPr>
          <p:spPr bwMode="auto">
            <a:xfrm>
              <a:off x="372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Oval 451"/>
            <p:cNvSpPr>
              <a:spLocks noChangeArrowheads="1"/>
            </p:cNvSpPr>
            <p:nvPr/>
          </p:nvSpPr>
          <p:spPr bwMode="auto">
            <a:xfrm>
              <a:off x="374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Oval 452"/>
            <p:cNvSpPr>
              <a:spLocks noChangeArrowheads="1"/>
            </p:cNvSpPr>
            <p:nvPr/>
          </p:nvSpPr>
          <p:spPr bwMode="auto">
            <a:xfrm>
              <a:off x="3759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Oval 453"/>
            <p:cNvSpPr>
              <a:spLocks noChangeArrowheads="1"/>
            </p:cNvSpPr>
            <p:nvPr/>
          </p:nvSpPr>
          <p:spPr bwMode="auto">
            <a:xfrm>
              <a:off x="377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Oval 454"/>
            <p:cNvSpPr>
              <a:spLocks noChangeArrowheads="1"/>
            </p:cNvSpPr>
            <p:nvPr/>
          </p:nvSpPr>
          <p:spPr bwMode="auto">
            <a:xfrm>
              <a:off x="378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Oval 455"/>
            <p:cNvSpPr>
              <a:spLocks noChangeArrowheads="1"/>
            </p:cNvSpPr>
            <p:nvPr/>
          </p:nvSpPr>
          <p:spPr bwMode="auto">
            <a:xfrm>
              <a:off x="380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Oval 456"/>
            <p:cNvSpPr>
              <a:spLocks noChangeArrowheads="1"/>
            </p:cNvSpPr>
            <p:nvPr/>
          </p:nvSpPr>
          <p:spPr bwMode="auto">
            <a:xfrm>
              <a:off x="381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Oval 457"/>
            <p:cNvSpPr>
              <a:spLocks noChangeArrowheads="1"/>
            </p:cNvSpPr>
            <p:nvPr/>
          </p:nvSpPr>
          <p:spPr bwMode="auto">
            <a:xfrm>
              <a:off x="3837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Oval 458"/>
            <p:cNvSpPr>
              <a:spLocks noChangeArrowheads="1"/>
            </p:cNvSpPr>
            <p:nvPr/>
          </p:nvSpPr>
          <p:spPr bwMode="auto">
            <a:xfrm>
              <a:off x="3849" y="25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Oval 459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Oval 460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Oval 461"/>
            <p:cNvSpPr>
              <a:spLocks noChangeArrowheads="1"/>
            </p:cNvSpPr>
            <p:nvPr/>
          </p:nvSpPr>
          <p:spPr bwMode="auto">
            <a:xfrm>
              <a:off x="389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Oval 462"/>
            <p:cNvSpPr>
              <a:spLocks noChangeArrowheads="1"/>
            </p:cNvSpPr>
            <p:nvPr/>
          </p:nvSpPr>
          <p:spPr bwMode="auto">
            <a:xfrm>
              <a:off x="3915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Oval 463"/>
            <p:cNvSpPr>
              <a:spLocks noChangeArrowheads="1"/>
            </p:cNvSpPr>
            <p:nvPr/>
          </p:nvSpPr>
          <p:spPr bwMode="auto">
            <a:xfrm>
              <a:off x="3927" y="24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Oval 464"/>
            <p:cNvSpPr>
              <a:spLocks noChangeArrowheads="1"/>
            </p:cNvSpPr>
            <p:nvPr/>
          </p:nvSpPr>
          <p:spPr bwMode="auto">
            <a:xfrm>
              <a:off x="3945" y="24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Oval 465"/>
            <p:cNvSpPr>
              <a:spLocks noChangeArrowheads="1"/>
            </p:cNvSpPr>
            <p:nvPr/>
          </p:nvSpPr>
          <p:spPr bwMode="auto">
            <a:xfrm>
              <a:off x="396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Oval 466"/>
            <p:cNvSpPr>
              <a:spLocks noChangeArrowheads="1"/>
            </p:cNvSpPr>
            <p:nvPr/>
          </p:nvSpPr>
          <p:spPr bwMode="auto">
            <a:xfrm>
              <a:off x="3975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Oval 467"/>
            <p:cNvSpPr>
              <a:spLocks noChangeArrowheads="1"/>
            </p:cNvSpPr>
            <p:nvPr/>
          </p:nvSpPr>
          <p:spPr bwMode="auto">
            <a:xfrm>
              <a:off x="3993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Oval 468"/>
            <p:cNvSpPr>
              <a:spLocks noChangeArrowheads="1"/>
            </p:cNvSpPr>
            <p:nvPr/>
          </p:nvSpPr>
          <p:spPr bwMode="auto">
            <a:xfrm>
              <a:off x="4005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Oval 469"/>
            <p:cNvSpPr>
              <a:spLocks noChangeArrowheads="1"/>
            </p:cNvSpPr>
            <p:nvPr/>
          </p:nvSpPr>
          <p:spPr bwMode="auto">
            <a:xfrm>
              <a:off x="4023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Oval 470"/>
            <p:cNvSpPr>
              <a:spLocks noChangeArrowheads="1"/>
            </p:cNvSpPr>
            <p:nvPr/>
          </p:nvSpPr>
          <p:spPr bwMode="auto">
            <a:xfrm>
              <a:off x="404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Oval 471"/>
            <p:cNvSpPr>
              <a:spLocks noChangeArrowheads="1"/>
            </p:cNvSpPr>
            <p:nvPr/>
          </p:nvSpPr>
          <p:spPr bwMode="auto">
            <a:xfrm>
              <a:off x="4053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Oval 472"/>
            <p:cNvSpPr>
              <a:spLocks noChangeArrowheads="1"/>
            </p:cNvSpPr>
            <p:nvPr/>
          </p:nvSpPr>
          <p:spPr bwMode="auto">
            <a:xfrm>
              <a:off x="4071" y="22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Oval 473"/>
            <p:cNvSpPr>
              <a:spLocks noChangeArrowheads="1"/>
            </p:cNvSpPr>
            <p:nvPr/>
          </p:nvSpPr>
          <p:spPr bwMode="auto">
            <a:xfrm>
              <a:off x="4089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Oval 474"/>
            <p:cNvSpPr>
              <a:spLocks noChangeArrowheads="1"/>
            </p:cNvSpPr>
            <p:nvPr/>
          </p:nvSpPr>
          <p:spPr bwMode="auto">
            <a:xfrm>
              <a:off x="4101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Oval 475"/>
            <p:cNvSpPr>
              <a:spLocks noChangeArrowheads="1"/>
            </p:cNvSpPr>
            <p:nvPr/>
          </p:nvSpPr>
          <p:spPr bwMode="auto">
            <a:xfrm>
              <a:off x="4119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Oval 476"/>
            <p:cNvSpPr>
              <a:spLocks noChangeArrowheads="1"/>
            </p:cNvSpPr>
            <p:nvPr/>
          </p:nvSpPr>
          <p:spPr bwMode="auto">
            <a:xfrm>
              <a:off x="4131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Oval 477"/>
            <p:cNvSpPr>
              <a:spLocks noChangeArrowheads="1"/>
            </p:cNvSpPr>
            <p:nvPr/>
          </p:nvSpPr>
          <p:spPr bwMode="auto">
            <a:xfrm>
              <a:off x="4149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Oval 478"/>
            <p:cNvSpPr>
              <a:spLocks noChangeArrowheads="1"/>
            </p:cNvSpPr>
            <p:nvPr/>
          </p:nvSpPr>
          <p:spPr bwMode="auto">
            <a:xfrm>
              <a:off x="4167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Oval 479"/>
            <p:cNvSpPr>
              <a:spLocks noChangeArrowheads="1"/>
            </p:cNvSpPr>
            <p:nvPr/>
          </p:nvSpPr>
          <p:spPr bwMode="auto">
            <a:xfrm>
              <a:off x="4179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Oval 480"/>
            <p:cNvSpPr>
              <a:spLocks noChangeArrowheads="1"/>
            </p:cNvSpPr>
            <p:nvPr/>
          </p:nvSpPr>
          <p:spPr bwMode="auto">
            <a:xfrm>
              <a:off x="4197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Oval 481"/>
            <p:cNvSpPr>
              <a:spLocks noChangeArrowheads="1"/>
            </p:cNvSpPr>
            <p:nvPr/>
          </p:nvSpPr>
          <p:spPr bwMode="auto">
            <a:xfrm>
              <a:off x="4209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Oval 482"/>
            <p:cNvSpPr>
              <a:spLocks noChangeArrowheads="1"/>
            </p:cNvSpPr>
            <p:nvPr/>
          </p:nvSpPr>
          <p:spPr bwMode="auto">
            <a:xfrm>
              <a:off x="422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Oval 483"/>
            <p:cNvSpPr>
              <a:spLocks noChangeArrowheads="1"/>
            </p:cNvSpPr>
            <p:nvPr/>
          </p:nvSpPr>
          <p:spPr bwMode="auto">
            <a:xfrm>
              <a:off x="424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Oval 484"/>
            <p:cNvSpPr>
              <a:spLocks noChangeArrowheads="1"/>
            </p:cNvSpPr>
            <p:nvPr/>
          </p:nvSpPr>
          <p:spPr bwMode="auto">
            <a:xfrm>
              <a:off x="4257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485"/>
            <p:cNvSpPr>
              <a:spLocks noChangeArrowheads="1"/>
            </p:cNvSpPr>
            <p:nvPr/>
          </p:nvSpPr>
          <p:spPr bwMode="auto">
            <a:xfrm>
              <a:off x="4275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Oval 486"/>
            <p:cNvSpPr>
              <a:spLocks noChangeArrowheads="1"/>
            </p:cNvSpPr>
            <p:nvPr/>
          </p:nvSpPr>
          <p:spPr bwMode="auto">
            <a:xfrm>
              <a:off x="4287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Oval 487"/>
            <p:cNvSpPr>
              <a:spLocks noChangeArrowheads="1"/>
            </p:cNvSpPr>
            <p:nvPr/>
          </p:nvSpPr>
          <p:spPr bwMode="auto">
            <a:xfrm>
              <a:off x="4305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Oval 488"/>
            <p:cNvSpPr>
              <a:spLocks noChangeArrowheads="1"/>
            </p:cNvSpPr>
            <p:nvPr/>
          </p:nvSpPr>
          <p:spPr bwMode="auto">
            <a:xfrm>
              <a:off x="4323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Oval 489"/>
            <p:cNvSpPr>
              <a:spLocks noChangeArrowheads="1"/>
            </p:cNvSpPr>
            <p:nvPr/>
          </p:nvSpPr>
          <p:spPr bwMode="auto">
            <a:xfrm>
              <a:off x="433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Oval 490"/>
            <p:cNvSpPr>
              <a:spLocks noChangeArrowheads="1"/>
            </p:cNvSpPr>
            <p:nvPr/>
          </p:nvSpPr>
          <p:spPr bwMode="auto">
            <a:xfrm>
              <a:off x="435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491"/>
            <p:cNvSpPr>
              <a:spLocks noChangeArrowheads="1"/>
            </p:cNvSpPr>
            <p:nvPr/>
          </p:nvSpPr>
          <p:spPr bwMode="auto">
            <a:xfrm>
              <a:off x="4365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Oval 492"/>
            <p:cNvSpPr>
              <a:spLocks noChangeArrowheads="1"/>
            </p:cNvSpPr>
            <p:nvPr/>
          </p:nvSpPr>
          <p:spPr bwMode="auto">
            <a:xfrm>
              <a:off x="438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Oval 493"/>
            <p:cNvSpPr>
              <a:spLocks noChangeArrowheads="1"/>
            </p:cNvSpPr>
            <p:nvPr/>
          </p:nvSpPr>
          <p:spPr bwMode="auto">
            <a:xfrm>
              <a:off x="440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Oval 494"/>
            <p:cNvSpPr>
              <a:spLocks noChangeArrowheads="1"/>
            </p:cNvSpPr>
            <p:nvPr/>
          </p:nvSpPr>
          <p:spPr bwMode="auto">
            <a:xfrm>
              <a:off x="4413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Oval 495"/>
            <p:cNvSpPr>
              <a:spLocks noChangeArrowheads="1"/>
            </p:cNvSpPr>
            <p:nvPr/>
          </p:nvSpPr>
          <p:spPr bwMode="auto">
            <a:xfrm>
              <a:off x="4431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Oval 496"/>
            <p:cNvSpPr>
              <a:spLocks noChangeArrowheads="1"/>
            </p:cNvSpPr>
            <p:nvPr/>
          </p:nvSpPr>
          <p:spPr bwMode="auto">
            <a:xfrm>
              <a:off x="444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Oval 497"/>
            <p:cNvSpPr>
              <a:spLocks noChangeArrowheads="1"/>
            </p:cNvSpPr>
            <p:nvPr/>
          </p:nvSpPr>
          <p:spPr bwMode="auto">
            <a:xfrm>
              <a:off x="4461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Oval 498"/>
            <p:cNvSpPr>
              <a:spLocks noChangeArrowheads="1"/>
            </p:cNvSpPr>
            <p:nvPr/>
          </p:nvSpPr>
          <p:spPr bwMode="auto">
            <a:xfrm>
              <a:off x="4479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Oval 499"/>
            <p:cNvSpPr>
              <a:spLocks noChangeArrowheads="1"/>
            </p:cNvSpPr>
            <p:nvPr/>
          </p:nvSpPr>
          <p:spPr bwMode="auto">
            <a:xfrm>
              <a:off x="449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Oval 500"/>
            <p:cNvSpPr>
              <a:spLocks noChangeArrowheads="1"/>
            </p:cNvSpPr>
            <p:nvPr/>
          </p:nvSpPr>
          <p:spPr bwMode="auto">
            <a:xfrm>
              <a:off x="4509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Oval 501"/>
            <p:cNvSpPr>
              <a:spLocks noChangeArrowheads="1"/>
            </p:cNvSpPr>
            <p:nvPr/>
          </p:nvSpPr>
          <p:spPr bwMode="auto">
            <a:xfrm>
              <a:off x="4527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Oval 502"/>
            <p:cNvSpPr>
              <a:spLocks noChangeArrowheads="1"/>
            </p:cNvSpPr>
            <p:nvPr/>
          </p:nvSpPr>
          <p:spPr bwMode="auto">
            <a:xfrm>
              <a:off x="4539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Oval 503"/>
            <p:cNvSpPr>
              <a:spLocks noChangeArrowheads="1"/>
            </p:cNvSpPr>
            <p:nvPr/>
          </p:nvSpPr>
          <p:spPr bwMode="auto">
            <a:xfrm>
              <a:off x="4557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Oval 504"/>
            <p:cNvSpPr>
              <a:spLocks noChangeArrowheads="1"/>
            </p:cNvSpPr>
            <p:nvPr/>
          </p:nvSpPr>
          <p:spPr bwMode="auto">
            <a:xfrm>
              <a:off x="4569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Oval 505"/>
            <p:cNvSpPr>
              <a:spLocks noChangeArrowheads="1"/>
            </p:cNvSpPr>
            <p:nvPr/>
          </p:nvSpPr>
          <p:spPr bwMode="auto">
            <a:xfrm>
              <a:off x="4587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Oval 506"/>
            <p:cNvSpPr>
              <a:spLocks noChangeArrowheads="1"/>
            </p:cNvSpPr>
            <p:nvPr/>
          </p:nvSpPr>
          <p:spPr bwMode="auto">
            <a:xfrm>
              <a:off x="4605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507"/>
            <p:cNvSpPr>
              <a:spLocks noChangeArrowheads="1"/>
            </p:cNvSpPr>
            <p:nvPr/>
          </p:nvSpPr>
          <p:spPr bwMode="auto">
            <a:xfrm>
              <a:off x="4617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508"/>
            <p:cNvSpPr>
              <a:spLocks noChangeArrowheads="1"/>
            </p:cNvSpPr>
            <p:nvPr/>
          </p:nvSpPr>
          <p:spPr bwMode="auto">
            <a:xfrm>
              <a:off x="4635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Oval 509"/>
            <p:cNvSpPr>
              <a:spLocks noChangeArrowheads="1"/>
            </p:cNvSpPr>
            <p:nvPr/>
          </p:nvSpPr>
          <p:spPr bwMode="auto">
            <a:xfrm>
              <a:off x="4647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Oval 510"/>
            <p:cNvSpPr>
              <a:spLocks noChangeArrowheads="1"/>
            </p:cNvSpPr>
            <p:nvPr/>
          </p:nvSpPr>
          <p:spPr bwMode="auto">
            <a:xfrm>
              <a:off x="4665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Oval 511"/>
            <p:cNvSpPr>
              <a:spLocks noChangeArrowheads="1"/>
            </p:cNvSpPr>
            <p:nvPr/>
          </p:nvSpPr>
          <p:spPr bwMode="auto">
            <a:xfrm>
              <a:off x="4683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Oval 512"/>
            <p:cNvSpPr>
              <a:spLocks noChangeArrowheads="1"/>
            </p:cNvSpPr>
            <p:nvPr/>
          </p:nvSpPr>
          <p:spPr bwMode="auto">
            <a:xfrm>
              <a:off x="469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Oval 513"/>
            <p:cNvSpPr>
              <a:spLocks noChangeArrowheads="1"/>
            </p:cNvSpPr>
            <p:nvPr/>
          </p:nvSpPr>
          <p:spPr bwMode="auto">
            <a:xfrm>
              <a:off x="4713" y="15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Oval 514"/>
            <p:cNvSpPr>
              <a:spLocks noChangeArrowheads="1"/>
            </p:cNvSpPr>
            <p:nvPr/>
          </p:nvSpPr>
          <p:spPr bwMode="auto">
            <a:xfrm>
              <a:off x="472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Oval 515"/>
            <p:cNvSpPr>
              <a:spLocks noChangeArrowheads="1"/>
            </p:cNvSpPr>
            <p:nvPr/>
          </p:nvSpPr>
          <p:spPr bwMode="auto">
            <a:xfrm>
              <a:off x="4743" y="15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Oval 516"/>
            <p:cNvSpPr>
              <a:spLocks noChangeArrowheads="1"/>
            </p:cNvSpPr>
            <p:nvPr/>
          </p:nvSpPr>
          <p:spPr bwMode="auto">
            <a:xfrm>
              <a:off x="4761" y="15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Oval 517"/>
            <p:cNvSpPr>
              <a:spLocks noChangeArrowheads="1"/>
            </p:cNvSpPr>
            <p:nvPr/>
          </p:nvSpPr>
          <p:spPr bwMode="auto">
            <a:xfrm>
              <a:off x="4773" y="15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Oval 518"/>
            <p:cNvSpPr>
              <a:spLocks noChangeArrowheads="1"/>
            </p:cNvSpPr>
            <p:nvPr/>
          </p:nvSpPr>
          <p:spPr bwMode="auto">
            <a:xfrm>
              <a:off x="4791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Oval 519"/>
            <p:cNvSpPr>
              <a:spLocks noChangeArrowheads="1"/>
            </p:cNvSpPr>
            <p:nvPr/>
          </p:nvSpPr>
          <p:spPr bwMode="auto">
            <a:xfrm>
              <a:off x="4809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Oval 520"/>
            <p:cNvSpPr>
              <a:spLocks noChangeArrowheads="1"/>
            </p:cNvSpPr>
            <p:nvPr/>
          </p:nvSpPr>
          <p:spPr bwMode="auto">
            <a:xfrm>
              <a:off x="4821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Oval 521"/>
            <p:cNvSpPr>
              <a:spLocks noChangeArrowheads="1"/>
            </p:cNvSpPr>
            <p:nvPr/>
          </p:nvSpPr>
          <p:spPr bwMode="auto">
            <a:xfrm>
              <a:off x="4839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Oval 522"/>
            <p:cNvSpPr>
              <a:spLocks noChangeArrowheads="1"/>
            </p:cNvSpPr>
            <p:nvPr/>
          </p:nvSpPr>
          <p:spPr bwMode="auto">
            <a:xfrm>
              <a:off x="485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Oval 523"/>
            <p:cNvSpPr>
              <a:spLocks noChangeArrowheads="1"/>
            </p:cNvSpPr>
            <p:nvPr/>
          </p:nvSpPr>
          <p:spPr bwMode="auto">
            <a:xfrm>
              <a:off x="486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Oval 524"/>
            <p:cNvSpPr>
              <a:spLocks noChangeArrowheads="1"/>
            </p:cNvSpPr>
            <p:nvPr/>
          </p:nvSpPr>
          <p:spPr bwMode="auto">
            <a:xfrm>
              <a:off x="4887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Oval 525"/>
            <p:cNvSpPr>
              <a:spLocks noChangeArrowheads="1"/>
            </p:cNvSpPr>
            <p:nvPr/>
          </p:nvSpPr>
          <p:spPr bwMode="auto">
            <a:xfrm>
              <a:off x="4899" y="14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Oval 526"/>
            <p:cNvSpPr>
              <a:spLocks noChangeArrowheads="1"/>
            </p:cNvSpPr>
            <p:nvPr/>
          </p:nvSpPr>
          <p:spPr bwMode="auto">
            <a:xfrm>
              <a:off x="4917" y="14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Oval 527"/>
            <p:cNvSpPr>
              <a:spLocks noChangeArrowheads="1"/>
            </p:cNvSpPr>
            <p:nvPr/>
          </p:nvSpPr>
          <p:spPr bwMode="auto">
            <a:xfrm>
              <a:off x="4929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Oval 528"/>
            <p:cNvSpPr>
              <a:spLocks noChangeArrowheads="1"/>
            </p:cNvSpPr>
            <p:nvPr/>
          </p:nvSpPr>
          <p:spPr bwMode="auto">
            <a:xfrm>
              <a:off x="4947" y="13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Oval 529"/>
            <p:cNvSpPr>
              <a:spLocks noChangeArrowheads="1"/>
            </p:cNvSpPr>
            <p:nvPr/>
          </p:nvSpPr>
          <p:spPr bwMode="auto">
            <a:xfrm>
              <a:off x="4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Oval 530"/>
            <p:cNvSpPr>
              <a:spLocks noChangeArrowheads="1"/>
            </p:cNvSpPr>
            <p:nvPr/>
          </p:nvSpPr>
          <p:spPr bwMode="auto">
            <a:xfrm>
              <a:off x="4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Oval 531"/>
            <p:cNvSpPr>
              <a:spLocks noChangeArrowheads="1"/>
            </p:cNvSpPr>
            <p:nvPr/>
          </p:nvSpPr>
          <p:spPr bwMode="auto">
            <a:xfrm>
              <a:off x="4995" y="13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Oval 532"/>
            <p:cNvSpPr>
              <a:spLocks noChangeArrowheads="1"/>
            </p:cNvSpPr>
            <p:nvPr/>
          </p:nvSpPr>
          <p:spPr bwMode="auto">
            <a:xfrm>
              <a:off x="5007" y="13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Oval 533"/>
            <p:cNvSpPr>
              <a:spLocks noChangeArrowheads="1"/>
            </p:cNvSpPr>
            <p:nvPr/>
          </p:nvSpPr>
          <p:spPr bwMode="auto">
            <a:xfrm>
              <a:off x="5025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Oval 534"/>
            <p:cNvSpPr>
              <a:spLocks noChangeArrowheads="1"/>
            </p:cNvSpPr>
            <p:nvPr/>
          </p:nvSpPr>
          <p:spPr bwMode="auto">
            <a:xfrm>
              <a:off x="5043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Oval 535"/>
            <p:cNvSpPr>
              <a:spLocks noChangeArrowheads="1"/>
            </p:cNvSpPr>
            <p:nvPr/>
          </p:nvSpPr>
          <p:spPr bwMode="auto">
            <a:xfrm>
              <a:off x="5055" y="12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Oval 536"/>
            <p:cNvSpPr>
              <a:spLocks noChangeArrowheads="1"/>
            </p:cNvSpPr>
            <p:nvPr/>
          </p:nvSpPr>
          <p:spPr bwMode="auto">
            <a:xfrm>
              <a:off x="507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Oval 537"/>
            <p:cNvSpPr>
              <a:spLocks noChangeArrowheads="1"/>
            </p:cNvSpPr>
            <p:nvPr/>
          </p:nvSpPr>
          <p:spPr bwMode="auto">
            <a:xfrm>
              <a:off x="5085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Oval 538"/>
            <p:cNvSpPr>
              <a:spLocks noChangeArrowheads="1"/>
            </p:cNvSpPr>
            <p:nvPr/>
          </p:nvSpPr>
          <p:spPr bwMode="auto">
            <a:xfrm>
              <a:off x="5103" y="12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Oval 539"/>
            <p:cNvSpPr>
              <a:spLocks noChangeArrowheads="1"/>
            </p:cNvSpPr>
            <p:nvPr/>
          </p:nvSpPr>
          <p:spPr bwMode="auto">
            <a:xfrm>
              <a:off x="5121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Oval 540"/>
            <p:cNvSpPr>
              <a:spLocks noChangeArrowheads="1"/>
            </p:cNvSpPr>
            <p:nvPr/>
          </p:nvSpPr>
          <p:spPr bwMode="auto">
            <a:xfrm>
              <a:off x="5133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Oval 541"/>
            <p:cNvSpPr>
              <a:spLocks noChangeArrowheads="1"/>
            </p:cNvSpPr>
            <p:nvPr/>
          </p:nvSpPr>
          <p:spPr bwMode="auto">
            <a:xfrm>
              <a:off x="515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Oval 542"/>
            <p:cNvSpPr>
              <a:spLocks noChangeArrowheads="1"/>
            </p:cNvSpPr>
            <p:nvPr/>
          </p:nvSpPr>
          <p:spPr bwMode="auto">
            <a:xfrm>
              <a:off x="516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Oval 543"/>
            <p:cNvSpPr>
              <a:spLocks noChangeArrowheads="1"/>
            </p:cNvSpPr>
            <p:nvPr/>
          </p:nvSpPr>
          <p:spPr bwMode="auto">
            <a:xfrm>
              <a:off x="5181" y="11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Oval 544"/>
            <p:cNvSpPr>
              <a:spLocks noChangeArrowheads="1"/>
            </p:cNvSpPr>
            <p:nvPr/>
          </p:nvSpPr>
          <p:spPr bwMode="auto">
            <a:xfrm>
              <a:off x="5199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Oval 545"/>
            <p:cNvSpPr>
              <a:spLocks noChangeArrowheads="1"/>
            </p:cNvSpPr>
            <p:nvPr/>
          </p:nvSpPr>
          <p:spPr bwMode="auto">
            <a:xfrm>
              <a:off x="5211" y="11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Oval 546"/>
            <p:cNvSpPr>
              <a:spLocks noChangeArrowheads="1"/>
            </p:cNvSpPr>
            <p:nvPr/>
          </p:nvSpPr>
          <p:spPr bwMode="auto">
            <a:xfrm>
              <a:off x="5229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Oval 547"/>
            <p:cNvSpPr>
              <a:spLocks noChangeArrowheads="1"/>
            </p:cNvSpPr>
            <p:nvPr/>
          </p:nvSpPr>
          <p:spPr bwMode="auto">
            <a:xfrm>
              <a:off x="524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Oval 548"/>
            <p:cNvSpPr>
              <a:spLocks noChangeArrowheads="1"/>
            </p:cNvSpPr>
            <p:nvPr/>
          </p:nvSpPr>
          <p:spPr bwMode="auto">
            <a:xfrm>
              <a:off x="5259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549"/>
            <p:cNvSpPr>
              <a:spLocks noChangeArrowheads="1"/>
            </p:cNvSpPr>
            <p:nvPr/>
          </p:nvSpPr>
          <p:spPr bwMode="auto">
            <a:xfrm>
              <a:off x="5277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550"/>
            <p:cNvSpPr>
              <a:spLocks noChangeArrowheads="1"/>
            </p:cNvSpPr>
            <p:nvPr/>
          </p:nvSpPr>
          <p:spPr bwMode="auto">
            <a:xfrm>
              <a:off x="5289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Oval 551"/>
            <p:cNvSpPr>
              <a:spLocks noChangeArrowheads="1"/>
            </p:cNvSpPr>
            <p:nvPr/>
          </p:nvSpPr>
          <p:spPr bwMode="auto">
            <a:xfrm>
              <a:off x="5307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Oval 552"/>
            <p:cNvSpPr>
              <a:spLocks noChangeArrowheads="1"/>
            </p:cNvSpPr>
            <p:nvPr/>
          </p:nvSpPr>
          <p:spPr bwMode="auto">
            <a:xfrm>
              <a:off x="532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Oval 553"/>
            <p:cNvSpPr>
              <a:spLocks noChangeArrowheads="1"/>
            </p:cNvSpPr>
            <p:nvPr/>
          </p:nvSpPr>
          <p:spPr bwMode="auto">
            <a:xfrm>
              <a:off x="5337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Oval 554"/>
            <p:cNvSpPr>
              <a:spLocks noChangeArrowheads="1"/>
            </p:cNvSpPr>
            <p:nvPr/>
          </p:nvSpPr>
          <p:spPr bwMode="auto">
            <a:xfrm>
              <a:off x="5355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Oval 555"/>
            <p:cNvSpPr>
              <a:spLocks noChangeArrowheads="1"/>
            </p:cNvSpPr>
            <p:nvPr/>
          </p:nvSpPr>
          <p:spPr bwMode="auto">
            <a:xfrm>
              <a:off x="5367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Oval 556"/>
            <p:cNvSpPr>
              <a:spLocks noChangeArrowheads="1"/>
            </p:cNvSpPr>
            <p:nvPr/>
          </p:nvSpPr>
          <p:spPr bwMode="auto">
            <a:xfrm>
              <a:off x="5385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557"/>
            <p:cNvSpPr>
              <a:spLocks noChangeShapeType="1"/>
            </p:cNvSpPr>
            <p:nvPr/>
          </p:nvSpPr>
          <p:spPr bwMode="auto">
            <a:xfrm>
              <a:off x="3399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558"/>
            <p:cNvSpPr>
              <a:spLocks noChangeShapeType="1"/>
            </p:cNvSpPr>
            <p:nvPr/>
          </p:nvSpPr>
          <p:spPr bwMode="auto">
            <a:xfrm>
              <a:off x="339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559"/>
            <p:cNvSpPr>
              <a:spLocks noChangeShapeType="1"/>
            </p:cNvSpPr>
            <p:nvPr/>
          </p:nvSpPr>
          <p:spPr bwMode="auto">
            <a:xfrm>
              <a:off x="371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560"/>
            <p:cNvSpPr>
              <a:spLocks noChangeShapeType="1"/>
            </p:cNvSpPr>
            <p:nvPr/>
          </p:nvSpPr>
          <p:spPr bwMode="auto">
            <a:xfrm>
              <a:off x="402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561"/>
            <p:cNvSpPr>
              <a:spLocks noChangeShapeType="1"/>
            </p:cNvSpPr>
            <p:nvPr/>
          </p:nvSpPr>
          <p:spPr bwMode="auto">
            <a:xfrm>
              <a:off x="434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562"/>
            <p:cNvSpPr>
              <a:spLocks noChangeShapeType="1"/>
            </p:cNvSpPr>
            <p:nvPr/>
          </p:nvSpPr>
          <p:spPr bwMode="auto">
            <a:xfrm>
              <a:off x="465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563"/>
            <p:cNvSpPr>
              <a:spLocks noChangeShapeType="1"/>
            </p:cNvSpPr>
            <p:nvPr/>
          </p:nvSpPr>
          <p:spPr bwMode="auto">
            <a:xfrm>
              <a:off x="496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564"/>
            <p:cNvSpPr>
              <a:spLocks noChangeShapeType="1"/>
            </p:cNvSpPr>
            <p:nvPr/>
          </p:nvSpPr>
          <p:spPr bwMode="auto">
            <a:xfrm>
              <a:off x="527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565"/>
            <p:cNvSpPr>
              <a:spLocks noChangeArrowheads="1"/>
            </p:cNvSpPr>
            <p:nvPr/>
          </p:nvSpPr>
          <p:spPr bwMode="auto">
            <a:xfrm>
              <a:off x="3336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566"/>
            <p:cNvSpPr>
              <a:spLocks noChangeArrowheads="1"/>
            </p:cNvSpPr>
            <p:nvPr/>
          </p:nvSpPr>
          <p:spPr bwMode="auto">
            <a:xfrm>
              <a:off x="361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567"/>
            <p:cNvSpPr>
              <a:spLocks noChangeArrowheads="1"/>
            </p:cNvSpPr>
            <p:nvPr/>
          </p:nvSpPr>
          <p:spPr bwMode="auto">
            <a:xfrm>
              <a:off x="392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568"/>
            <p:cNvSpPr>
              <a:spLocks noChangeArrowheads="1"/>
            </p:cNvSpPr>
            <p:nvPr/>
          </p:nvSpPr>
          <p:spPr bwMode="auto">
            <a:xfrm>
              <a:off x="424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569"/>
            <p:cNvSpPr>
              <a:spLocks noChangeArrowheads="1"/>
            </p:cNvSpPr>
            <p:nvPr/>
          </p:nvSpPr>
          <p:spPr bwMode="auto">
            <a:xfrm>
              <a:off x="455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570"/>
            <p:cNvSpPr>
              <a:spLocks noChangeArrowheads="1"/>
            </p:cNvSpPr>
            <p:nvPr/>
          </p:nvSpPr>
          <p:spPr bwMode="auto">
            <a:xfrm>
              <a:off x="4833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571"/>
            <p:cNvSpPr>
              <a:spLocks noChangeArrowheads="1"/>
            </p:cNvSpPr>
            <p:nvPr/>
          </p:nvSpPr>
          <p:spPr bwMode="auto">
            <a:xfrm>
              <a:off x="5145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Line 572"/>
            <p:cNvSpPr>
              <a:spLocks noChangeShapeType="1"/>
            </p:cNvSpPr>
            <p:nvPr/>
          </p:nvSpPr>
          <p:spPr bwMode="auto">
            <a:xfrm flipV="1">
              <a:off x="3351" y="1407"/>
              <a:ext cx="0" cy="13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573"/>
            <p:cNvSpPr>
              <a:spLocks noChangeShapeType="1"/>
            </p:cNvSpPr>
            <p:nvPr/>
          </p:nvSpPr>
          <p:spPr bwMode="auto">
            <a:xfrm flipH="1">
              <a:off x="3297" y="278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574"/>
            <p:cNvSpPr>
              <a:spLocks noChangeShapeType="1"/>
            </p:cNvSpPr>
            <p:nvPr/>
          </p:nvSpPr>
          <p:spPr bwMode="auto">
            <a:xfrm flipH="1">
              <a:off x="3297" y="23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575"/>
            <p:cNvSpPr>
              <a:spLocks noChangeShapeType="1"/>
            </p:cNvSpPr>
            <p:nvPr/>
          </p:nvSpPr>
          <p:spPr bwMode="auto">
            <a:xfrm flipH="1">
              <a:off x="3297" y="186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Line 576"/>
            <p:cNvSpPr>
              <a:spLocks noChangeShapeType="1"/>
            </p:cNvSpPr>
            <p:nvPr/>
          </p:nvSpPr>
          <p:spPr bwMode="auto">
            <a:xfrm flipH="1">
              <a:off x="3297" y="14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577"/>
            <p:cNvSpPr>
              <a:spLocks noChangeArrowheads="1"/>
            </p:cNvSpPr>
            <p:nvPr/>
          </p:nvSpPr>
          <p:spPr bwMode="auto">
            <a:xfrm rot="16200000">
              <a:off x="3123" y="2699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578"/>
            <p:cNvSpPr>
              <a:spLocks noChangeArrowheads="1"/>
            </p:cNvSpPr>
            <p:nvPr/>
          </p:nvSpPr>
          <p:spPr bwMode="auto">
            <a:xfrm rot="16200000">
              <a:off x="3090" y="2237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Rectangle 579"/>
            <p:cNvSpPr>
              <a:spLocks noChangeArrowheads="1"/>
            </p:cNvSpPr>
            <p:nvPr/>
          </p:nvSpPr>
          <p:spPr bwMode="auto">
            <a:xfrm rot="16200000">
              <a:off x="3090" y="178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4" name="Rectangle 580"/>
            <p:cNvSpPr>
              <a:spLocks noChangeArrowheads="1"/>
            </p:cNvSpPr>
            <p:nvPr/>
          </p:nvSpPr>
          <p:spPr bwMode="auto">
            <a:xfrm rot="16200000">
              <a:off x="3090" y="132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5" name="Rectangle 581"/>
            <p:cNvSpPr>
              <a:spLocks noChangeArrowheads="1"/>
            </p:cNvSpPr>
            <p:nvPr/>
          </p:nvSpPr>
          <p:spPr bwMode="auto">
            <a:xfrm>
              <a:off x="3351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82"/>
            <p:cNvSpPr>
              <a:spLocks noChangeArrowheads="1"/>
            </p:cNvSpPr>
            <p:nvPr/>
          </p:nvSpPr>
          <p:spPr bwMode="auto">
            <a:xfrm>
              <a:off x="3045" y="675"/>
              <a:ext cx="27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Variance in the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7" name="Rectangle 583"/>
            <p:cNvSpPr>
              <a:spLocks noChangeArrowheads="1"/>
            </p:cNvSpPr>
            <p:nvPr/>
          </p:nvSpPr>
          <p:spPr bwMode="auto">
            <a:xfrm>
              <a:off x="4356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8" name="Rectangle 584"/>
            <p:cNvSpPr>
              <a:spLocks noChangeArrowheads="1"/>
            </p:cNvSpPr>
            <p:nvPr/>
          </p:nvSpPr>
          <p:spPr bwMode="auto">
            <a:xfrm rot="16200000">
              <a:off x="2622" y="2021"/>
              <a:ext cx="6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9" name="Oval 585"/>
            <p:cNvSpPr>
              <a:spLocks noChangeArrowheads="1"/>
            </p:cNvSpPr>
            <p:nvPr/>
          </p:nvSpPr>
          <p:spPr bwMode="auto">
            <a:xfrm>
              <a:off x="3411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Oval 586"/>
            <p:cNvSpPr>
              <a:spLocks noChangeArrowheads="1"/>
            </p:cNvSpPr>
            <p:nvPr/>
          </p:nvSpPr>
          <p:spPr bwMode="auto">
            <a:xfrm>
              <a:off x="3429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Oval 587"/>
            <p:cNvSpPr>
              <a:spLocks noChangeArrowheads="1"/>
            </p:cNvSpPr>
            <p:nvPr/>
          </p:nvSpPr>
          <p:spPr bwMode="auto">
            <a:xfrm>
              <a:off x="3447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Oval 588"/>
            <p:cNvSpPr>
              <a:spLocks noChangeArrowheads="1"/>
            </p:cNvSpPr>
            <p:nvPr/>
          </p:nvSpPr>
          <p:spPr bwMode="auto">
            <a:xfrm>
              <a:off x="3459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Oval 589"/>
            <p:cNvSpPr>
              <a:spLocks noChangeArrowheads="1"/>
            </p:cNvSpPr>
            <p:nvPr/>
          </p:nvSpPr>
          <p:spPr bwMode="auto">
            <a:xfrm>
              <a:off x="3477" y="30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Oval 590"/>
            <p:cNvSpPr>
              <a:spLocks noChangeArrowheads="1"/>
            </p:cNvSpPr>
            <p:nvPr/>
          </p:nvSpPr>
          <p:spPr bwMode="auto">
            <a:xfrm>
              <a:off x="3489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Oval 591"/>
            <p:cNvSpPr>
              <a:spLocks noChangeArrowheads="1"/>
            </p:cNvSpPr>
            <p:nvPr/>
          </p:nvSpPr>
          <p:spPr bwMode="auto">
            <a:xfrm>
              <a:off x="3507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Oval 592"/>
            <p:cNvSpPr>
              <a:spLocks noChangeArrowheads="1"/>
            </p:cNvSpPr>
            <p:nvPr/>
          </p:nvSpPr>
          <p:spPr bwMode="auto">
            <a:xfrm>
              <a:off x="352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Oval 593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Oval 594"/>
            <p:cNvSpPr>
              <a:spLocks noChangeArrowheads="1"/>
            </p:cNvSpPr>
            <p:nvPr/>
          </p:nvSpPr>
          <p:spPr bwMode="auto">
            <a:xfrm>
              <a:off x="3555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Oval 595"/>
            <p:cNvSpPr>
              <a:spLocks noChangeArrowheads="1"/>
            </p:cNvSpPr>
            <p:nvPr/>
          </p:nvSpPr>
          <p:spPr bwMode="auto">
            <a:xfrm>
              <a:off x="3567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Oval 596"/>
            <p:cNvSpPr>
              <a:spLocks noChangeArrowheads="1"/>
            </p:cNvSpPr>
            <p:nvPr/>
          </p:nvSpPr>
          <p:spPr bwMode="auto">
            <a:xfrm>
              <a:off x="358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Oval 597"/>
            <p:cNvSpPr>
              <a:spLocks noChangeArrowheads="1"/>
            </p:cNvSpPr>
            <p:nvPr/>
          </p:nvSpPr>
          <p:spPr bwMode="auto">
            <a:xfrm>
              <a:off x="3603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Oval 598"/>
            <p:cNvSpPr>
              <a:spLocks noChangeArrowheads="1"/>
            </p:cNvSpPr>
            <p:nvPr/>
          </p:nvSpPr>
          <p:spPr bwMode="auto">
            <a:xfrm>
              <a:off x="361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Oval 599"/>
            <p:cNvSpPr>
              <a:spLocks noChangeArrowheads="1"/>
            </p:cNvSpPr>
            <p:nvPr/>
          </p:nvSpPr>
          <p:spPr bwMode="auto">
            <a:xfrm>
              <a:off x="363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Oval 600"/>
            <p:cNvSpPr>
              <a:spLocks noChangeArrowheads="1"/>
            </p:cNvSpPr>
            <p:nvPr/>
          </p:nvSpPr>
          <p:spPr bwMode="auto">
            <a:xfrm>
              <a:off x="364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Oval 601"/>
            <p:cNvSpPr>
              <a:spLocks noChangeArrowheads="1"/>
            </p:cNvSpPr>
            <p:nvPr/>
          </p:nvSpPr>
          <p:spPr bwMode="auto">
            <a:xfrm>
              <a:off x="366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Oval 602"/>
            <p:cNvSpPr>
              <a:spLocks noChangeArrowheads="1"/>
            </p:cNvSpPr>
            <p:nvPr/>
          </p:nvSpPr>
          <p:spPr bwMode="auto">
            <a:xfrm>
              <a:off x="368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Oval 603"/>
            <p:cNvSpPr>
              <a:spLocks noChangeArrowheads="1"/>
            </p:cNvSpPr>
            <p:nvPr/>
          </p:nvSpPr>
          <p:spPr bwMode="auto">
            <a:xfrm>
              <a:off x="369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Oval 604"/>
            <p:cNvSpPr>
              <a:spLocks noChangeArrowheads="1"/>
            </p:cNvSpPr>
            <p:nvPr/>
          </p:nvSpPr>
          <p:spPr bwMode="auto">
            <a:xfrm>
              <a:off x="371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Oval 605"/>
            <p:cNvSpPr>
              <a:spLocks noChangeArrowheads="1"/>
            </p:cNvSpPr>
            <p:nvPr/>
          </p:nvSpPr>
          <p:spPr bwMode="auto">
            <a:xfrm>
              <a:off x="372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Oval 606"/>
            <p:cNvSpPr>
              <a:spLocks noChangeArrowheads="1"/>
            </p:cNvSpPr>
            <p:nvPr/>
          </p:nvSpPr>
          <p:spPr bwMode="auto">
            <a:xfrm>
              <a:off x="3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Oval 607"/>
            <p:cNvSpPr>
              <a:spLocks noChangeArrowheads="1"/>
            </p:cNvSpPr>
            <p:nvPr/>
          </p:nvSpPr>
          <p:spPr bwMode="auto">
            <a:xfrm>
              <a:off x="375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Oval 608"/>
            <p:cNvSpPr>
              <a:spLocks noChangeArrowheads="1"/>
            </p:cNvSpPr>
            <p:nvPr/>
          </p:nvSpPr>
          <p:spPr bwMode="auto">
            <a:xfrm>
              <a:off x="3771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10"/>
          <p:cNvGrpSpPr>
            <a:grpSpLocks/>
          </p:cNvGrpSpPr>
          <p:nvPr/>
        </p:nvGrpSpPr>
        <p:grpSpPr bwMode="auto">
          <a:xfrm>
            <a:off x="5414963" y="2500313"/>
            <a:ext cx="3190875" cy="2486025"/>
            <a:chOff x="3411" y="1575"/>
            <a:chExt cx="2010" cy="1566"/>
          </a:xfrm>
        </p:grpSpPr>
        <p:sp>
          <p:nvSpPr>
            <p:cNvPr id="1043" name="Oval 610"/>
            <p:cNvSpPr>
              <a:spLocks noChangeArrowheads="1"/>
            </p:cNvSpPr>
            <p:nvPr/>
          </p:nvSpPr>
          <p:spPr bwMode="auto">
            <a:xfrm>
              <a:off x="3789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611"/>
            <p:cNvSpPr>
              <a:spLocks noChangeArrowheads="1"/>
            </p:cNvSpPr>
            <p:nvPr/>
          </p:nvSpPr>
          <p:spPr bwMode="auto">
            <a:xfrm>
              <a:off x="3807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612"/>
            <p:cNvSpPr>
              <a:spLocks noChangeArrowheads="1"/>
            </p:cNvSpPr>
            <p:nvPr/>
          </p:nvSpPr>
          <p:spPr bwMode="auto">
            <a:xfrm>
              <a:off x="3819" y="25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3"/>
            <p:cNvSpPr>
              <a:spLocks noChangeArrowheads="1"/>
            </p:cNvSpPr>
            <p:nvPr/>
          </p:nvSpPr>
          <p:spPr bwMode="auto">
            <a:xfrm>
              <a:off x="3837" y="25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Oval 614"/>
            <p:cNvSpPr>
              <a:spLocks noChangeArrowheads="1"/>
            </p:cNvSpPr>
            <p:nvPr/>
          </p:nvSpPr>
          <p:spPr bwMode="auto">
            <a:xfrm>
              <a:off x="3849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615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616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617"/>
            <p:cNvSpPr>
              <a:spLocks noChangeArrowheads="1"/>
            </p:cNvSpPr>
            <p:nvPr/>
          </p:nvSpPr>
          <p:spPr bwMode="auto">
            <a:xfrm>
              <a:off x="3897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618"/>
            <p:cNvSpPr>
              <a:spLocks noChangeArrowheads="1"/>
            </p:cNvSpPr>
            <p:nvPr/>
          </p:nvSpPr>
          <p:spPr bwMode="auto">
            <a:xfrm>
              <a:off x="391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619"/>
            <p:cNvSpPr>
              <a:spLocks noChangeArrowheads="1"/>
            </p:cNvSpPr>
            <p:nvPr/>
          </p:nvSpPr>
          <p:spPr bwMode="auto">
            <a:xfrm>
              <a:off x="3927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620"/>
            <p:cNvSpPr>
              <a:spLocks noChangeArrowheads="1"/>
            </p:cNvSpPr>
            <p:nvPr/>
          </p:nvSpPr>
          <p:spPr bwMode="auto">
            <a:xfrm>
              <a:off x="3945" y="24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621"/>
            <p:cNvSpPr>
              <a:spLocks noChangeArrowheads="1"/>
            </p:cNvSpPr>
            <p:nvPr/>
          </p:nvSpPr>
          <p:spPr bwMode="auto">
            <a:xfrm>
              <a:off x="3963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622"/>
            <p:cNvSpPr>
              <a:spLocks noChangeArrowheads="1"/>
            </p:cNvSpPr>
            <p:nvPr/>
          </p:nvSpPr>
          <p:spPr bwMode="auto">
            <a:xfrm>
              <a:off x="3975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623"/>
            <p:cNvSpPr>
              <a:spLocks noChangeArrowheads="1"/>
            </p:cNvSpPr>
            <p:nvPr/>
          </p:nvSpPr>
          <p:spPr bwMode="auto">
            <a:xfrm>
              <a:off x="399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624"/>
            <p:cNvSpPr>
              <a:spLocks noChangeArrowheads="1"/>
            </p:cNvSpPr>
            <p:nvPr/>
          </p:nvSpPr>
          <p:spPr bwMode="auto">
            <a:xfrm>
              <a:off x="4005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625"/>
            <p:cNvSpPr>
              <a:spLocks noChangeArrowheads="1"/>
            </p:cNvSpPr>
            <p:nvPr/>
          </p:nvSpPr>
          <p:spPr bwMode="auto">
            <a:xfrm>
              <a:off x="4023" y="23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626"/>
            <p:cNvSpPr>
              <a:spLocks noChangeArrowheads="1"/>
            </p:cNvSpPr>
            <p:nvPr/>
          </p:nvSpPr>
          <p:spPr bwMode="auto">
            <a:xfrm>
              <a:off x="4041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627"/>
            <p:cNvSpPr>
              <a:spLocks noChangeArrowheads="1"/>
            </p:cNvSpPr>
            <p:nvPr/>
          </p:nvSpPr>
          <p:spPr bwMode="auto">
            <a:xfrm>
              <a:off x="4053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628"/>
            <p:cNvSpPr>
              <a:spLocks noChangeArrowheads="1"/>
            </p:cNvSpPr>
            <p:nvPr/>
          </p:nvSpPr>
          <p:spPr bwMode="auto">
            <a:xfrm>
              <a:off x="4071" y="23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629"/>
            <p:cNvSpPr>
              <a:spLocks noChangeArrowheads="1"/>
            </p:cNvSpPr>
            <p:nvPr/>
          </p:nvSpPr>
          <p:spPr bwMode="auto">
            <a:xfrm>
              <a:off x="4089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630"/>
            <p:cNvSpPr>
              <a:spLocks noChangeArrowheads="1"/>
            </p:cNvSpPr>
            <p:nvPr/>
          </p:nvSpPr>
          <p:spPr bwMode="auto">
            <a:xfrm>
              <a:off x="410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631"/>
            <p:cNvSpPr>
              <a:spLocks noChangeArrowheads="1"/>
            </p:cNvSpPr>
            <p:nvPr/>
          </p:nvSpPr>
          <p:spPr bwMode="auto">
            <a:xfrm>
              <a:off x="4119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632"/>
            <p:cNvSpPr>
              <a:spLocks noChangeArrowheads="1"/>
            </p:cNvSpPr>
            <p:nvPr/>
          </p:nvSpPr>
          <p:spPr bwMode="auto">
            <a:xfrm>
              <a:off x="4131" y="22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633"/>
            <p:cNvSpPr>
              <a:spLocks noChangeArrowheads="1"/>
            </p:cNvSpPr>
            <p:nvPr/>
          </p:nvSpPr>
          <p:spPr bwMode="auto">
            <a:xfrm>
              <a:off x="4149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Oval 634"/>
            <p:cNvSpPr>
              <a:spLocks noChangeArrowheads="1"/>
            </p:cNvSpPr>
            <p:nvPr/>
          </p:nvSpPr>
          <p:spPr bwMode="auto">
            <a:xfrm>
              <a:off x="416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635"/>
            <p:cNvSpPr>
              <a:spLocks noChangeArrowheads="1"/>
            </p:cNvSpPr>
            <p:nvPr/>
          </p:nvSpPr>
          <p:spPr bwMode="auto">
            <a:xfrm>
              <a:off x="4179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636"/>
            <p:cNvSpPr>
              <a:spLocks noChangeArrowheads="1"/>
            </p:cNvSpPr>
            <p:nvPr/>
          </p:nvSpPr>
          <p:spPr bwMode="auto">
            <a:xfrm>
              <a:off x="4197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637"/>
            <p:cNvSpPr>
              <a:spLocks noChangeArrowheads="1"/>
            </p:cNvSpPr>
            <p:nvPr/>
          </p:nvSpPr>
          <p:spPr bwMode="auto">
            <a:xfrm>
              <a:off x="4209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638"/>
            <p:cNvSpPr>
              <a:spLocks noChangeArrowheads="1"/>
            </p:cNvSpPr>
            <p:nvPr/>
          </p:nvSpPr>
          <p:spPr bwMode="auto">
            <a:xfrm>
              <a:off x="4227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Oval 639"/>
            <p:cNvSpPr>
              <a:spLocks noChangeArrowheads="1"/>
            </p:cNvSpPr>
            <p:nvPr/>
          </p:nvSpPr>
          <p:spPr bwMode="auto">
            <a:xfrm>
              <a:off x="4245" y="21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Oval 640"/>
            <p:cNvSpPr>
              <a:spLocks noChangeArrowheads="1"/>
            </p:cNvSpPr>
            <p:nvPr/>
          </p:nvSpPr>
          <p:spPr bwMode="auto">
            <a:xfrm>
              <a:off x="4257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Oval 641"/>
            <p:cNvSpPr>
              <a:spLocks noChangeArrowheads="1"/>
            </p:cNvSpPr>
            <p:nvPr/>
          </p:nvSpPr>
          <p:spPr bwMode="auto">
            <a:xfrm>
              <a:off x="4275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642"/>
            <p:cNvSpPr>
              <a:spLocks noChangeArrowheads="1"/>
            </p:cNvSpPr>
            <p:nvPr/>
          </p:nvSpPr>
          <p:spPr bwMode="auto">
            <a:xfrm>
              <a:off x="4287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643"/>
            <p:cNvSpPr>
              <a:spLocks noChangeArrowheads="1"/>
            </p:cNvSpPr>
            <p:nvPr/>
          </p:nvSpPr>
          <p:spPr bwMode="auto">
            <a:xfrm>
              <a:off x="4305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644"/>
            <p:cNvSpPr>
              <a:spLocks noChangeArrowheads="1"/>
            </p:cNvSpPr>
            <p:nvPr/>
          </p:nvSpPr>
          <p:spPr bwMode="auto">
            <a:xfrm>
              <a:off x="4323" y="21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Oval 645"/>
            <p:cNvSpPr>
              <a:spLocks noChangeArrowheads="1"/>
            </p:cNvSpPr>
            <p:nvPr/>
          </p:nvSpPr>
          <p:spPr bwMode="auto">
            <a:xfrm>
              <a:off x="4335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Oval 646"/>
            <p:cNvSpPr>
              <a:spLocks noChangeArrowheads="1"/>
            </p:cNvSpPr>
            <p:nvPr/>
          </p:nvSpPr>
          <p:spPr bwMode="auto">
            <a:xfrm>
              <a:off x="4353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Oval 647"/>
            <p:cNvSpPr>
              <a:spLocks noChangeArrowheads="1"/>
            </p:cNvSpPr>
            <p:nvPr/>
          </p:nvSpPr>
          <p:spPr bwMode="auto">
            <a:xfrm>
              <a:off x="4365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Oval 648"/>
            <p:cNvSpPr>
              <a:spLocks noChangeArrowheads="1"/>
            </p:cNvSpPr>
            <p:nvPr/>
          </p:nvSpPr>
          <p:spPr bwMode="auto">
            <a:xfrm>
              <a:off x="4383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Oval 649"/>
            <p:cNvSpPr>
              <a:spLocks noChangeArrowheads="1"/>
            </p:cNvSpPr>
            <p:nvPr/>
          </p:nvSpPr>
          <p:spPr bwMode="auto">
            <a:xfrm>
              <a:off x="4401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Oval 650"/>
            <p:cNvSpPr>
              <a:spLocks noChangeArrowheads="1"/>
            </p:cNvSpPr>
            <p:nvPr/>
          </p:nvSpPr>
          <p:spPr bwMode="auto">
            <a:xfrm>
              <a:off x="4413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Oval 651"/>
            <p:cNvSpPr>
              <a:spLocks noChangeArrowheads="1"/>
            </p:cNvSpPr>
            <p:nvPr/>
          </p:nvSpPr>
          <p:spPr bwMode="auto">
            <a:xfrm>
              <a:off x="4431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Oval 652"/>
            <p:cNvSpPr>
              <a:spLocks noChangeArrowheads="1"/>
            </p:cNvSpPr>
            <p:nvPr/>
          </p:nvSpPr>
          <p:spPr bwMode="auto">
            <a:xfrm>
              <a:off x="44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Oval 653"/>
            <p:cNvSpPr>
              <a:spLocks noChangeArrowheads="1"/>
            </p:cNvSpPr>
            <p:nvPr/>
          </p:nvSpPr>
          <p:spPr bwMode="auto">
            <a:xfrm>
              <a:off x="4461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Oval 654"/>
            <p:cNvSpPr>
              <a:spLocks noChangeArrowheads="1"/>
            </p:cNvSpPr>
            <p:nvPr/>
          </p:nvSpPr>
          <p:spPr bwMode="auto">
            <a:xfrm>
              <a:off x="4479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Oval 655"/>
            <p:cNvSpPr>
              <a:spLocks noChangeArrowheads="1"/>
            </p:cNvSpPr>
            <p:nvPr/>
          </p:nvSpPr>
          <p:spPr bwMode="auto">
            <a:xfrm>
              <a:off x="4491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Oval 656"/>
            <p:cNvSpPr>
              <a:spLocks noChangeArrowheads="1"/>
            </p:cNvSpPr>
            <p:nvPr/>
          </p:nvSpPr>
          <p:spPr bwMode="auto">
            <a:xfrm>
              <a:off x="450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Oval 657"/>
            <p:cNvSpPr>
              <a:spLocks noChangeArrowheads="1"/>
            </p:cNvSpPr>
            <p:nvPr/>
          </p:nvSpPr>
          <p:spPr bwMode="auto">
            <a:xfrm>
              <a:off x="4527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Oval 658"/>
            <p:cNvSpPr>
              <a:spLocks noChangeArrowheads="1"/>
            </p:cNvSpPr>
            <p:nvPr/>
          </p:nvSpPr>
          <p:spPr bwMode="auto">
            <a:xfrm>
              <a:off x="4539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Oval 659"/>
            <p:cNvSpPr>
              <a:spLocks noChangeArrowheads="1"/>
            </p:cNvSpPr>
            <p:nvPr/>
          </p:nvSpPr>
          <p:spPr bwMode="auto">
            <a:xfrm>
              <a:off x="4557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60"/>
            <p:cNvSpPr>
              <a:spLocks noChangeArrowheads="1"/>
            </p:cNvSpPr>
            <p:nvPr/>
          </p:nvSpPr>
          <p:spPr bwMode="auto">
            <a:xfrm>
              <a:off x="456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Oval 661"/>
            <p:cNvSpPr>
              <a:spLocks noChangeArrowheads="1"/>
            </p:cNvSpPr>
            <p:nvPr/>
          </p:nvSpPr>
          <p:spPr bwMode="auto">
            <a:xfrm>
              <a:off x="458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Oval 662"/>
            <p:cNvSpPr>
              <a:spLocks noChangeArrowheads="1"/>
            </p:cNvSpPr>
            <p:nvPr/>
          </p:nvSpPr>
          <p:spPr bwMode="auto">
            <a:xfrm>
              <a:off x="460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Oval 663"/>
            <p:cNvSpPr>
              <a:spLocks noChangeArrowheads="1"/>
            </p:cNvSpPr>
            <p:nvPr/>
          </p:nvSpPr>
          <p:spPr bwMode="auto">
            <a:xfrm>
              <a:off x="4617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Oval 664"/>
            <p:cNvSpPr>
              <a:spLocks noChangeArrowheads="1"/>
            </p:cNvSpPr>
            <p:nvPr/>
          </p:nvSpPr>
          <p:spPr bwMode="auto">
            <a:xfrm>
              <a:off x="4635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Oval 665"/>
            <p:cNvSpPr>
              <a:spLocks noChangeArrowheads="1"/>
            </p:cNvSpPr>
            <p:nvPr/>
          </p:nvSpPr>
          <p:spPr bwMode="auto">
            <a:xfrm>
              <a:off x="464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Oval 666"/>
            <p:cNvSpPr>
              <a:spLocks noChangeArrowheads="1"/>
            </p:cNvSpPr>
            <p:nvPr/>
          </p:nvSpPr>
          <p:spPr bwMode="auto">
            <a:xfrm>
              <a:off x="466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Oval 667"/>
            <p:cNvSpPr>
              <a:spLocks noChangeArrowheads="1"/>
            </p:cNvSpPr>
            <p:nvPr/>
          </p:nvSpPr>
          <p:spPr bwMode="auto">
            <a:xfrm>
              <a:off x="468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Oval 668"/>
            <p:cNvSpPr>
              <a:spLocks noChangeArrowheads="1"/>
            </p:cNvSpPr>
            <p:nvPr/>
          </p:nvSpPr>
          <p:spPr bwMode="auto">
            <a:xfrm>
              <a:off x="4695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Oval 669"/>
            <p:cNvSpPr>
              <a:spLocks noChangeArrowheads="1"/>
            </p:cNvSpPr>
            <p:nvPr/>
          </p:nvSpPr>
          <p:spPr bwMode="auto">
            <a:xfrm>
              <a:off x="471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Oval 670"/>
            <p:cNvSpPr>
              <a:spLocks noChangeArrowheads="1"/>
            </p:cNvSpPr>
            <p:nvPr/>
          </p:nvSpPr>
          <p:spPr bwMode="auto">
            <a:xfrm>
              <a:off x="4725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Oval 671"/>
            <p:cNvSpPr>
              <a:spLocks noChangeArrowheads="1"/>
            </p:cNvSpPr>
            <p:nvPr/>
          </p:nvSpPr>
          <p:spPr bwMode="auto">
            <a:xfrm>
              <a:off x="4743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Oval 672"/>
            <p:cNvSpPr>
              <a:spLocks noChangeArrowheads="1"/>
            </p:cNvSpPr>
            <p:nvPr/>
          </p:nvSpPr>
          <p:spPr bwMode="auto">
            <a:xfrm>
              <a:off x="4761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Oval 673"/>
            <p:cNvSpPr>
              <a:spLocks noChangeArrowheads="1"/>
            </p:cNvSpPr>
            <p:nvPr/>
          </p:nvSpPr>
          <p:spPr bwMode="auto">
            <a:xfrm>
              <a:off x="4773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674"/>
            <p:cNvSpPr>
              <a:spLocks noChangeArrowheads="1"/>
            </p:cNvSpPr>
            <p:nvPr/>
          </p:nvSpPr>
          <p:spPr bwMode="auto">
            <a:xfrm>
              <a:off x="4791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Oval 675"/>
            <p:cNvSpPr>
              <a:spLocks noChangeArrowheads="1"/>
            </p:cNvSpPr>
            <p:nvPr/>
          </p:nvSpPr>
          <p:spPr bwMode="auto">
            <a:xfrm>
              <a:off x="480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Oval 676"/>
            <p:cNvSpPr>
              <a:spLocks noChangeArrowheads="1"/>
            </p:cNvSpPr>
            <p:nvPr/>
          </p:nvSpPr>
          <p:spPr bwMode="auto">
            <a:xfrm>
              <a:off x="4821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677"/>
            <p:cNvSpPr>
              <a:spLocks noChangeArrowheads="1"/>
            </p:cNvSpPr>
            <p:nvPr/>
          </p:nvSpPr>
          <p:spPr bwMode="auto">
            <a:xfrm>
              <a:off x="4839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Oval 678"/>
            <p:cNvSpPr>
              <a:spLocks noChangeArrowheads="1"/>
            </p:cNvSpPr>
            <p:nvPr/>
          </p:nvSpPr>
          <p:spPr bwMode="auto">
            <a:xfrm>
              <a:off x="4851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Oval 679"/>
            <p:cNvSpPr>
              <a:spLocks noChangeArrowheads="1"/>
            </p:cNvSpPr>
            <p:nvPr/>
          </p:nvSpPr>
          <p:spPr bwMode="auto">
            <a:xfrm>
              <a:off x="4869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Oval 680"/>
            <p:cNvSpPr>
              <a:spLocks noChangeArrowheads="1"/>
            </p:cNvSpPr>
            <p:nvPr/>
          </p:nvSpPr>
          <p:spPr bwMode="auto">
            <a:xfrm>
              <a:off x="4887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Oval 681"/>
            <p:cNvSpPr>
              <a:spLocks noChangeArrowheads="1"/>
            </p:cNvSpPr>
            <p:nvPr/>
          </p:nvSpPr>
          <p:spPr bwMode="auto">
            <a:xfrm>
              <a:off x="4899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Oval 682"/>
            <p:cNvSpPr>
              <a:spLocks noChangeArrowheads="1"/>
            </p:cNvSpPr>
            <p:nvPr/>
          </p:nvSpPr>
          <p:spPr bwMode="auto">
            <a:xfrm>
              <a:off x="4917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Oval 683"/>
            <p:cNvSpPr>
              <a:spLocks noChangeArrowheads="1"/>
            </p:cNvSpPr>
            <p:nvPr/>
          </p:nvSpPr>
          <p:spPr bwMode="auto">
            <a:xfrm>
              <a:off x="4929" y="17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Oval 684"/>
            <p:cNvSpPr>
              <a:spLocks noChangeArrowheads="1"/>
            </p:cNvSpPr>
            <p:nvPr/>
          </p:nvSpPr>
          <p:spPr bwMode="auto">
            <a:xfrm>
              <a:off x="4947" y="17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Oval 685"/>
            <p:cNvSpPr>
              <a:spLocks noChangeArrowheads="1"/>
            </p:cNvSpPr>
            <p:nvPr/>
          </p:nvSpPr>
          <p:spPr bwMode="auto">
            <a:xfrm>
              <a:off x="4965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Oval 686"/>
            <p:cNvSpPr>
              <a:spLocks noChangeArrowheads="1"/>
            </p:cNvSpPr>
            <p:nvPr/>
          </p:nvSpPr>
          <p:spPr bwMode="auto">
            <a:xfrm>
              <a:off x="4977" y="17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Oval 687"/>
            <p:cNvSpPr>
              <a:spLocks noChangeArrowheads="1"/>
            </p:cNvSpPr>
            <p:nvPr/>
          </p:nvSpPr>
          <p:spPr bwMode="auto">
            <a:xfrm>
              <a:off x="4995" y="17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688"/>
            <p:cNvSpPr>
              <a:spLocks noChangeArrowheads="1"/>
            </p:cNvSpPr>
            <p:nvPr/>
          </p:nvSpPr>
          <p:spPr bwMode="auto">
            <a:xfrm>
              <a:off x="5007" y="17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Oval 689"/>
            <p:cNvSpPr>
              <a:spLocks noChangeArrowheads="1"/>
            </p:cNvSpPr>
            <p:nvPr/>
          </p:nvSpPr>
          <p:spPr bwMode="auto">
            <a:xfrm>
              <a:off x="5025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Oval 690"/>
            <p:cNvSpPr>
              <a:spLocks noChangeArrowheads="1"/>
            </p:cNvSpPr>
            <p:nvPr/>
          </p:nvSpPr>
          <p:spPr bwMode="auto">
            <a:xfrm>
              <a:off x="5043" y="17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Oval 691"/>
            <p:cNvSpPr>
              <a:spLocks noChangeArrowheads="1"/>
            </p:cNvSpPr>
            <p:nvPr/>
          </p:nvSpPr>
          <p:spPr bwMode="auto">
            <a:xfrm>
              <a:off x="5055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Oval 692"/>
            <p:cNvSpPr>
              <a:spLocks noChangeArrowheads="1"/>
            </p:cNvSpPr>
            <p:nvPr/>
          </p:nvSpPr>
          <p:spPr bwMode="auto">
            <a:xfrm>
              <a:off x="5073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Oval 693"/>
            <p:cNvSpPr>
              <a:spLocks noChangeArrowheads="1"/>
            </p:cNvSpPr>
            <p:nvPr/>
          </p:nvSpPr>
          <p:spPr bwMode="auto">
            <a:xfrm>
              <a:off x="5085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Oval 694"/>
            <p:cNvSpPr>
              <a:spLocks noChangeArrowheads="1"/>
            </p:cNvSpPr>
            <p:nvPr/>
          </p:nvSpPr>
          <p:spPr bwMode="auto">
            <a:xfrm>
              <a:off x="5103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695"/>
            <p:cNvSpPr>
              <a:spLocks noChangeArrowheads="1"/>
            </p:cNvSpPr>
            <p:nvPr/>
          </p:nvSpPr>
          <p:spPr bwMode="auto">
            <a:xfrm>
              <a:off x="5121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Oval 696"/>
            <p:cNvSpPr>
              <a:spLocks noChangeArrowheads="1"/>
            </p:cNvSpPr>
            <p:nvPr/>
          </p:nvSpPr>
          <p:spPr bwMode="auto">
            <a:xfrm>
              <a:off x="5133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Oval 697"/>
            <p:cNvSpPr>
              <a:spLocks noChangeArrowheads="1"/>
            </p:cNvSpPr>
            <p:nvPr/>
          </p:nvSpPr>
          <p:spPr bwMode="auto">
            <a:xfrm>
              <a:off x="515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Oval 698"/>
            <p:cNvSpPr>
              <a:spLocks noChangeArrowheads="1"/>
            </p:cNvSpPr>
            <p:nvPr/>
          </p:nvSpPr>
          <p:spPr bwMode="auto">
            <a:xfrm>
              <a:off x="5169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Oval 699"/>
            <p:cNvSpPr>
              <a:spLocks noChangeArrowheads="1"/>
            </p:cNvSpPr>
            <p:nvPr/>
          </p:nvSpPr>
          <p:spPr bwMode="auto">
            <a:xfrm>
              <a:off x="5181" y="16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Oval 700"/>
            <p:cNvSpPr>
              <a:spLocks noChangeArrowheads="1"/>
            </p:cNvSpPr>
            <p:nvPr/>
          </p:nvSpPr>
          <p:spPr bwMode="auto">
            <a:xfrm>
              <a:off x="5199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Oval 701"/>
            <p:cNvSpPr>
              <a:spLocks noChangeArrowheads="1"/>
            </p:cNvSpPr>
            <p:nvPr/>
          </p:nvSpPr>
          <p:spPr bwMode="auto">
            <a:xfrm>
              <a:off x="5211" y="16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Oval 702"/>
            <p:cNvSpPr>
              <a:spLocks noChangeArrowheads="1"/>
            </p:cNvSpPr>
            <p:nvPr/>
          </p:nvSpPr>
          <p:spPr bwMode="auto">
            <a:xfrm>
              <a:off x="522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Oval 703"/>
            <p:cNvSpPr>
              <a:spLocks noChangeArrowheads="1"/>
            </p:cNvSpPr>
            <p:nvPr/>
          </p:nvSpPr>
          <p:spPr bwMode="auto">
            <a:xfrm>
              <a:off x="5247" y="16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704"/>
            <p:cNvSpPr>
              <a:spLocks noChangeArrowheads="1"/>
            </p:cNvSpPr>
            <p:nvPr/>
          </p:nvSpPr>
          <p:spPr bwMode="auto">
            <a:xfrm>
              <a:off x="5259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705"/>
            <p:cNvSpPr>
              <a:spLocks noChangeArrowheads="1"/>
            </p:cNvSpPr>
            <p:nvPr/>
          </p:nvSpPr>
          <p:spPr bwMode="auto">
            <a:xfrm>
              <a:off x="5277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706"/>
            <p:cNvSpPr>
              <a:spLocks noChangeArrowheads="1"/>
            </p:cNvSpPr>
            <p:nvPr/>
          </p:nvSpPr>
          <p:spPr bwMode="auto">
            <a:xfrm>
              <a:off x="5289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Oval 707"/>
            <p:cNvSpPr>
              <a:spLocks noChangeArrowheads="1"/>
            </p:cNvSpPr>
            <p:nvPr/>
          </p:nvSpPr>
          <p:spPr bwMode="auto">
            <a:xfrm>
              <a:off x="5307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708"/>
            <p:cNvSpPr>
              <a:spLocks noChangeArrowheads="1"/>
            </p:cNvSpPr>
            <p:nvPr/>
          </p:nvSpPr>
          <p:spPr bwMode="auto">
            <a:xfrm>
              <a:off x="5325" y="16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Oval 709"/>
            <p:cNvSpPr>
              <a:spLocks noChangeArrowheads="1"/>
            </p:cNvSpPr>
            <p:nvPr/>
          </p:nvSpPr>
          <p:spPr bwMode="auto">
            <a:xfrm>
              <a:off x="533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710"/>
            <p:cNvSpPr>
              <a:spLocks noChangeArrowheads="1"/>
            </p:cNvSpPr>
            <p:nvPr/>
          </p:nvSpPr>
          <p:spPr bwMode="auto">
            <a:xfrm>
              <a:off x="535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Oval 711"/>
            <p:cNvSpPr>
              <a:spLocks noChangeArrowheads="1"/>
            </p:cNvSpPr>
            <p:nvPr/>
          </p:nvSpPr>
          <p:spPr bwMode="auto">
            <a:xfrm>
              <a:off x="5367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712"/>
            <p:cNvSpPr>
              <a:spLocks noChangeArrowheads="1"/>
            </p:cNvSpPr>
            <p:nvPr/>
          </p:nvSpPr>
          <p:spPr bwMode="auto">
            <a:xfrm>
              <a:off x="5385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Oval 713"/>
            <p:cNvSpPr>
              <a:spLocks noChangeArrowheads="1"/>
            </p:cNvSpPr>
            <p:nvPr/>
          </p:nvSpPr>
          <p:spPr bwMode="auto">
            <a:xfrm>
              <a:off x="3411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714"/>
            <p:cNvSpPr>
              <a:spLocks noChangeArrowheads="1"/>
            </p:cNvSpPr>
            <p:nvPr/>
          </p:nvSpPr>
          <p:spPr bwMode="auto">
            <a:xfrm>
              <a:off x="3429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Oval 715"/>
            <p:cNvSpPr>
              <a:spLocks noChangeArrowheads="1"/>
            </p:cNvSpPr>
            <p:nvPr/>
          </p:nvSpPr>
          <p:spPr bwMode="auto">
            <a:xfrm>
              <a:off x="3447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716"/>
            <p:cNvSpPr>
              <a:spLocks noChangeArrowheads="1"/>
            </p:cNvSpPr>
            <p:nvPr/>
          </p:nvSpPr>
          <p:spPr bwMode="auto">
            <a:xfrm>
              <a:off x="3459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Oval 717"/>
            <p:cNvSpPr>
              <a:spLocks noChangeArrowheads="1"/>
            </p:cNvSpPr>
            <p:nvPr/>
          </p:nvSpPr>
          <p:spPr bwMode="auto">
            <a:xfrm>
              <a:off x="3477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718"/>
            <p:cNvSpPr>
              <a:spLocks noChangeArrowheads="1"/>
            </p:cNvSpPr>
            <p:nvPr/>
          </p:nvSpPr>
          <p:spPr bwMode="auto">
            <a:xfrm>
              <a:off x="3489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Oval 719"/>
            <p:cNvSpPr>
              <a:spLocks noChangeArrowheads="1"/>
            </p:cNvSpPr>
            <p:nvPr/>
          </p:nvSpPr>
          <p:spPr bwMode="auto">
            <a:xfrm>
              <a:off x="3507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720"/>
            <p:cNvSpPr>
              <a:spLocks noChangeArrowheads="1"/>
            </p:cNvSpPr>
            <p:nvPr/>
          </p:nvSpPr>
          <p:spPr bwMode="auto">
            <a:xfrm>
              <a:off x="3525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Oval 721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722"/>
            <p:cNvSpPr>
              <a:spLocks noChangeArrowheads="1"/>
            </p:cNvSpPr>
            <p:nvPr/>
          </p:nvSpPr>
          <p:spPr bwMode="auto">
            <a:xfrm>
              <a:off x="3555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723"/>
            <p:cNvSpPr>
              <a:spLocks noChangeArrowheads="1"/>
            </p:cNvSpPr>
            <p:nvPr/>
          </p:nvSpPr>
          <p:spPr bwMode="auto">
            <a:xfrm>
              <a:off x="35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724"/>
            <p:cNvSpPr>
              <a:spLocks noChangeArrowheads="1"/>
            </p:cNvSpPr>
            <p:nvPr/>
          </p:nvSpPr>
          <p:spPr bwMode="auto">
            <a:xfrm>
              <a:off x="358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725"/>
            <p:cNvSpPr>
              <a:spLocks noChangeArrowheads="1"/>
            </p:cNvSpPr>
            <p:nvPr/>
          </p:nvSpPr>
          <p:spPr bwMode="auto">
            <a:xfrm>
              <a:off x="360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726"/>
            <p:cNvSpPr>
              <a:spLocks noChangeArrowheads="1"/>
            </p:cNvSpPr>
            <p:nvPr/>
          </p:nvSpPr>
          <p:spPr bwMode="auto">
            <a:xfrm>
              <a:off x="361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Oval 727"/>
            <p:cNvSpPr>
              <a:spLocks noChangeArrowheads="1"/>
            </p:cNvSpPr>
            <p:nvPr/>
          </p:nvSpPr>
          <p:spPr bwMode="auto">
            <a:xfrm>
              <a:off x="3633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Oval 728"/>
            <p:cNvSpPr>
              <a:spLocks noChangeArrowheads="1"/>
            </p:cNvSpPr>
            <p:nvPr/>
          </p:nvSpPr>
          <p:spPr bwMode="auto">
            <a:xfrm>
              <a:off x="3645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Oval 729"/>
            <p:cNvSpPr>
              <a:spLocks noChangeArrowheads="1"/>
            </p:cNvSpPr>
            <p:nvPr/>
          </p:nvSpPr>
          <p:spPr bwMode="auto">
            <a:xfrm>
              <a:off x="366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Oval 730"/>
            <p:cNvSpPr>
              <a:spLocks noChangeArrowheads="1"/>
            </p:cNvSpPr>
            <p:nvPr/>
          </p:nvSpPr>
          <p:spPr bwMode="auto">
            <a:xfrm>
              <a:off x="3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Oval 731"/>
            <p:cNvSpPr>
              <a:spLocks noChangeArrowheads="1"/>
            </p:cNvSpPr>
            <p:nvPr/>
          </p:nvSpPr>
          <p:spPr bwMode="auto">
            <a:xfrm>
              <a:off x="369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Oval 732"/>
            <p:cNvSpPr>
              <a:spLocks noChangeArrowheads="1"/>
            </p:cNvSpPr>
            <p:nvPr/>
          </p:nvSpPr>
          <p:spPr bwMode="auto">
            <a:xfrm>
              <a:off x="3711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Oval 733"/>
            <p:cNvSpPr>
              <a:spLocks noChangeArrowheads="1"/>
            </p:cNvSpPr>
            <p:nvPr/>
          </p:nvSpPr>
          <p:spPr bwMode="auto">
            <a:xfrm>
              <a:off x="3729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Oval 734"/>
            <p:cNvSpPr>
              <a:spLocks noChangeArrowheads="1"/>
            </p:cNvSpPr>
            <p:nvPr/>
          </p:nvSpPr>
          <p:spPr bwMode="auto">
            <a:xfrm>
              <a:off x="374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Oval 735"/>
            <p:cNvSpPr>
              <a:spLocks noChangeArrowheads="1"/>
            </p:cNvSpPr>
            <p:nvPr/>
          </p:nvSpPr>
          <p:spPr bwMode="auto">
            <a:xfrm>
              <a:off x="3759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736"/>
            <p:cNvSpPr>
              <a:spLocks noChangeArrowheads="1"/>
            </p:cNvSpPr>
            <p:nvPr/>
          </p:nvSpPr>
          <p:spPr bwMode="auto">
            <a:xfrm>
              <a:off x="377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737"/>
            <p:cNvSpPr>
              <a:spLocks noChangeArrowheads="1"/>
            </p:cNvSpPr>
            <p:nvPr/>
          </p:nvSpPr>
          <p:spPr bwMode="auto">
            <a:xfrm>
              <a:off x="378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738"/>
            <p:cNvSpPr>
              <a:spLocks noChangeArrowheads="1"/>
            </p:cNvSpPr>
            <p:nvPr/>
          </p:nvSpPr>
          <p:spPr bwMode="auto">
            <a:xfrm>
              <a:off x="380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Oval 739"/>
            <p:cNvSpPr>
              <a:spLocks noChangeArrowheads="1"/>
            </p:cNvSpPr>
            <p:nvPr/>
          </p:nvSpPr>
          <p:spPr bwMode="auto">
            <a:xfrm>
              <a:off x="3819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Oval 740"/>
            <p:cNvSpPr>
              <a:spLocks noChangeArrowheads="1"/>
            </p:cNvSpPr>
            <p:nvPr/>
          </p:nvSpPr>
          <p:spPr bwMode="auto">
            <a:xfrm>
              <a:off x="3837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Oval 741"/>
            <p:cNvSpPr>
              <a:spLocks noChangeArrowheads="1"/>
            </p:cNvSpPr>
            <p:nvPr/>
          </p:nvSpPr>
          <p:spPr bwMode="auto">
            <a:xfrm>
              <a:off x="3849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742"/>
            <p:cNvSpPr>
              <a:spLocks noChangeArrowheads="1"/>
            </p:cNvSpPr>
            <p:nvPr/>
          </p:nvSpPr>
          <p:spPr bwMode="auto">
            <a:xfrm>
              <a:off x="3867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Oval 743"/>
            <p:cNvSpPr>
              <a:spLocks noChangeArrowheads="1"/>
            </p:cNvSpPr>
            <p:nvPr/>
          </p:nvSpPr>
          <p:spPr bwMode="auto">
            <a:xfrm>
              <a:off x="388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744"/>
            <p:cNvSpPr>
              <a:spLocks noChangeArrowheads="1"/>
            </p:cNvSpPr>
            <p:nvPr/>
          </p:nvSpPr>
          <p:spPr bwMode="auto">
            <a:xfrm>
              <a:off x="389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Oval 745"/>
            <p:cNvSpPr>
              <a:spLocks noChangeArrowheads="1"/>
            </p:cNvSpPr>
            <p:nvPr/>
          </p:nvSpPr>
          <p:spPr bwMode="auto">
            <a:xfrm>
              <a:off x="391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Oval 746"/>
            <p:cNvSpPr>
              <a:spLocks noChangeArrowheads="1"/>
            </p:cNvSpPr>
            <p:nvPr/>
          </p:nvSpPr>
          <p:spPr bwMode="auto">
            <a:xfrm>
              <a:off x="3927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Oval 747"/>
            <p:cNvSpPr>
              <a:spLocks noChangeArrowheads="1"/>
            </p:cNvSpPr>
            <p:nvPr/>
          </p:nvSpPr>
          <p:spPr bwMode="auto">
            <a:xfrm>
              <a:off x="3945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Oval 748"/>
            <p:cNvSpPr>
              <a:spLocks noChangeArrowheads="1"/>
            </p:cNvSpPr>
            <p:nvPr/>
          </p:nvSpPr>
          <p:spPr bwMode="auto">
            <a:xfrm>
              <a:off x="3963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Oval 749"/>
            <p:cNvSpPr>
              <a:spLocks noChangeArrowheads="1"/>
            </p:cNvSpPr>
            <p:nvPr/>
          </p:nvSpPr>
          <p:spPr bwMode="auto">
            <a:xfrm>
              <a:off x="397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Oval 750"/>
            <p:cNvSpPr>
              <a:spLocks noChangeArrowheads="1"/>
            </p:cNvSpPr>
            <p:nvPr/>
          </p:nvSpPr>
          <p:spPr bwMode="auto">
            <a:xfrm>
              <a:off x="39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Oval 751"/>
            <p:cNvSpPr>
              <a:spLocks noChangeArrowheads="1"/>
            </p:cNvSpPr>
            <p:nvPr/>
          </p:nvSpPr>
          <p:spPr bwMode="auto">
            <a:xfrm>
              <a:off x="4005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Oval 752"/>
            <p:cNvSpPr>
              <a:spLocks noChangeArrowheads="1"/>
            </p:cNvSpPr>
            <p:nvPr/>
          </p:nvSpPr>
          <p:spPr bwMode="auto">
            <a:xfrm>
              <a:off x="4023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Oval 753"/>
            <p:cNvSpPr>
              <a:spLocks noChangeArrowheads="1"/>
            </p:cNvSpPr>
            <p:nvPr/>
          </p:nvSpPr>
          <p:spPr bwMode="auto">
            <a:xfrm>
              <a:off x="4041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Oval 754"/>
            <p:cNvSpPr>
              <a:spLocks noChangeArrowheads="1"/>
            </p:cNvSpPr>
            <p:nvPr/>
          </p:nvSpPr>
          <p:spPr bwMode="auto">
            <a:xfrm>
              <a:off x="405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Oval 755"/>
            <p:cNvSpPr>
              <a:spLocks noChangeArrowheads="1"/>
            </p:cNvSpPr>
            <p:nvPr/>
          </p:nvSpPr>
          <p:spPr bwMode="auto">
            <a:xfrm>
              <a:off x="4071" y="27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Oval 756"/>
            <p:cNvSpPr>
              <a:spLocks noChangeArrowheads="1"/>
            </p:cNvSpPr>
            <p:nvPr/>
          </p:nvSpPr>
          <p:spPr bwMode="auto">
            <a:xfrm>
              <a:off x="4089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Oval 757"/>
            <p:cNvSpPr>
              <a:spLocks noChangeArrowheads="1"/>
            </p:cNvSpPr>
            <p:nvPr/>
          </p:nvSpPr>
          <p:spPr bwMode="auto">
            <a:xfrm>
              <a:off x="4101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758"/>
            <p:cNvSpPr>
              <a:spLocks noChangeArrowheads="1"/>
            </p:cNvSpPr>
            <p:nvPr/>
          </p:nvSpPr>
          <p:spPr bwMode="auto">
            <a:xfrm>
              <a:off x="4119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759"/>
            <p:cNvSpPr>
              <a:spLocks noChangeArrowheads="1"/>
            </p:cNvSpPr>
            <p:nvPr/>
          </p:nvSpPr>
          <p:spPr bwMode="auto">
            <a:xfrm>
              <a:off x="413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760"/>
            <p:cNvSpPr>
              <a:spLocks noChangeArrowheads="1"/>
            </p:cNvSpPr>
            <p:nvPr/>
          </p:nvSpPr>
          <p:spPr bwMode="auto">
            <a:xfrm>
              <a:off x="4149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Oval 761"/>
            <p:cNvSpPr>
              <a:spLocks noChangeArrowheads="1"/>
            </p:cNvSpPr>
            <p:nvPr/>
          </p:nvSpPr>
          <p:spPr bwMode="auto">
            <a:xfrm>
              <a:off x="4167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Oval 762"/>
            <p:cNvSpPr>
              <a:spLocks noChangeArrowheads="1"/>
            </p:cNvSpPr>
            <p:nvPr/>
          </p:nvSpPr>
          <p:spPr bwMode="auto">
            <a:xfrm>
              <a:off x="4179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Oval 763"/>
            <p:cNvSpPr>
              <a:spLocks noChangeArrowheads="1"/>
            </p:cNvSpPr>
            <p:nvPr/>
          </p:nvSpPr>
          <p:spPr bwMode="auto">
            <a:xfrm>
              <a:off x="4197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764"/>
            <p:cNvSpPr>
              <a:spLocks noChangeArrowheads="1"/>
            </p:cNvSpPr>
            <p:nvPr/>
          </p:nvSpPr>
          <p:spPr bwMode="auto">
            <a:xfrm>
              <a:off x="420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Oval 765"/>
            <p:cNvSpPr>
              <a:spLocks noChangeArrowheads="1"/>
            </p:cNvSpPr>
            <p:nvPr/>
          </p:nvSpPr>
          <p:spPr bwMode="auto">
            <a:xfrm>
              <a:off x="4227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766"/>
            <p:cNvSpPr>
              <a:spLocks noChangeArrowheads="1"/>
            </p:cNvSpPr>
            <p:nvPr/>
          </p:nvSpPr>
          <p:spPr bwMode="auto">
            <a:xfrm>
              <a:off x="4245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Oval 767"/>
            <p:cNvSpPr>
              <a:spLocks noChangeArrowheads="1"/>
            </p:cNvSpPr>
            <p:nvPr/>
          </p:nvSpPr>
          <p:spPr bwMode="auto">
            <a:xfrm>
              <a:off x="4257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768"/>
            <p:cNvSpPr>
              <a:spLocks noChangeArrowheads="1"/>
            </p:cNvSpPr>
            <p:nvPr/>
          </p:nvSpPr>
          <p:spPr bwMode="auto">
            <a:xfrm>
              <a:off x="4275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Oval 769"/>
            <p:cNvSpPr>
              <a:spLocks noChangeArrowheads="1"/>
            </p:cNvSpPr>
            <p:nvPr/>
          </p:nvSpPr>
          <p:spPr bwMode="auto">
            <a:xfrm>
              <a:off x="4287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Oval 770"/>
            <p:cNvSpPr>
              <a:spLocks noChangeArrowheads="1"/>
            </p:cNvSpPr>
            <p:nvPr/>
          </p:nvSpPr>
          <p:spPr bwMode="auto">
            <a:xfrm>
              <a:off x="4305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Oval 771"/>
            <p:cNvSpPr>
              <a:spLocks noChangeArrowheads="1"/>
            </p:cNvSpPr>
            <p:nvPr/>
          </p:nvSpPr>
          <p:spPr bwMode="auto">
            <a:xfrm>
              <a:off x="4323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Oval 772"/>
            <p:cNvSpPr>
              <a:spLocks noChangeArrowheads="1"/>
            </p:cNvSpPr>
            <p:nvPr/>
          </p:nvSpPr>
          <p:spPr bwMode="auto">
            <a:xfrm>
              <a:off x="4335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Oval 773"/>
            <p:cNvSpPr>
              <a:spLocks noChangeArrowheads="1"/>
            </p:cNvSpPr>
            <p:nvPr/>
          </p:nvSpPr>
          <p:spPr bwMode="auto">
            <a:xfrm>
              <a:off x="4353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Oval 774"/>
            <p:cNvSpPr>
              <a:spLocks noChangeArrowheads="1"/>
            </p:cNvSpPr>
            <p:nvPr/>
          </p:nvSpPr>
          <p:spPr bwMode="auto">
            <a:xfrm>
              <a:off x="4365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Oval 775"/>
            <p:cNvSpPr>
              <a:spLocks noChangeArrowheads="1"/>
            </p:cNvSpPr>
            <p:nvPr/>
          </p:nvSpPr>
          <p:spPr bwMode="auto">
            <a:xfrm>
              <a:off x="4383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Oval 776"/>
            <p:cNvSpPr>
              <a:spLocks noChangeArrowheads="1"/>
            </p:cNvSpPr>
            <p:nvPr/>
          </p:nvSpPr>
          <p:spPr bwMode="auto">
            <a:xfrm>
              <a:off x="4401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Oval 777"/>
            <p:cNvSpPr>
              <a:spLocks noChangeArrowheads="1"/>
            </p:cNvSpPr>
            <p:nvPr/>
          </p:nvSpPr>
          <p:spPr bwMode="auto">
            <a:xfrm>
              <a:off x="4413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Oval 778"/>
            <p:cNvSpPr>
              <a:spLocks noChangeArrowheads="1"/>
            </p:cNvSpPr>
            <p:nvPr/>
          </p:nvSpPr>
          <p:spPr bwMode="auto">
            <a:xfrm>
              <a:off x="4431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Oval 779"/>
            <p:cNvSpPr>
              <a:spLocks noChangeArrowheads="1"/>
            </p:cNvSpPr>
            <p:nvPr/>
          </p:nvSpPr>
          <p:spPr bwMode="auto">
            <a:xfrm>
              <a:off x="444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Oval 780"/>
            <p:cNvSpPr>
              <a:spLocks noChangeArrowheads="1"/>
            </p:cNvSpPr>
            <p:nvPr/>
          </p:nvSpPr>
          <p:spPr bwMode="auto">
            <a:xfrm>
              <a:off x="4461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Oval 781"/>
            <p:cNvSpPr>
              <a:spLocks noChangeArrowheads="1"/>
            </p:cNvSpPr>
            <p:nvPr/>
          </p:nvSpPr>
          <p:spPr bwMode="auto">
            <a:xfrm>
              <a:off x="447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Oval 782"/>
            <p:cNvSpPr>
              <a:spLocks noChangeArrowheads="1"/>
            </p:cNvSpPr>
            <p:nvPr/>
          </p:nvSpPr>
          <p:spPr bwMode="auto">
            <a:xfrm>
              <a:off x="4491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Oval 783"/>
            <p:cNvSpPr>
              <a:spLocks noChangeArrowheads="1"/>
            </p:cNvSpPr>
            <p:nvPr/>
          </p:nvSpPr>
          <p:spPr bwMode="auto">
            <a:xfrm>
              <a:off x="450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Oval 784"/>
            <p:cNvSpPr>
              <a:spLocks noChangeArrowheads="1"/>
            </p:cNvSpPr>
            <p:nvPr/>
          </p:nvSpPr>
          <p:spPr bwMode="auto">
            <a:xfrm>
              <a:off x="452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Oval 785"/>
            <p:cNvSpPr>
              <a:spLocks noChangeArrowheads="1"/>
            </p:cNvSpPr>
            <p:nvPr/>
          </p:nvSpPr>
          <p:spPr bwMode="auto">
            <a:xfrm>
              <a:off x="453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Oval 786"/>
            <p:cNvSpPr>
              <a:spLocks noChangeArrowheads="1"/>
            </p:cNvSpPr>
            <p:nvPr/>
          </p:nvSpPr>
          <p:spPr bwMode="auto">
            <a:xfrm>
              <a:off x="455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Oval 787"/>
            <p:cNvSpPr>
              <a:spLocks noChangeArrowheads="1"/>
            </p:cNvSpPr>
            <p:nvPr/>
          </p:nvSpPr>
          <p:spPr bwMode="auto">
            <a:xfrm>
              <a:off x="4569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Oval 788"/>
            <p:cNvSpPr>
              <a:spLocks noChangeArrowheads="1"/>
            </p:cNvSpPr>
            <p:nvPr/>
          </p:nvSpPr>
          <p:spPr bwMode="auto">
            <a:xfrm>
              <a:off x="458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Oval 789"/>
            <p:cNvSpPr>
              <a:spLocks noChangeArrowheads="1"/>
            </p:cNvSpPr>
            <p:nvPr/>
          </p:nvSpPr>
          <p:spPr bwMode="auto">
            <a:xfrm>
              <a:off x="4605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Oval 790"/>
            <p:cNvSpPr>
              <a:spLocks noChangeArrowheads="1"/>
            </p:cNvSpPr>
            <p:nvPr/>
          </p:nvSpPr>
          <p:spPr bwMode="auto">
            <a:xfrm>
              <a:off x="4617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Oval 791"/>
            <p:cNvSpPr>
              <a:spLocks noChangeArrowheads="1"/>
            </p:cNvSpPr>
            <p:nvPr/>
          </p:nvSpPr>
          <p:spPr bwMode="auto">
            <a:xfrm>
              <a:off x="4635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Oval 792"/>
            <p:cNvSpPr>
              <a:spLocks noChangeArrowheads="1"/>
            </p:cNvSpPr>
            <p:nvPr/>
          </p:nvSpPr>
          <p:spPr bwMode="auto">
            <a:xfrm>
              <a:off x="464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Oval 793"/>
            <p:cNvSpPr>
              <a:spLocks noChangeArrowheads="1"/>
            </p:cNvSpPr>
            <p:nvPr/>
          </p:nvSpPr>
          <p:spPr bwMode="auto">
            <a:xfrm>
              <a:off x="4665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Oval 794"/>
            <p:cNvSpPr>
              <a:spLocks noChangeArrowheads="1"/>
            </p:cNvSpPr>
            <p:nvPr/>
          </p:nvSpPr>
          <p:spPr bwMode="auto">
            <a:xfrm>
              <a:off x="4683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Oval 795"/>
            <p:cNvSpPr>
              <a:spLocks noChangeArrowheads="1"/>
            </p:cNvSpPr>
            <p:nvPr/>
          </p:nvSpPr>
          <p:spPr bwMode="auto">
            <a:xfrm>
              <a:off x="469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Oval 796"/>
            <p:cNvSpPr>
              <a:spLocks noChangeArrowheads="1"/>
            </p:cNvSpPr>
            <p:nvPr/>
          </p:nvSpPr>
          <p:spPr bwMode="auto">
            <a:xfrm>
              <a:off x="4713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Oval 797"/>
            <p:cNvSpPr>
              <a:spLocks noChangeArrowheads="1"/>
            </p:cNvSpPr>
            <p:nvPr/>
          </p:nvSpPr>
          <p:spPr bwMode="auto">
            <a:xfrm>
              <a:off x="472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Oval 798"/>
            <p:cNvSpPr>
              <a:spLocks noChangeArrowheads="1"/>
            </p:cNvSpPr>
            <p:nvPr/>
          </p:nvSpPr>
          <p:spPr bwMode="auto">
            <a:xfrm>
              <a:off x="474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Oval 799"/>
            <p:cNvSpPr>
              <a:spLocks noChangeArrowheads="1"/>
            </p:cNvSpPr>
            <p:nvPr/>
          </p:nvSpPr>
          <p:spPr bwMode="auto">
            <a:xfrm>
              <a:off x="476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Oval 800"/>
            <p:cNvSpPr>
              <a:spLocks noChangeArrowheads="1"/>
            </p:cNvSpPr>
            <p:nvPr/>
          </p:nvSpPr>
          <p:spPr bwMode="auto">
            <a:xfrm>
              <a:off x="477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Oval 801"/>
            <p:cNvSpPr>
              <a:spLocks noChangeArrowheads="1"/>
            </p:cNvSpPr>
            <p:nvPr/>
          </p:nvSpPr>
          <p:spPr bwMode="auto">
            <a:xfrm>
              <a:off x="479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Oval 802"/>
            <p:cNvSpPr>
              <a:spLocks noChangeArrowheads="1"/>
            </p:cNvSpPr>
            <p:nvPr/>
          </p:nvSpPr>
          <p:spPr bwMode="auto">
            <a:xfrm>
              <a:off x="4809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Oval 803"/>
            <p:cNvSpPr>
              <a:spLocks noChangeArrowheads="1"/>
            </p:cNvSpPr>
            <p:nvPr/>
          </p:nvSpPr>
          <p:spPr bwMode="auto">
            <a:xfrm>
              <a:off x="482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Oval 804"/>
            <p:cNvSpPr>
              <a:spLocks noChangeArrowheads="1"/>
            </p:cNvSpPr>
            <p:nvPr/>
          </p:nvSpPr>
          <p:spPr bwMode="auto">
            <a:xfrm>
              <a:off x="483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Oval 805"/>
            <p:cNvSpPr>
              <a:spLocks noChangeArrowheads="1"/>
            </p:cNvSpPr>
            <p:nvPr/>
          </p:nvSpPr>
          <p:spPr bwMode="auto">
            <a:xfrm>
              <a:off x="4851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Oval 806"/>
            <p:cNvSpPr>
              <a:spLocks noChangeArrowheads="1"/>
            </p:cNvSpPr>
            <p:nvPr/>
          </p:nvSpPr>
          <p:spPr bwMode="auto">
            <a:xfrm>
              <a:off x="486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Oval 807"/>
            <p:cNvSpPr>
              <a:spLocks noChangeArrowheads="1"/>
            </p:cNvSpPr>
            <p:nvPr/>
          </p:nvSpPr>
          <p:spPr bwMode="auto">
            <a:xfrm>
              <a:off x="488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Oval 808"/>
            <p:cNvSpPr>
              <a:spLocks noChangeArrowheads="1"/>
            </p:cNvSpPr>
            <p:nvPr/>
          </p:nvSpPr>
          <p:spPr bwMode="auto">
            <a:xfrm>
              <a:off x="4899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Oval 809"/>
            <p:cNvSpPr>
              <a:spLocks noChangeArrowheads="1"/>
            </p:cNvSpPr>
            <p:nvPr/>
          </p:nvSpPr>
          <p:spPr bwMode="auto">
            <a:xfrm>
              <a:off x="491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Oval 811"/>
          <p:cNvSpPr>
            <a:spLocks noChangeArrowheads="1"/>
          </p:cNvSpPr>
          <p:nvPr/>
        </p:nvSpPr>
        <p:spPr bwMode="auto">
          <a:xfrm>
            <a:off x="7824788" y="41195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12"/>
          <p:cNvSpPr>
            <a:spLocks noChangeArrowheads="1"/>
          </p:cNvSpPr>
          <p:nvPr/>
        </p:nvSpPr>
        <p:spPr bwMode="auto">
          <a:xfrm>
            <a:off x="7853363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13"/>
          <p:cNvSpPr>
            <a:spLocks noChangeArrowheads="1"/>
          </p:cNvSpPr>
          <p:nvPr/>
        </p:nvSpPr>
        <p:spPr bwMode="auto">
          <a:xfrm>
            <a:off x="788193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14"/>
          <p:cNvSpPr>
            <a:spLocks noChangeArrowheads="1"/>
          </p:cNvSpPr>
          <p:nvPr/>
        </p:nvSpPr>
        <p:spPr bwMode="auto">
          <a:xfrm>
            <a:off x="790098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815"/>
          <p:cNvSpPr>
            <a:spLocks noChangeArrowheads="1"/>
          </p:cNvSpPr>
          <p:nvPr/>
        </p:nvSpPr>
        <p:spPr bwMode="auto">
          <a:xfrm>
            <a:off x="79295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16"/>
          <p:cNvSpPr>
            <a:spLocks noChangeArrowheads="1"/>
          </p:cNvSpPr>
          <p:nvPr/>
        </p:nvSpPr>
        <p:spPr bwMode="auto">
          <a:xfrm>
            <a:off x="794861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7977188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818"/>
          <p:cNvSpPr>
            <a:spLocks noChangeArrowheads="1"/>
          </p:cNvSpPr>
          <p:nvPr/>
        </p:nvSpPr>
        <p:spPr bwMode="auto">
          <a:xfrm>
            <a:off x="80057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819"/>
          <p:cNvSpPr>
            <a:spLocks noChangeArrowheads="1"/>
          </p:cNvSpPr>
          <p:nvPr/>
        </p:nvSpPr>
        <p:spPr bwMode="auto">
          <a:xfrm>
            <a:off x="8024813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20"/>
          <p:cNvSpPr>
            <a:spLocks noChangeArrowheads="1"/>
          </p:cNvSpPr>
          <p:nvPr/>
        </p:nvSpPr>
        <p:spPr bwMode="auto">
          <a:xfrm>
            <a:off x="805338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821"/>
          <p:cNvSpPr>
            <a:spLocks noChangeArrowheads="1"/>
          </p:cNvSpPr>
          <p:nvPr/>
        </p:nvSpPr>
        <p:spPr bwMode="auto">
          <a:xfrm>
            <a:off x="807243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822"/>
          <p:cNvSpPr>
            <a:spLocks noChangeArrowheads="1"/>
          </p:cNvSpPr>
          <p:nvPr/>
        </p:nvSpPr>
        <p:spPr bwMode="auto">
          <a:xfrm>
            <a:off x="81010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823"/>
          <p:cNvSpPr>
            <a:spLocks noChangeArrowheads="1"/>
          </p:cNvSpPr>
          <p:nvPr/>
        </p:nvSpPr>
        <p:spPr bwMode="auto">
          <a:xfrm>
            <a:off x="812958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824"/>
          <p:cNvSpPr>
            <a:spLocks noChangeArrowheads="1"/>
          </p:cNvSpPr>
          <p:nvPr/>
        </p:nvSpPr>
        <p:spPr bwMode="auto">
          <a:xfrm>
            <a:off x="814863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825"/>
          <p:cNvSpPr>
            <a:spLocks noChangeArrowheads="1"/>
          </p:cNvSpPr>
          <p:nvPr/>
        </p:nvSpPr>
        <p:spPr bwMode="auto">
          <a:xfrm>
            <a:off x="81772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826"/>
          <p:cNvSpPr>
            <a:spLocks noChangeArrowheads="1"/>
          </p:cNvSpPr>
          <p:nvPr/>
        </p:nvSpPr>
        <p:spPr bwMode="auto">
          <a:xfrm>
            <a:off x="820578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827"/>
          <p:cNvSpPr>
            <a:spLocks noChangeArrowheads="1"/>
          </p:cNvSpPr>
          <p:nvPr/>
        </p:nvSpPr>
        <p:spPr bwMode="auto">
          <a:xfrm>
            <a:off x="822483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828"/>
          <p:cNvSpPr>
            <a:spLocks noChangeArrowheads="1"/>
          </p:cNvSpPr>
          <p:nvPr/>
        </p:nvSpPr>
        <p:spPr bwMode="auto">
          <a:xfrm>
            <a:off x="825341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829"/>
          <p:cNvSpPr>
            <a:spLocks noChangeArrowheads="1"/>
          </p:cNvSpPr>
          <p:nvPr/>
        </p:nvSpPr>
        <p:spPr bwMode="auto">
          <a:xfrm>
            <a:off x="827246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30"/>
          <p:cNvSpPr>
            <a:spLocks noChangeArrowheads="1"/>
          </p:cNvSpPr>
          <p:nvPr/>
        </p:nvSpPr>
        <p:spPr bwMode="auto">
          <a:xfrm>
            <a:off x="83010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831"/>
          <p:cNvSpPr>
            <a:spLocks noChangeArrowheads="1"/>
          </p:cNvSpPr>
          <p:nvPr/>
        </p:nvSpPr>
        <p:spPr bwMode="auto">
          <a:xfrm>
            <a:off x="832961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832"/>
          <p:cNvSpPr>
            <a:spLocks noChangeArrowheads="1"/>
          </p:cNvSpPr>
          <p:nvPr/>
        </p:nvSpPr>
        <p:spPr bwMode="auto">
          <a:xfrm>
            <a:off x="834866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833"/>
          <p:cNvSpPr>
            <a:spLocks noChangeArrowheads="1"/>
          </p:cNvSpPr>
          <p:nvPr/>
        </p:nvSpPr>
        <p:spPr bwMode="auto">
          <a:xfrm>
            <a:off x="83772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834"/>
          <p:cNvSpPr>
            <a:spLocks noChangeArrowheads="1"/>
          </p:cNvSpPr>
          <p:nvPr/>
        </p:nvSpPr>
        <p:spPr bwMode="auto">
          <a:xfrm>
            <a:off x="83962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Oval 835"/>
          <p:cNvSpPr>
            <a:spLocks noChangeArrowheads="1"/>
          </p:cNvSpPr>
          <p:nvPr/>
        </p:nvSpPr>
        <p:spPr bwMode="auto">
          <a:xfrm>
            <a:off x="8424863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Oval 836"/>
          <p:cNvSpPr>
            <a:spLocks noChangeArrowheads="1"/>
          </p:cNvSpPr>
          <p:nvPr/>
        </p:nvSpPr>
        <p:spPr bwMode="auto">
          <a:xfrm>
            <a:off x="845343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Oval 837"/>
          <p:cNvSpPr>
            <a:spLocks noChangeArrowheads="1"/>
          </p:cNvSpPr>
          <p:nvPr/>
        </p:nvSpPr>
        <p:spPr bwMode="auto">
          <a:xfrm>
            <a:off x="84724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Oval 838"/>
          <p:cNvSpPr>
            <a:spLocks noChangeArrowheads="1"/>
          </p:cNvSpPr>
          <p:nvPr/>
        </p:nvSpPr>
        <p:spPr bwMode="auto">
          <a:xfrm>
            <a:off x="850106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Oval 839"/>
          <p:cNvSpPr>
            <a:spLocks noChangeArrowheads="1"/>
          </p:cNvSpPr>
          <p:nvPr/>
        </p:nvSpPr>
        <p:spPr bwMode="auto">
          <a:xfrm>
            <a:off x="852011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840"/>
          <p:cNvSpPr>
            <a:spLocks noChangeArrowheads="1"/>
          </p:cNvSpPr>
          <p:nvPr/>
        </p:nvSpPr>
        <p:spPr bwMode="auto">
          <a:xfrm>
            <a:off x="8548688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41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842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843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44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845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6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847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48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849"/>
          <p:cNvSpPr>
            <a:spLocks noChangeArrowheads="1"/>
          </p:cNvSpPr>
          <p:nvPr/>
        </p:nvSpPr>
        <p:spPr bwMode="auto">
          <a:xfrm>
            <a:off x="587216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850"/>
          <p:cNvSpPr>
            <a:spLocks noChangeArrowheads="1"/>
          </p:cNvSpPr>
          <p:nvPr/>
        </p:nvSpPr>
        <p:spPr bwMode="auto">
          <a:xfrm>
            <a:off x="684371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851"/>
          <p:cNvSpPr>
            <a:spLocks noChangeArrowheads="1"/>
          </p:cNvSpPr>
          <p:nvPr/>
        </p:nvSpPr>
        <p:spPr bwMode="auto">
          <a:xfrm>
            <a:off x="7805738" y="1852613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723900"/>
            <a:ext cx="54387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0" name="Picture 10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85775"/>
            <a:ext cx="52578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8563"/>
            <a:ext cx="45148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1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953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 theory data using </a:t>
            </a:r>
            <a:r>
              <a:rPr lang="en-US" dirty="0" err="1" smtClean="0"/>
              <a:t>Ewens</a:t>
            </a:r>
            <a:r>
              <a:rPr lang="en-US" dirty="0" smtClean="0"/>
              <a:t>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with the new </a:t>
            </a:r>
            <a:r>
              <a:rPr lang="en-US" dirty="0" err="1" smtClean="0"/>
              <a:t>Wakeley</a:t>
            </a:r>
            <a:r>
              <a:rPr lang="en-US" dirty="0" smtClean="0"/>
              <a:t> data and thinking about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76" y="1112202"/>
            <a:ext cx="6895108" cy="55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2606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for only the mode of the segregating sites for each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8" y="1054203"/>
            <a:ext cx="6967116" cy="561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11560" y="2606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for all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05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78065" y="692301"/>
            <a:ext cx="8370940" cy="3992411"/>
            <a:chOff x="-46" y="304"/>
            <a:chExt cx="5550" cy="2647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346"/>
              <a:ext cx="4208" cy="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85" y="346"/>
              <a:ext cx="4218" cy="2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-46" y="304"/>
              <a:ext cx="55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Histogram of 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segsites$n.seg.sites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[which(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segsites$Theta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== "ten" &amp; 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segsites$samplingSize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== 32)]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95" y="2736"/>
              <a:ext cx="41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segsites$n.seg.sites[which(segsites$Theta == "ten" &amp; segsites$samplingSize == 32)]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 rot="16200000">
              <a:off x="170" y="1524"/>
              <a:ext cx="56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09" y="2462"/>
              <a:ext cx="335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09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68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027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86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145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705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264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824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383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942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501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60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20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4179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774" y="745"/>
              <a:ext cx="0" cy="1652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729" y="2397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29" y="2123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729" y="1848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729" y="1569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729" y="1294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729" y="1020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729" y="745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 rot="16200000">
              <a:off x="589" y="2322"/>
              <a:ext cx="11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" name="Rectangle 34"/>
            <p:cNvSpPr>
              <a:spLocks noChangeArrowheads="1"/>
            </p:cNvSpPr>
            <p:nvPr/>
          </p:nvSpPr>
          <p:spPr bwMode="auto">
            <a:xfrm rot="16200000">
              <a:off x="589" y="2048"/>
              <a:ext cx="11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" name="Rectangle 35"/>
            <p:cNvSpPr>
              <a:spLocks noChangeArrowheads="1"/>
            </p:cNvSpPr>
            <p:nvPr/>
          </p:nvSpPr>
          <p:spPr bwMode="auto">
            <a:xfrm rot="16200000">
              <a:off x="560" y="1773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Rectangle 36"/>
            <p:cNvSpPr>
              <a:spLocks noChangeArrowheads="1"/>
            </p:cNvSpPr>
            <p:nvPr/>
          </p:nvSpPr>
          <p:spPr bwMode="auto">
            <a:xfrm rot="16200000">
              <a:off x="560" y="1494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ctangle 37"/>
            <p:cNvSpPr>
              <a:spLocks noChangeArrowheads="1"/>
            </p:cNvSpPr>
            <p:nvPr/>
          </p:nvSpPr>
          <p:spPr bwMode="auto">
            <a:xfrm rot="16200000">
              <a:off x="560" y="1219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38"/>
            <p:cNvSpPr>
              <a:spLocks noChangeArrowheads="1"/>
            </p:cNvSpPr>
            <p:nvPr/>
          </p:nvSpPr>
          <p:spPr bwMode="auto">
            <a:xfrm rot="16200000">
              <a:off x="560" y="945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Rectangle 39"/>
            <p:cNvSpPr>
              <a:spLocks noChangeArrowheads="1"/>
            </p:cNvSpPr>
            <p:nvPr/>
          </p:nvSpPr>
          <p:spPr bwMode="auto">
            <a:xfrm rot="16200000">
              <a:off x="560" y="669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40"/>
            <p:cNvSpPr>
              <a:spLocks noChangeArrowheads="1"/>
            </p:cNvSpPr>
            <p:nvPr/>
          </p:nvSpPr>
          <p:spPr bwMode="auto">
            <a:xfrm>
              <a:off x="909" y="2068"/>
              <a:ext cx="559" cy="32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41"/>
            <p:cNvSpPr>
              <a:spLocks noChangeArrowheads="1"/>
            </p:cNvSpPr>
            <p:nvPr/>
          </p:nvSpPr>
          <p:spPr bwMode="auto">
            <a:xfrm>
              <a:off x="1468" y="1404"/>
              <a:ext cx="559" cy="99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42"/>
            <p:cNvSpPr>
              <a:spLocks noChangeArrowheads="1"/>
            </p:cNvSpPr>
            <p:nvPr/>
          </p:nvSpPr>
          <p:spPr bwMode="auto">
            <a:xfrm>
              <a:off x="2027" y="1349"/>
              <a:ext cx="559" cy="10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43"/>
            <p:cNvSpPr>
              <a:spLocks noChangeArrowheads="1"/>
            </p:cNvSpPr>
            <p:nvPr/>
          </p:nvSpPr>
          <p:spPr bwMode="auto">
            <a:xfrm>
              <a:off x="2586" y="800"/>
              <a:ext cx="559" cy="159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Rectangle 44"/>
            <p:cNvSpPr>
              <a:spLocks noChangeArrowheads="1"/>
            </p:cNvSpPr>
            <p:nvPr/>
          </p:nvSpPr>
          <p:spPr bwMode="auto">
            <a:xfrm>
              <a:off x="3145" y="1184"/>
              <a:ext cx="560" cy="12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Rectangle 45"/>
            <p:cNvSpPr>
              <a:spLocks noChangeArrowheads="1"/>
            </p:cNvSpPr>
            <p:nvPr/>
          </p:nvSpPr>
          <p:spPr bwMode="auto">
            <a:xfrm>
              <a:off x="3705" y="2068"/>
              <a:ext cx="559" cy="32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6"/>
            <p:cNvSpPr>
              <a:spLocks noEditPoints="1"/>
            </p:cNvSpPr>
            <p:nvPr/>
          </p:nvSpPr>
          <p:spPr bwMode="auto">
            <a:xfrm>
              <a:off x="2307" y="735"/>
              <a:ext cx="0" cy="1707"/>
            </a:xfrm>
            <a:custGeom>
              <a:avLst/>
              <a:gdLst>
                <a:gd name="T0" fmla="*/ 338 h 342"/>
                <a:gd name="T1" fmla="*/ 330 h 342"/>
                <a:gd name="T2" fmla="*/ 322 h 342"/>
                <a:gd name="T3" fmla="*/ 314 h 342"/>
                <a:gd name="T4" fmla="*/ 306 h 342"/>
                <a:gd name="T5" fmla="*/ 298 h 342"/>
                <a:gd name="T6" fmla="*/ 290 h 342"/>
                <a:gd name="T7" fmla="*/ 282 h 342"/>
                <a:gd name="T8" fmla="*/ 274 h 342"/>
                <a:gd name="T9" fmla="*/ 266 h 342"/>
                <a:gd name="T10" fmla="*/ 258 h 342"/>
                <a:gd name="T11" fmla="*/ 250 h 342"/>
                <a:gd name="T12" fmla="*/ 242 h 342"/>
                <a:gd name="T13" fmla="*/ 234 h 342"/>
                <a:gd name="T14" fmla="*/ 226 h 342"/>
                <a:gd name="T15" fmla="*/ 218 h 342"/>
                <a:gd name="T16" fmla="*/ 210 h 342"/>
                <a:gd name="T17" fmla="*/ 202 h 342"/>
                <a:gd name="T18" fmla="*/ 194 h 342"/>
                <a:gd name="T19" fmla="*/ 186 h 342"/>
                <a:gd name="T20" fmla="*/ 178 h 342"/>
                <a:gd name="T21" fmla="*/ 170 h 342"/>
                <a:gd name="T22" fmla="*/ 162 h 342"/>
                <a:gd name="T23" fmla="*/ 154 h 342"/>
                <a:gd name="T24" fmla="*/ 146 h 342"/>
                <a:gd name="T25" fmla="*/ 138 h 342"/>
                <a:gd name="T26" fmla="*/ 130 h 342"/>
                <a:gd name="T27" fmla="*/ 122 h 342"/>
                <a:gd name="T28" fmla="*/ 114 h 342"/>
                <a:gd name="T29" fmla="*/ 106 h 342"/>
                <a:gd name="T30" fmla="*/ 98 h 342"/>
                <a:gd name="T31" fmla="*/ 90 h 342"/>
                <a:gd name="T32" fmla="*/ 82 h 342"/>
                <a:gd name="T33" fmla="*/ 74 h 342"/>
                <a:gd name="T34" fmla="*/ 66 h 342"/>
                <a:gd name="T35" fmla="*/ 58 h 342"/>
                <a:gd name="T36" fmla="*/ 50 h 342"/>
                <a:gd name="T37" fmla="*/ 42 h 342"/>
                <a:gd name="T38" fmla="*/ 34 h 342"/>
                <a:gd name="T39" fmla="*/ 26 h 342"/>
                <a:gd name="T40" fmla="*/ 18 h 342"/>
                <a:gd name="T41" fmla="*/ 10 h 342"/>
                <a:gd name="T42" fmla="*/ 2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</a:cxnLst>
              <a:rect l="0" t="0" r="r" b="b"/>
              <a:pathLst>
                <a:path h="342">
                  <a:moveTo>
                    <a:pt x="0" y="338"/>
                  </a:moveTo>
                  <a:lnTo>
                    <a:pt x="0" y="334"/>
                  </a:lnTo>
                  <a:moveTo>
                    <a:pt x="0" y="330"/>
                  </a:moveTo>
                  <a:lnTo>
                    <a:pt x="0" y="326"/>
                  </a:lnTo>
                  <a:moveTo>
                    <a:pt x="0" y="322"/>
                  </a:moveTo>
                  <a:lnTo>
                    <a:pt x="0" y="318"/>
                  </a:lnTo>
                  <a:moveTo>
                    <a:pt x="0" y="314"/>
                  </a:moveTo>
                  <a:lnTo>
                    <a:pt x="0" y="310"/>
                  </a:lnTo>
                  <a:moveTo>
                    <a:pt x="0" y="306"/>
                  </a:moveTo>
                  <a:lnTo>
                    <a:pt x="0" y="302"/>
                  </a:lnTo>
                  <a:moveTo>
                    <a:pt x="0" y="298"/>
                  </a:moveTo>
                  <a:lnTo>
                    <a:pt x="0" y="294"/>
                  </a:lnTo>
                  <a:moveTo>
                    <a:pt x="0" y="290"/>
                  </a:moveTo>
                  <a:lnTo>
                    <a:pt x="0" y="286"/>
                  </a:lnTo>
                  <a:moveTo>
                    <a:pt x="0" y="282"/>
                  </a:moveTo>
                  <a:lnTo>
                    <a:pt x="0" y="278"/>
                  </a:lnTo>
                  <a:moveTo>
                    <a:pt x="0" y="274"/>
                  </a:moveTo>
                  <a:lnTo>
                    <a:pt x="0" y="270"/>
                  </a:lnTo>
                  <a:moveTo>
                    <a:pt x="0" y="266"/>
                  </a:moveTo>
                  <a:lnTo>
                    <a:pt x="0" y="262"/>
                  </a:lnTo>
                  <a:moveTo>
                    <a:pt x="0" y="258"/>
                  </a:moveTo>
                  <a:lnTo>
                    <a:pt x="0" y="254"/>
                  </a:lnTo>
                  <a:moveTo>
                    <a:pt x="0" y="250"/>
                  </a:moveTo>
                  <a:lnTo>
                    <a:pt x="0" y="246"/>
                  </a:lnTo>
                  <a:moveTo>
                    <a:pt x="0" y="242"/>
                  </a:moveTo>
                  <a:lnTo>
                    <a:pt x="0" y="238"/>
                  </a:lnTo>
                  <a:moveTo>
                    <a:pt x="0" y="234"/>
                  </a:moveTo>
                  <a:lnTo>
                    <a:pt x="0" y="230"/>
                  </a:lnTo>
                  <a:moveTo>
                    <a:pt x="0" y="226"/>
                  </a:moveTo>
                  <a:lnTo>
                    <a:pt x="0" y="222"/>
                  </a:lnTo>
                  <a:moveTo>
                    <a:pt x="0" y="218"/>
                  </a:moveTo>
                  <a:lnTo>
                    <a:pt x="0" y="214"/>
                  </a:lnTo>
                  <a:moveTo>
                    <a:pt x="0" y="210"/>
                  </a:moveTo>
                  <a:lnTo>
                    <a:pt x="0" y="206"/>
                  </a:lnTo>
                  <a:moveTo>
                    <a:pt x="0" y="202"/>
                  </a:moveTo>
                  <a:lnTo>
                    <a:pt x="0" y="198"/>
                  </a:lnTo>
                  <a:moveTo>
                    <a:pt x="0" y="194"/>
                  </a:moveTo>
                  <a:lnTo>
                    <a:pt x="0" y="190"/>
                  </a:lnTo>
                  <a:moveTo>
                    <a:pt x="0" y="186"/>
                  </a:moveTo>
                  <a:lnTo>
                    <a:pt x="0" y="182"/>
                  </a:lnTo>
                  <a:moveTo>
                    <a:pt x="0" y="178"/>
                  </a:moveTo>
                  <a:lnTo>
                    <a:pt x="0" y="174"/>
                  </a:lnTo>
                  <a:moveTo>
                    <a:pt x="0" y="170"/>
                  </a:moveTo>
                  <a:lnTo>
                    <a:pt x="0" y="166"/>
                  </a:lnTo>
                  <a:moveTo>
                    <a:pt x="0" y="162"/>
                  </a:moveTo>
                  <a:lnTo>
                    <a:pt x="0" y="158"/>
                  </a:lnTo>
                  <a:moveTo>
                    <a:pt x="0" y="154"/>
                  </a:moveTo>
                  <a:lnTo>
                    <a:pt x="0" y="150"/>
                  </a:lnTo>
                  <a:moveTo>
                    <a:pt x="0" y="146"/>
                  </a:moveTo>
                  <a:lnTo>
                    <a:pt x="0" y="142"/>
                  </a:lnTo>
                  <a:moveTo>
                    <a:pt x="0" y="138"/>
                  </a:moveTo>
                  <a:lnTo>
                    <a:pt x="0" y="134"/>
                  </a:lnTo>
                  <a:moveTo>
                    <a:pt x="0" y="130"/>
                  </a:moveTo>
                  <a:lnTo>
                    <a:pt x="0" y="126"/>
                  </a:lnTo>
                  <a:moveTo>
                    <a:pt x="0" y="122"/>
                  </a:moveTo>
                  <a:lnTo>
                    <a:pt x="0" y="118"/>
                  </a:lnTo>
                  <a:moveTo>
                    <a:pt x="0" y="114"/>
                  </a:moveTo>
                  <a:lnTo>
                    <a:pt x="0" y="110"/>
                  </a:lnTo>
                  <a:moveTo>
                    <a:pt x="0" y="106"/>
                  </a:moveTo>
                  <a:lnTo>
                    <a:pt x="0" y="102"/>
                  </a:lnTo>
                  <a:moveTo>
                    <a:pt x="0" y="98"/>
                  </a:moveTo>
                  <a:lnTo>
                    <a:pt x="0" y="94"/>
                  </a:lnTo>
                  <a:moveTo>
                    <a:pt x="0" y="90"/>
                  </a:moveTo>
                  <a:lnTo>
                    <a:pt x="0" y="86"/>
                  </a:lnTo>
                  <a:moveTo>
                    <a:pt x="0" y="82"/>
                  </a:moveTo>
                  <a:lnTo>
                    <a:pt x="0" y="78"/>
                  </a:lnTo>
                  <a:moveTo>
                    <a:pt x="0" y="74"/>
                  </a:moveTo>
                  <a:lnTo>
                    <a:pt x="0" y="70"/>
                  </a:lnTo>
                  <a:moveTo>
                    <a:pt x="0" y="66"/>
                  </a:moveTo>
                  <a:lnTo>
                    <a:pt x="0" y="62"/>
                  </a:lnTo>
                  <a:moveTo>
                    <a:pt x="0" y="58"/>
                  </a:moveTo>
                  <a:lnTo>
                    <a:pt x="0" y="54"/>
                  </a:lnTo>
                  <a:moveTo>
                    <a:pt x="0" y="50"/>
                  </a:moveTo>
                  <a:lnTo>
                    <a:pt x="0" y="46"/>
                  </a:lnTo>
                  <a:moveTo>
                    <a:pt x="0" y="42"/>
                  </a:moveTo>
                  <a:lnTo>
                    <a:pt x="0" y="38"/>
                  </a:lnTo>
                  <a:moveTo>
                    <a:pt x="0" y="34"/>
                  </a:moveTo>
                  <a:lnTo>
                    <a:pt x="0" y="30"/>
                  </a:lnTo>
                  <a:moveTo>
                    <a:pt x="0" y="26"/>
                  </a:moveTo>
                  <a:lnTo>
                    <a:pt x="0" y="22"/>
                  </a:lnTo>
                  <a:moveTo>
                    <a:pt x="0" y="18"/>
                  </a:moveTo>
                  <a:lnTo>
                    <a:pt x="0" y="14"/>
                  </a:lnTo>
                  <a:moveTo>
                    <a:pt x="0" y="10"/>
                  </a:moveTo>
                  <a:lnTo>
                    <a:pt x="0" y="6"/>
                  </a:lnTo>
                  <a:moveTo>
                    <a:pt x="0" y="2"/>
                  </a:moveTo>
                </a:path>
              </a:pathLst>
            </a:custGeom>
            <a:noFill/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47"/>
            <p:cNvSpPr>
              <a:spLocks noEditPoints="1"/>
            </p:cNvSpPr>
            <p:nvPr/>
          </p:nvSpPr>
          <p:spPr bwMode="auto">
            <a:xfrm>
              <a:off x="3425" y="735"/>
              <a:ext cx="0" cy="1707"/>
            </a:xfrm>
            <a:custGeom>
              <a:avLst/>
              <a:gdLst>
                <a:gd name="T0" fmla="*/ 338 h 342"/>
                <a:gd name="T1" fmla="*/ 330 h 342"/>
                <a:gd name="T2" fmla="*/ 322 h 342"/>
                <a:gd name="T3" fmla="*/ 314 h 342"/>
                <a:gd name="T4" fmla="*/ 306 h 342"/>
                <a:gd name="T5" fmla="*/ 298 h 342"/>
                <a:gd name="T6" fmla="*/ 290 h 342"/>
                <a:gd name="T7" fmla="*/ 282 h 342"/>
                <a:gd name="T8" fmla="*/ 274 h 342"/>
                <a:gd name="T9" fmla="*/ 266 h 342"/>
                <a:gd name="T10" fmla="*/ 258 h 342"/>
                <a:gd name="T11" fmla="*/ 250 h 342"/>
                <a:gd name="T12" fmla="*/ 242 h 342"/>
                <a:gd name="T13" fmla="*/ 234 h 342"/>
                <a:gd name="T14" fmla="*/ 226 h 342"/>
                <a:gd name="T15" fmla="*/ 218 h 342"/>
                <a:gd name="T16" fmla="*/ 210 h 342"/>
                <a:gd name="T17" fmla="*/ 202 h 342"/>
                <a:gd name="T18" fmla="*/ 194 h 342"/>
                <a:gd name="T19" fmla="*/ 186 h 342"/>
                <a:gd name="T20" fmla="*/ 178 h 342"/>
                <a:gd name="T21" fmla="*/ 170 h 342"/>
                <a:gd name="T22" fmla="*/ 162 h 342"/>
                <a:gd name="T23" fmla="*/ 154 h 342"/>
                <a:gd name="T24" fmla="*/ 146 h 342"/>
                <a:gd name="T25" fmla="*/ 138 h 342"/>
                <a:gd name="T26" fmla="*/ 130 h 342"/>
                <a:gd name="T27" fmla="*/ 122 h 342"/>
                <a:gd name="T28" fmla="*/ 114 h 342"/>
                <a:gd name="T29" fmla="*/ 106 h 342"/>
                <a:gd name="T30" fmla="*/ 98 h 342"/>
                <a:gd name="T31" fmla="*/ 90 h 342"/>
                <a:gd name="T32" fmla="*/ 82 h 342"/>
                <a:gd name="T33" fmla="*/ 74 h 342"/>
                <a:gd name="T34" fmla="*/ 66 h 342"/>
                <a:gd name="T35" fmla="*/ 58 h 342"/>
                <a:gd name="T36" fmla="*/ 50 h 342"/>
                <a:gd name="T37" fmla="*/ 42 h 342"/>
                <a:gd name="T38" fmla="*/ 34 h 342"/>
                <a:gd name="T39" fmla="*/ 26 h 342"/>
                <a:gd name="T40" fmla="*/ 18 h 342"/>
                <a:gd name="T41" fmla="*/ 10 h 342"/>
                <a:gd name="T42" fmla="*/ 2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</a:cxnLst>
              <a:rect l="0" t="0" r="r" b="b"/>
              <a:pathLst>
                <a:path h="342">
                  <a:moveTo>
                    <a:pt x="0" y="338"/>
                  </a:moveTo>
                  <a:lnTo>
                    <a:pt x="0" y="334"/>
                  </a:lnTo>
                  <a:moveTo>
                    <a:pt x="0" y="330"/>
                  </a:moveTo>
                  <a:lnTo>
                    <a:pt x="0" y="326"/>
                  </a:lnTo>
                  <a:moveTo>
                    <a:pt x="0" y="322"/>
                  </a:moveTo>
                  <a:lnTo>
                    <a:pt x="0" y="318"/>
                  </a:lnTo>
                  <a:moveTo>
                    <a:pt x="0" y="314"/>
                  </a:moveTo>
                  <a:lnTo>
                    <a:pt x="0" y="310"/>
                  </a:lnTo>
                  <a:moveTo>
                    <a:pt x="0" y="306"/>
                  </a:moveTo>
                  <a:lnTo>
                    <a:pt x="0" y="302"/>
                  </a:lnTo>
                  <a:moveTo>
                    <a:pt x="0" y="298"/>
                  </a:moveTo>
                  <a:lnTo>
                    <a:pt x="0" y="294"/>
                  </a:lnTo>
                  <a:moveTo>
                    <a:pt x="0" y="290"/>
                  </a:moveTo>
                  <a:lnTo>
                    <a:pt x="0" y="286"/>
                  </a:lnTo>
                  <a:moveTo>
                    <a:pt x="0" y="282"/>
                  </a:moveTo>
                  <a:lnTo>
                    <a:pt x="0" y="278"/>
                  </a:lnTo>
                  <a:moveTo>
                    <a:pt x="0" y="274"/>
                  </a:moveTo>
                  <a:lnTo>
                    <a:pt x="0" y="270"/>
                  </a:lnTo>
                  <a:moveTo>
                    <a:pt x="0" y="266"/>
                  </a:moveTo>
                  <a:lnTo>
                    <a:pt x="0" y="262"/>
                  </a:lnTo>
                  <a:moveTo>
                    <a:pt x="0" y="258"/>
                  </a:moveTo>
                  <a:lnTo>
                    <a:pt x="0" y="254"/>
                  </a:lnTo>
                  <a:moveTo>
                    <a:pt x="0" y="250"/>
                  </a:moveTo>
                  <a:lnTo>
                    <a:pt x="0" y="246"/>
                  </a:lnTo>
                  <a:moveTo>
                    <a:pt x="0" y="242"/>
                  </a:moveTo>
                  <a:lnTo>
                    <a:pt x="0" y="238"/>
                  </a:lnTo>
                  <a:moveTo>
                    <a:pt x="0" y="234"/>
                  </a:moveTo>
                  <a:lnTo>
                    <a:pt x="0" y="230"/>
                  </a:lnTo>
                  <a:moveTo>
                    <a:pt x="0" y="226"/>
                  </a:moveTo>
                  <a:lnTo>
                    <a:pt x="0" y="222"/>
                  </a:lnTo>
                  <a:moveTo>
                    <a:pt x="0" y="218"/>
                  </a:moveTo>
                  <a:lnTo>
                    <a:pt x="0" y="214"/>
                  </a:lnTo>
                  <a:moveTo>
                    <a:pt x="0" y="210"/>
                  </a:moveTo>
                  <a:lnTo>
                    <a:pt x="0" y="206"/>
                  </a:lnTo>
                  <a:moveTo>
                    <a:pt x="0" y="202"/>
                  </a:moveTo>
                  <a:lnTo>
                    <a:pt x="0" y="198"/>
                  </a:lnTo>
                  <a:moveTo>
                    <a:pt x="0" y="194"/>
                  </a:moveTo>
                  <a:lnTo>
                    <a:pt x="0" y="190"/>
                  </a:lnTo>
                  <a:moveTo>
                    <a:pt x="0" y="186"/>
                  </a:moveTo>
                  <a:lnTo>
                    <a:pt x="0" y="182"/>
                  </a:lnTo>
                  <a:moveTo>
                    <a:pt x="0" y="178"/>
                  </a:moveTo>
                  <a:lnTo>
                    <a:pt x="0" y="174"/>
                  </a:lnTo>
                  <a:moveTo>
                    <a:pt x="0" y="170"/>
                  </a:moveTo>
                  <a:lnTo>
                    <a:pt x="0" y="166"/>
                  </a:lnTo>
                  <a:moveTo>
                    <a:pt x="0" y="162"/>
                  </a:moveTo>
                  <a:lnTo>
                    <a:pt x="0" y="158"/>
                  </a:lnTo>
                  <a:moveTo>
                    <a:pt x="0" y="154"/>
                  </a:moveTo>
                  <a:lnTo>
                    <a:pt x="0" y="150"/>
                  </a:lnTo>
                  <a:moveTo>
                    <a:pt x="0" y="146"/>
                  </a:moveTo>
                  <a:lnTo>
                    <a:pt x="0" y="142"/>
                  </a:lnTo>
                  <a:moveTo>
                    <a:pt x="0" y="138"/>
                  </a:moveTo>
                  <a:lnTo>
                    <a:pt x="0" y="134"/>
                  </a:lnTo>
                  <a:moveTo>
                    <a:pt x="0" y="130"/>
                  </a:moveTo>
                  <a:lnTo>
                    <a:pt x="0" y="126"/>
                  </a:lnTo>
                  <a:moveTo>
                    <a:pt x="0" y="122"/>
                  </a:moveTo>
                  <a:lnTo>
                    <a:pt x="0" y="118"/>
                  </a:lnTo>
                  <a:moveTo>
                    <a:pt x="0" y="114"/>
                  </a:moveTo>
                  <a:lnTo>
                    <a:pt x="0" y="110"/>
                  </a:lnTo>
                  <a:moveTo>
                    <a:pt x="0" y="106"/>
                  </a:moveTo>
                  <a:lnTo>
                    <a:pt x="0" y="102"/>
                  </a:lnTo>
                  <a:moveTo>
                    <a:pt x="0" y="98"/>
                  </a:moveTo>
                  <a:lnTo>
                    <a:pt x="0" y="94"/>
                  </a:lnTo>
                  <a:moveTo>
                    <a:pt x="0" y="90"/>
                  </a:moveTo>
                  <a:lnTo>
                    <a:pt x="0" y="86"/>
                  </a:lnTo>
                  <a:moveTo>
                    <a:pt x="0" y="82"/>
                  </a:moveTo>
                  <a:lnTo>
                    <a:pt x="0" y="78"/>
                  </a:lnTo>
                  <a:moveTo>
                    <a:pt x="0" y="74"/>
                  </a:moveTo>
                  <a:lnTo>
                    <a:pt x="0" y="70"/>
                  </a:lnTo>
                  <a:moveTo>
                    <a:pt x="0" y="66"/>
                  </a:moveTo>
                  <a:lnTo>
                    <a:pt x="0" y="62"/>
                  </a:lnTo>
                  <a:moveTo>
                    <a:pt x="0" y="58"/>
                  </a:moveTo>
                  <a:lnTo>
                    <a:pt x="0" y="54"/>
                  </a:lnTo>
                  <a:moveTo>
                    <a:pt x="0" y="50"/>
                  </a:moveTo>
                  <a:lnTo>
                    <a:pt x="0" y="46"/>
                  </a:lnTo>
                  <a:moveTo>
                    <a:pt x="0" y="42"/>
                  </a:moveTo>
                  <a:lnTo>
                    <a:pt x="0" y="38"/>
                  </a:lnTo>
                  <a:moveTo>
                    <a:pt x="0" y="34"/>
                  </a:moveTo>
                  <a:lnTo>
                    <a:pt x="0" y="30"/>
                  </a:lnTo>
                  <a:moveTo>
                    <a:pt x="0" y="26"/>
                  </a:moveTo>
                  <a:lnTo>
                    <a:pt x="0" y="22"/>
                  </a:lnTo>
                  <a:moveTo>
                    <a:pt x="0" y="18"/>
                  </a:moveTo>
                  <a:lnTo>
                    <a:pt x="0" y="14"/>
                  </a:lnTo>
                  <a:moveTo>
                    <a:pt x="0" y="10"/>
                  </a:moveTo>
                  <a:lnTo>
                    <a:pt x="0" y="6"/>
                  </a:lnTo>
                  <a:moveTo>
                    <a:pt x="0" y="2"/>
                  </a:moveTo>
                </a:path>
              </a:pathLst>
            </a:custGeom>
            <a:noFill/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7" name="3086 CuadroTexto"/>
          <p:cNvSpPr txBox="1"/>
          <p:nvPr/>
        </p:nvSpPr>
        <p:spPr>
          <a:xfrm>
            <a:off x="683568" y="5229200"/>
            <a:ext cx="7722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red I put the first and third quantiles of the distribution of segregating sites. So maybe what we should do is match only those segregating sites with </a:t>
            </a:r>
            <a:r>
              <a:rPr lang="en-US" sz="2000" dirty="0" err="1" smtClean="0"/>
              <a:t>Wakeley’s</a:t>
            </a:r>
            <a:r>
              <a:rPr lang="en-US" sz="2000" dirty="0" smtClean="0"/>
              <a:t> data….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08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36625"/>
            <a:ext cx="7000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0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08100"/>
            <a:ext cx="73723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6021288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decided to get the .95 and 0.05 (red lines) instead of the 0.75 and 0.25 (</a:t>
            </a:r>
            <a:r>
              <a:rPr lang="en-US" smtClean="0"/>
              <a:t>blue lines)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350</Words>
  <Application>Microsoft Office PowerPoint</Application>
  <PresentationFormat>Presentación en pantalla (4:3)</PresentationFormat>
  <Paragraphs>144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  <vt:lpstr>SAMPLING THEORY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Theta and segregating sites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39</cp:revision>
  <dcterms:created xsi:type="dcterms:W3CDTF">2015-05-05T18:05:07Z</dcterms:created>
  <dcterms:modified xsi:type="dcterms:W3CDTF">2015-10-02T01:23:28Z</dcterms:modified>
</cp:coreProperties>
</file>