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8863"/>
            <a:ext cx="5791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7613"/>
            <a:ext cx="60102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two, n=2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68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44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ten, n=2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2" y="1470929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50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86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54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097034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9632" y="332656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817563"/>
            <a:ext cx="60102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88</Words>
  <Application>Microsoft Office PowerPoint</Application>
  <PresentationFormat>Presentación en pantalla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Figures draft for manuscript</vt:lpstr>
      <vt:lpstr>Figure X1</vt:lpstr>
      <vt:lpstr>Figure X2a</vt:lpstr>
      <vt:lpstr>Presentación de PowerPoint</vt:lpstr>
      <vt:lpstr>Figure X2b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14</cp:revision>
  <dcterms:created xsi:type="dcterms:W3CDTF">2015-05-21T19:02:31Z</dcterms:created>
  <dcterms:modified xsi:type="dcterms:W3CDTF">2015-07-26T00:55:32Z</dcterms:modified>
</cp:coreProperties>
</file>