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61" r:id="rId4"/>
    <p:sldId id="258" r:id="rId5"/>
    <p:sldId id="259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3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05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3355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4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243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02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3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46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08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672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3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76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2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46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29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9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5F023-6B00-402A-AA97-E1D64E469372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90FDFC-2BBC-4124-A7EA-DD687011DD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restone/Warestore_Client" TargetMode="External"/><Relationship Id="rId2" Type="http://schemas.openxmlformats.org/officeDocument/2006/relationships/hyperlink" Target="https://github.com/Warestone/Warestore_Serv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61C9-4F22-434F-B12A-E86CDD678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Qualification project </a:t>
            </a:r>
            <a:r>
              <a:rPr lang="ru-RU" dirty="0"/>
              <a:t>«</a:t>
            </a:r>
            <a:r>
              <a:rPr lang="en-US" dirty="0" err="1"/>
              <a:t>Warestore</a:t>
            </a:r>
            <a:r>
              <a:rPr lang="ru-RU" dirty="0"/>
              <a:t>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252C2-EFB0-420E-84F1-4938E7FCD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work was performed by: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Evgeny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Timofeev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Mentor: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Emelin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Egor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6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904F-8158-45FE-88EB-A0C7B511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Server application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993074-8DE6-44DB-99C7-26B347500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1"/>
            <a:ext cx="8191474" cy="3891902"/>
          </a:xfrm>
        </p:spPr>
      </p:pic>
    </p:spTree>
    <p:extLst>
      <p:ext uri="{BB962C8B-B14F-4D97-AF65-F5344CB8AC3E}">
        <p14:creationId xmlns:p14="http://schemas.microsoft.com/office/powerpoint/2010/main" val="345456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E6C2-5E87-4FED-A2CF-B01F7444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br>
              <a:rPr lang="en-US" dirty="0"/>
            </a:br>
            <a:r>
              <a:rPr lang="en-US" dirty="0"/>
              <a:t>Client application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AE3FC-76C0-45F4-AEE6-95C3375EE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7981475" cy="4022531"/>
          </a:xfrm>
        </p:spPr>
      </p:pic>
    </p:spTree>
    <p:extLst>
      <p:ext uri="{BB962C8B-B14F-4D97-AF65-F5344CB8AC3E}">
        <p14:creationId xmlns:p14="http://schemas.microsoft.com/office/powerpoint/2010/main" val="257983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308B-1746-464D-B0A3-4078FADD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template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E275A6-A211-4A4F-96D3-6518CF0EF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33" y="1421762"/>
            <a:ext cx="6877069" cy="4751993"/>
          </a:xfrm>
        </p:spPr>
      </p:pic>
    </p:spTree>
    <p:extLst>
      <p:ext uri="{BB962C8B-B14F-4D97-AF65-F5344CB8AC3E}">
        <p14:creationId xmlns:p14="http://schemas.microsoft.com/office/powerpoint/2010/main" val="13272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1FC2-34DE-4E05-ABA9-AD35F449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A7A-325D-41A2-881D-934D163F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Server application: </a:t>
            </a:r>
            <a:r>
              <a:rPr lang="en-US" sz="2400" dirty="0">
                <a:hlinkClick r:id="rId2"/>
              </a:rPr>
              <a:t>https://github.com/Warestone/Warestore_Server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Client application: </a:t>
            </a:r>
            <a:r>
              <a:rPr lang="en-US" sz="2400" dirty="0">
                <a:hlinkClick r:id="rId3"/>
              </a:rPr>
              <a:t>https://github.com/Warestone/Warestore_Client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987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F98E-82E4-4CFB-997A-A6D0C29D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66840-4B5B-4D5F-A512-C94AA029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76669"/>
            <a:ext cx="8596668" cy="37646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2800" dirty="0"/>
          </a:p>
          <a:p>
            <a:pPr marL="0" indent="0" algn="ctr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en-US" sz="2800" dirty="0"/>
              <a:t>Now, let's see the project in action…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588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9961-25D8-4259-B531-1A0B2640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43B8-75BF-40D0-8E0E-6C8FD7FE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task was to implement an online store for the sale of weapons based on a client-server connection between the Internet page and the server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program must contain a set of basic operations, such as: authorization, registration, making a purchase, changing the profile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Info and view order history</a:t>
            </a:r>
            <a:r>
              <a:rPr lang="ru-RU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73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A21F-AA34-422C-99E4-716451F8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2956-3F78-45CE-BFB5-D04225B3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253"/>
            <a:ext cx="8596668" cy="511317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Spring base: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spring-boot-starter-web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spring-boot-starter-validation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</a:t>
            </a:r>
            <a:r>
              <a:rPr lang="en-US" sz="1800" dirty="0" err="1"/>
              <a:t>thymeleaf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spring-boot-starter-security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spring-boot-starter-jersey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spring-boot-starter-web-services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 err="1"/>
              <a:t>lombok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Swagger: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springfox-swagger2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springfox-swagger-</a:t>
            </a:r>
            <a:r>
              <a:rPr lang="en-US" sz="1800" dirty="0" err="1"/>
              <a:t>ui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PostgreSQL: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postgresql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spring-boot-starter-data-</a:t>
            </a:r>
            <a:r>
              <a:rPr lang="en-US" sz="1800" dirty="0" err="1"/>
              <a:t>jdbc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spring-boot-starter-data-</a:t>
            </a:r>
            <a:r>
              <a:rPr lang="en-US" sz="1800" dirty="0" err="1"/>
              <a:t>jpa</a:t>
            </a:r>
            <a:endParaRPr lang="ru-RU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Java Web Token: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jjwt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Mail: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spring-boot-starter-mail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Couchbase: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spring-data-</a:t>
            </a:r>
            <a:r>
              <a:rPr lang="en-US" sz="1800" dirty="0" err="1"/>
              <a:t>couchbase</a:t>
            </a:r>
            <a:endParaRPr lang="en-US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java-client (couchbase)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9255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378D-7844-4E5E-8D6A-65D74638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architecture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10901E-BCFF-4826-A6D9-1E1FDD43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3852"/>
            <a:ext cx="7959743" cy="4469583"/>
          </a:xfrm>
        </p:spPr>
      </p:pic>
    </p:spTree>
    <p:extLst>
      <p:ext uri="{BB962C8B-B14F-4D97-AF65-F5344CB8AC3E}">
        <p14:creationId xmlns:p14="http://schemas.microsoft.com/office/powerpoint/2010/main" val="421435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9610-111E-490F-8833-6E9F5445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BC345-4862-4FB6-8393-9BF82B948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5" y="1576873"/>
            <a:ext cx="8061919" cy="4374686"/>
          </a:xfrm>
        </p:spPr>
      </p:pic>
    </p:spTree>
    <p:extLst>
      <p:ext uri="{BB962C8B-B14F-4D97-AF65-F5344CB8AC3E}">
        <p14:creationId xmlns:p14="http://schemas.microsoft.com/office/powerpoint/2010/main" val="41302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CDB1-D6A2-4E9E-A383-DC47BCF6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application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EF6E-A059-4890-8696-F91A0580D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It’s a RESTful application.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application writes information to database (PostgreSQL) and Couchbase, return and protect information by spring security &amp; java web token, has a REST endpoints to interaction with itself.</a:t>
            </a:r>
          </a:p>
        </p:txBody>
      </p:sp>
    </p:spTree>
    <p:extLst>
      <p:ext uri="{BB962C8B-B14F-4D97-AF65-F5344CB8AC3E}">
        <p14:creationId xmlns:p14="http://schemas.microsoft.com/office/powerpoint/2010/main" val="29979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4B71-8ADF-417E-B3E4-712E8BE3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application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DD8B9-F86E-47CB-A6AE-283F86CD3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It’s a web view application.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application connects to a server application for post/retrieve information and return web pages, manages web pages and creates requests to the server to receive or send information, and also processes the server response.</a:t>
            </a:r>
          </a:p>
        </p:txBody>
      </p:sp>
    </p:spTree>
    <p:extLst>
      <p:ext uri="{BB962C8B-B14F-4D97-AF65-F5344CB8AC3E}">
        <p14:creationId xmlns:p14="http://schemas.microsoft.com/office/powerpoint/2010/main" val="61570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B7FA-DAA4-49A1-88F8-6EEB27BC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  <a:br>
              <a:rPr lang="en-US" dirty="0"/>
            </a:br>
            <a:r>
              <a:rPr lang="en-US" dirty="0"/>
              <a:t>Server application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3F507-07FC-4341-93A3-170E3A600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294431" cy="47783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B6D0F-A43C-465F-A303-86CB3BA37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765" y="1930400"/>
            <a:ext cx="4860980" cy="47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40AD-7F91-43C1-ACF6-DEFE1E57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  <a:br>
              <a:rPr lang="en-US" dirty="0"/>
            </a:br>
            <a:r>
              <a:rPr lang="en-US" dirty="0"/>
              <a:t>Client application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60D7C-56D5-4001-AD0F-68BF0199A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3014686" cy="47876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F0C5D-EF66-49BE-A5DE-7992AD482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020" y="1930400"/>
            <a:ext cx="4142627" cy="4787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BCFAA-A617-4557-9CA9-4A4DA7496D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7"/>
          <a:stretch/>
        </p:blipFill>
        <p:spPr>
          <a:xfrm>
            <a:off x="6706706" y="1930399"/>
            <a:ext cx="2567296" cy="363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3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265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Trebuchet MS</vt:lpstr>
      <vt:lpstr>Wingdings</vt:lpstr>
      <vt:lpstr>Wingdings 3</vt:lpstr>
      <vt:lpstr>Facet</vt:lpstr>
      <vt:lpstr>Qualification project «Warestore»</vt:lpstr>
      <vt:lpstr>Problem formulation</vt:lpstr>
      <vt:lpstr>Technology stack</vt:lpstr>
      <vt:lpstr>Program architecture</vt:lpstr>
      <vt:lpstr>Database schema</vt:lpstr>
      <vt:lpstr>Server application</vt:lpstr>
      <vt:lpstr>Client application</vt:lpstr>
      <vt:lpstr>Program implementation Server application</vt:lpstr>
      <vt:lpstr>Program implementation Client application</vt:lpstr>
      <vt:lpstr>Models Server application</vt:lpstr>
      <vt:lpstr>Models Client application</vt:lpstr>
      <vt:lpstr>Use Case diagram template</vt:lpstr>
      <vt:lpstr>Sources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Qualification project «Warestore»</dc:title>
  <dc:creator>John Timofeev</dc:creator>
  <cp:lastModifiedBy>John Timofeev</cp:lastModifiedBy>
  <cp:revision>12</cp:revision>
  <dcterms:created xsi:type="dcterms:W3CDTF">2021-04-09T16:41:17Z</dcterms:created>
  <dcterms:modified xsi:type="dcterms:W3CDTF">2021-04-12T11:24:44Z</dcterms:modified>
</cp:coreProperties>
</file>