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58" r:id="rId7"/>
    <p:sldId id="261" r:id="rId8"/>
    <p:sldId id="260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94595" autoAdjust="0"/>
  </p:normalViewPr>
  <p:slideViewPr>
    <p:cSldViewPr snapToGrid="0">
      <p:cViewPr varScale="1">
        <p:scale>
          <a:sx n="155" d="100"/>
          <a:sy n="155" d="100"/>
        </p:scale>
        <p:origin x="3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C7FA96-4F11-42E5-8B8F-8EC4128ED50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8A663F7-610A-4A44-B718-48BC35D9D4DD}">
      <dgm:prSet/>
      <dgm:spPr/>
      <dgm:t>
        <a:bodyPr/>
        <a:lstStyle/>
        <a:p>
          <a:pPr>
            <a:defRPr cap="all"/>
          </a:pPr>
          <a:r>
            <a:rPr lang="en-US"/>
            <a:t>Why</a:t>
          </a:r>
        </a:p>
      </dgm:t>
    </dgm:pt>
    <dgm:pt modelId="{A53F4E07-DAF5-46EF-A168-F9900907E504}" type="parTrans" cxnId="{67CB6CC0-2AD7-4CE0-B64A-61C3DFF481C1}">
      <dgm:prSet/>
      <dgm:spPr/>
      <dgm:t>
        <a:bodyPr/>
        <a:lstStyle/>
        <a:p>
          <a:endParaRPr lang="en-US"/>
        </a:p>
      </dgm:t>
    </dgm:pt>
    <dgm:pt modelId="{827E67B4-E60B-4C44-96C9-13C7FE11AA0B}" type="sibTrans" cxnId="{67CB6CC0-2AD7-4CE0-B64A-61C3DFF481C1}">
      <dgm:prSet/>
      <dgm:spPr/>
      <dgm:t>
        <a:bodyPr/>
        <a:lstStyle/>
        <a:p>
          <a:endParaRPr lang="en-US"/>
        </a:p>
      </dgm:t>
    </dgm:pt>
    <dgm:pt modelId="{6F379B9E-22A6-4B7E-80F8-1EE1305D661B}">
      <dgm:prSet/>
      <dgm:spPr/>
      <dgm:t>
        <a:bodyPr/>
        <a:lstStyle/>
        <a:p>
          <a:pPr>
            <a:defRPr cap="all"/>
          </a:pPr>
          <a:r>
            <a:rPr lang="en-US"/>
            <a:t>Purpose</a:t>
          </a:r>
        </a:p>
      </dgm:t>
    </dgm:pt>
    <dgm:pt modelId="{4482E75C-FB34-4CEB-8C38-F037DA3DABD2}" type="parTrans" cxnId="{626DCDCF-65B5-468B-82DE-9381EF636F4A}">
      <dgm:prSet/>
      <dgm:spPr/>
      <dgm:t>
        <a:bodyPr/>
        <a:lstStyle/>
        <a:p>
          <a:endParaRPr lang="en-US"/>
        </a:p>
      </dgm:t>
    </dgm:pt>
    <dgm:pt modelId="{BFF0D37C-5225-421D-B3DD-2117CF880404}" type="sibTrans" cxnId="{626DCDCF-65B5-468B-82DE-9381EF636F4A}">
      <dgm:prSet/>
      <dgm:spPr/>
      <dgm:t>
        <a:bodyPr/>
        <a:lstStyle/>
        <a:p>
          <a:endParaRPr lang="en-US"/>
        </a:p>
      </dgm:t>
    </dgm:pt>
    <dgm:pt modelId="{1E5DFC24-CC82-4461-9250-6786742D045D}">
      <dgm:prSet/>
      <dgm:spPr/>
      <dgm:t>
        <a:bodyPr/>
        <a:lstStyle/>
        <a:p>
          <a:pPr>
            <a:defRPr cap="all"/>
          </a:pPr>
          <a:r>
            <a:rPr lang="en-US"/>
            <a:t>Expected outcome</a:t>
          </a:r>
        </a:p>
      </dgm:t>
    </dgm:pt>
    <dgm:pt modelId="{02D0F6EA-E215-46C3-BD4C-29196EE71D0E}" type="parTrans" cxnId="{0898B06A-8463-4971-863A-F435073AFD7E}">
      <dgm:prSet/>
      <dgm:spPr/>
      <dgm:t>
        <a:bodyPr/>
        <a:lstStyle/>
        <a:p>
          <a:endParaRPr lang="en-US"/>
        </a:p>
      </dgm:t>
    </dgm:pt>
    <dgm:pt modelId="{FA5D022B-7FEE-44C7-969F-1CD07248DB7B}" type="sibTrans" cxnId="{0898B06A-8463-4971-863A-F435073AFD7E}">
      <dgm:prSet/>
      <dgm:spPr/>
      <dgm:t>
        <a:bodyPr/>
        <a:lstStyle/>
        <a:p>
          <a:endParaRPr lang="en-US"/>
        </a:p>
      </dgm:t>
    </dgm:pt>
    <dgm:pt modelId="{BF9FD787-600B-4AC9-B0DD-B23CAAFB41E2}" type="pres">
      <dgm:prSet presAssocID="{20C7FA96-4F11-42E5-8B8F-8EC4128ED501}" presName="root" presStyleCnt="0">
        <dgm:presLayoutVars>
          <dgm:dir/>
          <dgm:resizeHandles val="exact"/>
        </dgm:presLayoutVars>
      </dgm:prSet>
      <dgm:spPr/>
    </dgm:pt>
    <dgm:pt modelId="{28B9E637-F5C8-49BA-9EBF-CA9DD76DA259}" type="pres">
      <dgm:prSet presAssocID="{78A663F7-610A-4A44-B718-48BC35D9D4DD}" presName="compNode" presStyleCnt="0"/>
      <dgm:spPr/>
    </dgm:pt>
    <dgm:pt modelId="{5E5E02C4-2C7D-4CA0-9B89-0B2EFD5D5AF6}" type="pres">
      <dgm:prSet presAssocID="{78A663F7-610A-4A44-B718-48BC35D9D4DD}" presName="iconBgRect" presStyleLbl="bgShp" presStyleIdx="0" presStyleCnt="3"/>
      <dgm:spPr/>
    </dgm:pt>
    <dgm:pt modelId="{6EFB45D8-24A2-430A-AD68-F7C1E817042C}" type="pres">
      <dgm:prSet presAssocID="{78A663F7-610A-4A44-B718-48BC35D9D4D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26369B80-00FE-44E4-BB64-5C08F0206792}" type="pres">
      <dgm:prSet presAssocID="{78A663F7-610A-4A44-B718-48BC35D9D4DD}" presName="spaceRect" presStyleCnt="0"/>
      <dgm:spPr/>
    </dgm:pt>
    <dgm:pt modelId="{FCE61C6C-83DF-4B6F-B07A-6757101E8C06}" type="pres">
      <dgm:prSet presAssocID="{78A663F7-610A-4A44-B718-48BC35D9D4DD}" presName="textRect" presStyleLbl="revTx" presStyleIdx="0" presStyleCnt="3">
        <dgm:presLayoutVars>
          <dgm:chMax val="1"/>
          <dgm:chPref val="1"/>
        </dgm:presLayoutVars>
      </dgm:prSet>
      <dgm:spPr/>
    </dgm:pt>
    <dgm:pt modelId="{122F3F3F-5949-4D82-918B-934FEF82BAD3}" type="pres">
      <dgm:prSet presAssocID="{827E67B4-E60B-4C44-96C9-13C7FE11AA0B}" presName="sibTrans" presStyleCnt="0"/>
      <dgm:spPr/>
    </dgm:pt>
    <dgm:pt modelId="{08B4A45A-F660-4AAD-8983-9694213C54E8}" type="pres">
      <dgm:prSet presAssocID="{6F379B9E-22A6-4B7E-80F8-1EE1305D661B}" presName="compNode" presStyleCnt="0"/>
      <dgm:spPr/>
    </dgm:pt>
    <dgm:pt modelId="{A9B7FE1C-3776-433A-B98E-006754FB9FC6}" type="pres">
      <dgm:prSet presAssocID="{6F379B9E-22A6-4B7E-80F8-1EE1305D661B}" presName="iconBgRect" presStyleLbl="bgShp" presStyleIdx="1" presStyleCnt="3"/>
      <dgm:spPr/>
    </dgm:pt>
    <dgm:pt modelId="{ADD0B586-226E-4F34-B0E2-F728C31C2D5E}" type="pres">
      <dgm:prSet presAssocID="{6F379B9E-22A6-4B7E-80F8-1EE1305D661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4436BAE-E305-4640-B922-5020F082238F}" type="pres">
      <dgm:prSet presAssocID="{6F379B9E-22A6-4B7E-80F8-1EE1305D661B}" presName="spaceRect" presStyleCnt="0"/>
      <dgm:spPr/>
    </dgm:pt>
    <dgm:pt modelId="{0F98C7F0-B864-49B0-B682-EB6D6D1EC4BB}" type="pres">
      <dgm:prSet presAssocID="{6F379B9E-22A6-4B7E-80F8-1EE1305D661B}" presName="textRect" presStyleLbl="revTx" presStyleIdx="1" presStyleCnt="3">
        <dgm:presLayoutVars>
          <dgm:chMax val="1"/>
          <dgm:chPref val="1"/>
        </dgm:presLayoutVars>
      </dgm:prSet>
      <dgm:spPr/>
    </dgm:pt>
    <dgm:pt modelId="{076ECAFB-86EA-4411-8854-10CF3A334CB9}" type="pres">
      <dgm:prSet presAssocID="{BFF0D37C-5225-421D-B3DD-2117CF880404}" presName="sibTrans" presStyleCnt="0"/>
      <dgm:spPr/>
    </dgm:pt>
    <dgm:pt modelId="{D14F6CFF-7B9B-44BD-A77C-A5DC36077D9E}" type="pres">
      <dgm:prSet presAssocID="{1E5DFC24-CC82-4461-9250-6786742D045D}" presName="compNode" presStyleCnt="0"/>
      <dgm:spPr/>
    </dgm:pt>
    <dgm:pt modelId="{22340A6E-534C-4D20-9CE5-7ADB17C2B562}" type="pres">
      <dgm:prSet presAssocID="{1E5DFC24-CC82-4461-9250-6786742D045D}" presName="iconBgRect" presStyleLbl="bgShp" presStyleIdx="2" presStyleCnt="3"/>
      <dgm:spPr/>
    </dgm:pt>
    <dgm:pt modelId="{5957FB3B-8A27-45F4-AACA-196FA131ABE8}" type="pres">
      <dgm:prSet presAssocID="{1E5DFC24-CC82-4461-9250-6786742D045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931C275-7AAD-458C-B904-85E7A19A00D5}" type="pres">
      <dgm:prSet presAssocID="{1E5DFC24-CC82-4461-9250-6786742D045D}" presName="spaceRect" presStyleCnt="0"/>
      <dgm:spPr/>
    </dgm:pt>
    <dgm:pt modelId="{83A28BB8-E0EB-4809-96F3-FE85353B3F14}" type="pres">
      <dgm:prSet presAssocID="{1E5DFC24-CC82-4461-9250-6786742D045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5369215-52AC-45DC-AF83-FF4995A61812}" type="presOf" srcId="{20C7FA96-4F11-42E5-8B8F-8EC4128ED501}" destId="{BF9FD787-600B-4AC9-B0DD-B23CAAFB41E2}" srcOrd="0" destOrd="0" presId="urn:microsoft.com/office/officeart/2018/5/layout/IconCircleLabelList"/>
    <dgm:cxn modelId="{0898B06A-8463-4971-863A-F435073AFD7E}" srcId="{20C7FA96-4F11-42E5-8B8F-8EC4128ED501}" destId="{1E5DFC24-CC82-4461-9250-6786742D045D}" srcOrd="2" destOrd="0" parTransId="{02D0F6EA-E215-46C3-BD4C-29196EE71D0E}" sibTransId="{FA5D022B-7FEE-44C7-969F-1CD07248DB7B}"/>
    <dgm:cxn modelId="{00FB226D-8D91-4E78-9E47-CC87717DA968}" type="presOf" srcId="{1E5DFC24-CC82-4461-9250-6786742D045D}" destId="{83A28BB8-E0EB-4809-96F3-FE85353B3F14}" srcOrd="0" destOrd="0" presId="urn:microsoft.com/office/officeart/2018/5/layout/IconCircleLabelList"/>
    <dgm:cxn modelId="{AC594088-0157-4C7D-BD6B-C33CF400D64C}" type="presOf" srcId="{6F379B9E-22A6-4B7E-80F8-1EE1305D661B}" destId="{0F98C7F0-B864-49B0-B682-EB6D6D1EC4BB}" srcOrd="0" destOrd="0" presId="urn:microsoft.com/office/officeart/2018/5/layout/IconCircleLabelList"/>
    <dgm:cxn modelId="{67CB6CC0-2AD7-4CE0-B64A-61C3DFF481C1}" srcId="{20C7FA96-4F11-42E5-8B8F-8EC4128ED501}" destId="{78A663F7-610A-4A44-B718-48BC35D9D4DD}" srcOrd="0" destOrd="0" parTransId="{A53F4E07-DAF5-46EF-A168-F9900907E504}" sibTransId="{827E67B4-E60B-4C44-96C9-13C7FE11AA0B}"/>
    <dgm:cxn modelId="{626DCDCF-65B5-468B-82DE-9381EF636F4A}" srcId="{20C7FA96-4F11-42E5-8B8F-8EC4128ED501}" destId="{6F379B9E-22A6-4B7E-80F8-1EE1305D661B}" srcOrd="1" destOrd="0" parTransId="{4482E75C-FB34-4CEB-8C38-F037DA3DABD2}" sibTransId="{BFF0D37C-5225-421D-B3DD-2117CF880404}"/>
    <dgm:cxn modelId="{C894C2F0-0ECC-4F3E-BC9E-1F5AF340B56D}" type="presOf" srcId="{78A663F7-610A-4A44-B718-48BC35D9D4DD}" destId="{FCE61C6C-83DF-4B6F-B07A-6757101E8C06}" srcOrd="0" destOrd="0" presId="urn:microsoft.com/office/officeart/2018/5/layout/IconCircleLabelList"/>
    <dgm:cxn modelId="{E0A00F19-D93E-4EE4-A6A7-8850298CC35F}" type="presParOf" srcId="{BF9FD787-600B-4AC9-B0DD-B23CAAFB41E2}" destId="{28B9E637-F5C8-49BA-9EBF-CA9DD76DA259}" srcOrd="0" destOrd="0" presId="urn:microsoft.com/office/officeart/2018/5/layout/IconCircleLabelList"/>
    <dgm:cxn modelId="{9EC09308-274B-4362-9F71-352A1EF1EFB4}" type="presParOf" srcId="{28B9E637-F5C8-49BA-9EBF-CA9DD76DA259}" destId="{5E5E02C4-2C7D-4CA0-9B89-0B2EFD5D5AF6}" srcOrd="0" destOrd="0" presId="urn:microsoft.com/office/officeart/2018/5/layout/IconCircleLabelList"/>
    <dgm:cxn modelId="{65C6ECCB-3672-415A-86F0-4255B4F90BA3}" type="presParOf" srcId="{28B9E637-F5C8-49BA-9EBF-CA9DD76DA259}" destId="{6EFB45D8-24A2-430A-AD68-F7C1E817042C}" srcOrd="1" destOrd="0" presId="urn:microsoft.com/office/officeart/2018/5/layout/IconCircleLabelList"/>
    <dgm:cxn modelId="{BB254F9C-D793-4418-A876-101D4E3D2DC2}" type="presParOf" srcId="{28B9E637-F5C8-49BA-9EBF-CA9DD76DA259}" destId="{26369B80-00FE-44E4-BB64-5C08F0206792}" srcOrd="2" destOrd="0" presId="urn:microsoft.com/office/officeart/2018/5/layout/IconCircleLabelList"/>
    <dgm:cxn modelId="{444356FD-C2E7-484F-AF76-8139AC5864E9}" type="presParOf" srcId="{28B9E637-F5C8-49BA-9EBF-CA9DD76DA259}" destId="{FCE61C6C-83DF-4B6F-B07A-6757101E8C06}" srcOrd="3" destOrd="0" presId="urn:microsoft.com/office/officeart/2018/5/layout/IconCircleLabelList"/>
    <dgm:cxn modelId="{5AFCFB42-FF3A-479C-95A8-C632A4BB1067}" type="presParOf" srcId="{BF9FD787-600B-4AC9-B0DD-B23CAAFB41E2}" destId="{122F3F3F-5949-4D82-918B-934FEF82BAD3}" srcOrd="1" destOrd="0" presId="urn:microsoft.com/office/officeart/2018/5/layout/IconCircleLabelList"/>
    <dgm:cxn modelId="{4B2911B4-61D3-40B6-BF45-2567073B127F}" type="presParOf" srcId="{BF9FD787-600B-4AC9-B0DD-B23CAAFB41E2}" destId="{08B4A45A-F660-4AAD-8983-9694213C54E8}" srcOrd="2" destOrd="0" presId="urn:microsoft.com/office/officeart/2018/5/layout/IconCircleLabelList"/>
    <dgm:cxn modelId="{CB148611-11BB-4DA8-8295-4BFEA55F9301}" type="presParOf" srcId="{08B4A45A-F660-4AAD-8983-9694213C54E8}" destId="{A9B7FE1C-3776-433A-B98E-006754FB9FC6}" srcOrd="0" destOrd="0" presId="urn:microsoft.com/office/officeart/2018/5/layout/IconCircleLabelList"/>
    <dgm:cxn modelId="{C229D498-7AF6-41BC-8A91-DE810C1FDD68}" type="presParOf" srcId="{08B4A45A-F660-4AAD-8983-9694213C54E8}" destId="{ADD0B586-226E-4F34-B0E2-F728C31C2D5E}" srcOrd="1" destOrd="0" presId="urn:microsoft.com/office/officeart/2018/5/layout/IconCircleLabelList"/>
    <dgm:cxn modelId="{08CA1108-4279-410C-A8AD-A3277C065132}" type="presParOf" srcId="{08B4A45A-F660-4AAD-8983-9694213C54E8}" destId="{04436BAE-E305-4640-B922-5020F082238F}" srcOrd="2" destOrd="0" presId="urn:microsoft.com/office/officeart/2018/5/layout/IconCircleLabelList"/>
    <dgm:cxn modelId="{821614F6-BF49-44DB-80B9-9B028BAF69B4}" type="presParOf" srcId="{08B4A45A-F660-4AAD-8983-9694213C54E8}" destId="{0F98C7F0-B864-49B0-B682-EB6D6D1EC4BB}" srcOrd="3" destOrd="0" presId="urn:microsoft.com/office/officeart/2018/5/layout/IconCircleLabelList"/>
    <dgm:cxn modelId="{D15427D2-7305-4BD9-8FC6-469DC012CE52}" type="presParOf" srcId="{BF9FD787-600B-4AC9-B0DD-B23CAAFB41E2}" destId="{076ECAFB-86EA-4411-8854-10CF3A334CB9}" srcOrd="3" destOrd="0" presId="urn:microsoft.com/office/officeart/2018/5/layout/IconCircleLabelList"/>
    <dgm:cxn modelId="{0EDA9CE0-2A1E-4296-949E-9E460520832E}" type="presParOf" srcId="{BF9FD787-600B-4AC9-B0DD-B23CAAFB41E2}" destId="{D14F6CFF-7B9B-44BD-A77C-A5DC36077D9E}" srcOrd="4" destOrd="0" presId="urn:microsoft.com/office/officeart/2018/5/layout/IconCircleLabelList"/>
    <dgm:cxn modelId="{E06D0989-7AB9-46EE-8376-F424F8249BBB}" type="presParOf" srcId="{D14F6CFF-7B9B-44BD-A77C-A5DC36077D9E}" destId="{22340A6E-534C-4D20-9CE5-7ADB17C2B562}" srcOrd="0" destOrd="0" presId="urn:microsoft.com/office/officeart/2018/5/layout/IconCircleLabelList"/>
    <dgm:cxn modelId="{AA7F251A-241E-4C16-8BA3-43EE3E973CB2}" type="presParOf" srcId="{D14F6CFF-7B9B-44BD-A77C-A5DC36077D9E}" destId="{5957FB3B-8A27-45F4-AACA-196FA131ABE8}" srcOrd="1" destOrd="0" presId="urn:microsoft.com/office/officeart/2018/5/layout/IconCircleLabelList"/>
    <dgm:cxn modelId="{050C6BD2-29B2-40F5-8836-739675A981C6}" type="presParOf" srcId="{D14F6CFF-7B9B-44BD-A77C-A5DC36077D9E}" destId="{C931C275-7AAD-458C-B904-85E7A19A00D5}" srcOrd="2" destOrd="0" presId="urn:microsoft.com/office/officeart/2018/5/layout/IconCircleLabelList"/>
    <dgm:cxn modelId="{EF4FF79B-D4D9-4ED0-AC7D-398DC71F8505}" type="presParOf" srcId="{D14F6CFF-7B9B-44BD-A77C-A5DC36077D9E}" destId="{83A28BB8-E0EB-4809-96F3-FE85353B3F1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5E02C4-2C7D-4CA0-9B89-0B2EFD5D5AF6}">
      <dsp:nvSpPr>
        <dsp:cNvPr id="0" name=""/>
        <dsp:cNvSpPr/>
      </dsp:nvSpPr>
      <dsp:spPr>
        <a:xfrm>
          <a:off x="686474" y="242140"/>
          <a:ext cx="1990125" cy="19901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FB45D8-24A2-430A-AD68-F7C1E817042C}">
      <dsp:nvSpPr>
        <dsp:cNvPr id="0" name=""/>
        <dsp:cNvSpPr/>
      </dsp:nvSpPr>
      <dsp:spPr>
        <a:xfrm>
          <a:off x="1110599" y="666265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E61C6C-83DF-4B6F-B07A-6757101E8C06}">
      <dsp:nvSpPr>
        <dsp:cNvPr id="0" name=""/>
        <dsp:cNvSpPr/>
      </dsp:nvSpPr>
      <dsp:spPr>
        <a:xfrm>
          <a:off x="50287" y="2852140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/>
            <a:t>Why</a:t>
          </a:r>
        </a:p>
      </dsp:txBody>
      <dsp:txXfrm>
        <a:off x="50287" y="2852140"/>
        <a:ext cx="3262500" cy="720000"/>
      </dsp:txXfrm>
    </dsp:sp>
    <dsp:sp modelId="{A9B7FE1C-3776-433A-B98E-006754FB9FC6}">
      <dsp:nvSpPr>
        <dsp:cNvPr id="0" name=""/>
        <dsp:cNvSpPr/>
      </dsp:nvSpPr>
      <dsp:spPr>
        <a:xfrm>
          <a:off x="4519912" y="242140"/>
          <a:ext cx="1990125" cy="19901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D0B586-226E-4F34-B0E2-F728C31C2D5E}">
      <dsp:nvSpPr>
        <dsp:cNvPr id="0" name=""/>
        <dsp:cNvSpPr/>
      </dsp:nvSpPr>
      <dsp:spPr>
        <a:xfrm>
          <a:off x="4944037" y="666265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98C7F0-B864-49B0-B682-EB6D6D1EC4BB}">
      <dsp:nvSpPr>
        <dsp:cNvPr id="0" name=""/>
        <dsp:cNvSpPr/>
      </dsp:nvSpPr>
      <dsp:spPr>
        <a:xfrm>
          <a:off x="3883725" y="2852140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/>
            <a:t>Purpose</a:t>
          </a:r>
        </a:p>
      </dsp:txBody>
      <dsp:txXfrm>
        <a:off x="3883725" y="2852140"/>
        <a:ext cx="3262500" cy="720000"/>
      </dsp:txXfrm>
    </dsp:sp>
    <dsp:sp modelId="{22340A6E-534C-4D20-9CE5-7ADB17C2B562}">
      <dsp:nvSpPr>
        <dsp:cNvPr id="0" name=""/>
        <dsp:cNvSpPr/>
      </dsp:nvSpPr>
      <dsp:spPr>
        <a:xfrm>
          <a:off x="8353350" y="242140"/>
          <a:ext cx="1990125" cy="19901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57FB3B-8A27-45F4-AACA-196FA131ABE8}">
      <dsp:nvSpPr>
        <dsp:cNvPr id="0" name=""/>
        <dsp:cNvSpPr/>
      </dsp:nvSpPr>
      <dsp:spPr>
        <a:xfrm>
          <a:off x="8777475" y="666265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A28BB8-E0EB-4809-96F3-FE85353B3F14}">
      <dsp:nvSpPr>
        <dsp:cNvPr id="0" name=""/>
        <dsp:cNvSpPr/>
      </dsp:nvSpPr>
      <dsp:spPr>
        <a:xfrm>
          <a:off x="7717162" y="2852140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/>
            <a:t>Expected outcome</a:t>
          </a:r>
        </a:p>
      </dsp:txBody>
      <dsp:txXfrm>
        <a:off x="7717162" y="2852140"/>
        <a:ext cx="326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Aeroplane taking off against dramatic sky">
            <a:extLst>
              <a:ext uri="{FF2B5EF4-FFF2-40B4-BE49-F238E27FC236}">
                <a16:creationId xmlns:a16="http://schemas.microsoft.com/office/drawing/2014/main" id="{23830973-DB5F-4A8D-9858-7EC498D3E5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3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5452529" cy="3569242"/>
          </a:xfrm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Airline information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551031"/>
            <a:ext cx="5449479" cy="1663493"/>
          </a:xfrm>
        </p:spPr>
        <p:txBody>
          <a:bodyPr anchor="b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Group 19, Svetoslav, Rajinder, Jason, Jasper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31935" y="1397930"/>
            <a:ext cx="6858003" cy="4062128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8" name="Rectangle 17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Graphic 6" descr="Checkmark">
            <a:extLst>
              <a:ext uri="{FF2B5EF4-FFF2-40B4-BE49-F238E27FC236}">
                <a16:creationId xmlns:a16="http://schemas.microsoft.com/office/drawing/2014/main" id="{18DF60A6-E46B-415E-9CE8-7F8F1D393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8957" y="536739"/>
            <a:ext cx="3358538" cy="3358538"/>
          </a:xfrm>
          <a:prstGeom prst="rect">
            <a:avLst/>
          </a:prstGeom>
        </p:spPr>
      </p:pic>
      <p:sp>
        <p:nvSpPr>
          <p:cNvPr id="30" name="Rectangle 19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1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65523"/>
            <a:ext cx="11303626" cy="2045243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1299C1-4C9D-4625-AD4B-9D568594F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4572000"/>
            <a:ext cx="10965141" cy="8952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26878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DFCF5-1C83-478C-A88C-71979A3E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EEB78-50F0-47E2-8B47-4678EAA0F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Use case diagram</a:t>
            </a:r>
          </a:p>
          <a:p>
            <a:r>
              <a:rPr lang="en-US" dirty="0"/>
              <a:t>Activity diagram</a:t>
            </a:r>
          </a:p>
          <a:p>
            <a:r>
              <a:rPr lang="en-US" dirty="0"/>
              <a:t>Domain model</a:t>
            </a:r>
          </a:p>
          <a:p>
            <a:r>
              <a:rPr lang="en-US" dirty="0"/>
              <a:t>Class diagram</a:t>
            </a:r>
          </a:p>
          <a:p>
            <a:r>
              <a:rPr lang="en-US" dirty="0"/>
              <a:t>Test cases</a:t>
            </a:r>
          </a:p>
          <a:p>
            <a:r>
              <a:rPr lang="en-US" dirty="0"/>
              <a:t>Application(So far)</a:t>
            </a:r>
          </a:p>
          <a:p>
            <a:r>
              <a:rPr lang="en-US" dirty="0"/>
              <a:t>Conclusion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038799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066B13D4-2B8F-439F-BA47-E8ABDC9B19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8197946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7846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45483-CD8F-4458-9405-5835BFE1F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079DE7-C3D4-4AA6-B944-4030A4061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408" y="702156"/>
            <a:ext cx="4023197" cy="581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244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D0054-D39B-40B4-9B3B-B9B7B1F6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</a:t>
            </a:r>
            <a:endParaRPr lang="en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FB8E90-2E41-4685-9F1F-CCB998CB9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756" y="910957"/>
            <a:ext cx="5632545" cy="503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007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AD85C-0E9C-4FC3-BB03-6EFE0D48A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model</a:t>
            </a:r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8C32B6-A451-4445-AFF6-9A5DAD0DF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804" y="1016624"/>
            <a:ext cx="8539659" cy="513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417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0C15B-62EA-4BA3-A462-0AB0A810B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0E8CA-60F8-4A45-B2E9-AC2900D96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1378520"/>
          </a:xfrm>
        </p:spPr>
        <p:txBody>
          <a:bodyPr/>
          <a:lstStyle/>
          <a:p>
            <a:r>
              <a:rPr lang="en-US" dirty="0"/>
              <a:t>View in visual paradigm</a:t>
            </a:r>
          </a:p>
          <a:p>
            <a:r>
              <a:rPr lang="en-US" dirty="0"/>
              <a:t>https://raw.githubusercontent.com/FontysVenlo/prj2-2021-prj2-2021-g19/master/design/ClassDiagram/ClassDiagram.svg?token=ALUAK4R3MP6YLHX4C3HH5LTAOWHMU</a:t>
            </a:r>
          </a:p>
        </p:txBody>
      </p:sp>
    </p:spTree>
    <p:extLst>
      <p:ext uri="{BB962C8B-B14F-4D97-AF65-F5344CB8AC3E}">
        <p14:creationId xmlns:p14="http://schemas.microsoft.com/office/powerpoint/2010/main" val="82732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D47B6-7BA0-492F-A00C-591953470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5B24B-57CD-4345-BDFC-664C5E563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1866612"/>
          </a:xfrm>
        </p:spPr>
        <p:txBody>
          <a:bodyPr/>
          <a:lstStyle/>
          <a:p>
            <a:r>
              <a:rPr lang="en-US" dirty="0"/>
              <a:t>Lookup in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https://github.com/FontysVenlo/prj2-2021-prj2-2021-g19/blob/master/analysis/TestScenarios.md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12570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Tablet">
            <a:extLst>
              <a:ext uri="{FF2B5EF4-FFF2-40B4-BE49-F238E27FC236}">
                <a16:creationId xmlns:a16="http://schemas.microsoft.com/office/drawing/2014/main" id="{531AB0FC-B641-45FE-A2EF-1328A9627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8957" y="536739"/>
            <a:ext cx="3358538" cy="335853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65523"/>
            <a:ext cx="11303626" cy="2045243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59B8F-7B7E-479A-AA22-CEF78D47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4572000"/>
            <a:ext cx="10965141" cy="8952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Application demo</a:t>
            </a:r>
          </a:p>
        </p:txBody>
      </p:sp>
    </p:spTree>
    <p:extLst>
      <p:ext uri="{BB962C8B-B14F-4D97-AF65-F5344CB8AC3E}">
        <p14:creationId xmlns:p14="http://schemas.microsoft.com/office/powerpoint/2010/main" val="281322200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{1D5C1EE6-05DC-4AC5-9804-7E7EC4A106BD}tf33552983_win32</Template>
  <TotalTime>28</TotalTime>
  <Words>104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Franklin Gothic Book</vt:lpstr>
      <vt:lpstr>Franklin Gothic Demi</vt:lpstr>
      <vt:lpstr>Gill Sans MT</vt:lpstr>
      <vt:lpstr>Wingdings 2</vt:lpstr>
      <vt:lpstr>DividendVTI</vt:lpstr>
      <vt:lpstr>Airline information system</vt:lpstr>
      <vt:lpstr>Table of contents</vt:lpstr>
      <vt:lpstr>Introduction</vt:lpstr>
      <vt:lpstr>Use case diagram</vt:lpstr>
      <vt:lpstr>Activity Diagram</vt:lpstr>
      <vt:lpstr>Domain model</vt:lpstr>
      <vt:lpstr>Class diagram</vt:lpstr>
      <vt:lpstr>Test cases</vt:lpstr>
      <vt:lpstr>Application demo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information system</dc:title>
  <dc:creator>Jasper Lamers</dc:creator>
  <cp:lastModifiedBy>Jasper Lamers</cp:lastModifiedBy>
  <cp:revision>4</cp:revision>
  <dcterms:created xsi:type="dcterms:W3CDTF">2021-04-06T12:09:29Z</dcterms:created>
  <dcterms:modified xsi:type="dcterms:W3CDTF">2021-04-06T12:37:36Z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