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32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2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8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InfluxDB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E75-CBFC-91FA-F438-EE757C2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details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EA1F-63B4-8893-D85C-28AE0DC0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Drag&amp;Drop</a:t>
            </a:r>
            <a:r>
              <a:rPr lang="en-US" dirty="0"/>
              <a:t> GUI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drag &amp; drop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linear (arrow) connection between the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data transfer possible by declaring source and target containers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02886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247</TotalTime>
  <Words>108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Prices per provider</vt:lpstr>
      <vt:lpstr>Timeseries DBs options</vt:lpstr>
      <vt:lpstr>Front-end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28</cp:revision>
  <dcterms:created xsi:type="dcterms:W3CDTF">2022-12-22T14:55:34Z</dcterms:created>
  <dcterms:modified xsi:type="dcterms:W3CDTF">2022-12-23T10:11:05Z</dcterms:modified>
</cp:coreProperties>
</file>