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78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5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2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91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6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23C19-E005-9C65-5D21-C7D58B59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Databricks (</a:t>
            </a:r>
            <a:r>
              <a:rPr lang="en-US" sz="6000" dirty="0">
                <a:solidFill>
                  <a:srgbClr val="00B050"/>
                </a:solidFill>
              </a:rPr>
              <a:t>AWS</a:t>
            </a:r>
            <a:r>
              <a:rPr lang="en-US" sz="6000" dirty="0"/>
              <a:t>) Pricing</a:t>
            </a:r>
            <a:endParaRPr lang="en-NL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BD26-62E7-7148-6756-09DFE092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Approximate Databricks units' usage -&gt; ~4860 / month.</a:t>
            </a:r>
          </a:p>
          <a:p>
            <a:pPr>
              <a:lnSpc>
                <a:spcPct val="90000"/>
              </a:lnSpc>
            </a:pPr>
            <a:r>
              <a:rPr lang="en-US" sz="1700" u="sng" dirty="0"/>
              <a:t>~$2673/month.</a:t>
            </a:r>
            <a:endParaRPr lang="en-NL" sz="1700" u="sng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35F4B9-1E42-AF9D-52FE-93A21A638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72" r="3993" b="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EDA0-88F8-BBB7-CBA8-5DBB8AC7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Snowflake(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/>
              <a:t>) Pricing</a:t>
            </a:r>
            <a:endParaRPr lang="en-NL" dirty="0"/>
          </a:p>
        </p:txBody>
      </p:sp>
      <p:pic>
        <p:nvPicPr>
          <p:cNvPr id="5" name="Picture 4" descr="Snowflake">
            <a:extLst>
              <a:ext uri="{FF2B5EF4-FFF2-40B4-BE49-F238E27FC236}">
                <a16:creationId xmlns:a16="http://schemas.microsoft.com/office/drawing/2014/main" id="{38404314-7A73-2895-EFA8-786C3E30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9" r="44328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E6BD-8D44-1E2C-BEFF-3F3818E4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r>
              <a:rPr lang="en-US" dirty="0"/>
              <a:t>Approximate Snowflake credits usage -&gt; ~1000 per month.</a:t>
            </a:r>
          </a:p>
          <a:p>
            <a:r>
              <a:rPr lang="en-US" dirty="0"/>
              <a:t>Storage cost -&gt; $40 per TB/month.</a:t>
            </a:r>
          </a:p>
          <a:p>
            <a:r>
              <a:rPr lang="en-US" u="sng" dirty="0"/>
              <a:t>$2640 total price per month. </a:t>
            </a:r>
            <a:endParaRPr lang="en-NL" u="sng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k ledge at the sea">
            <a:extLst>
              <a:ext uri="{FF2B5EF4-FFF2-40B4-BE49-F238E27FC236}">
                <a16:creationId xmlns:a16="http://schemas.microsoft.com/office/drawing/2014/main" id="{B82C2A6E-019A-B9AD-4D3D-8D96302A9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23259-F06C-F78A-6D95-46B874F4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980F-1D24-436C-A9AF-6B3EC1B4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>
                <a:solidFill>
                  <a:srgbClr val="FFFFFF"/>
                </a:solidFill>
              </a:rPr>
              <a:t>$1538 per month.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5F2C2-2859-7B42-C7D8-8174FDA3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sz="3800" dirty="0"/>
              <a:t>Margin Databricks(AWS) - AWS per month</a:t>
            </a:r>
            <a:endParaRPr lang="en-NL" sz="3800" dirty="0"/>
          </a:p>
        </p:txBody>
      </p:sp>
      <p:pic>
        <p:nvPicPr>
          <p:cNvPr id="5" name="Picture 4" descr="Full Frame Shot Of Palm Trees At Night">
            <a:extLst>
              <a:ext uri="{FF2B5EF4-FFF2-40B4-BE49-F238E27FC236}">
                <a16:creationId xmlns:a16="http://schemas.microsoft.com/office/drawing/2014/main" id="{AC589D48-74B6-640B-93C3-6D6E0FCC9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4" r="1362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EB77-7FFB-7757-B8B5-CB3394A6A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n-US" dirty="0"/>
              <a:t>Databricks(AWS) – AWS</a:t>
            </a:r>
          </a:p>
          <a:p>
            <a:r>
              <a:rPr lang="en-US" u="sng" dirty="0"/>
              <a:t>$2763 - $1538 = $1225 (</a:t>
            </a:r>
            <a:r>
              <a:rPr lang="en-US" u="sng" dirty="0">
                <a:solidFill>
                  <a:srgbClr val="00B050"/>
                </a:solidFill>
              </a:rPr>
              <a:t>44%</a:t>
            </a:r>
            <a:r>
              <a:rPr lang="en-US" u="sng" dirty="0"/>
              <a:t> of the revenue)</a:t>
            </a:r>
            <a:endParaRPr lang="en-NL" u="sng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nowflake">
            <a:extLst>
              <a:ext uri="{FF2B5EF4-FFF2-40B4-BE49-F238E27FC236}">
                <a16:creationId xmlns:a16="http://schemas.microsoft.com/office/drawing/2014/main" id="{B2951FC9-532A-0803-B1BF-FC63F1A24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1" b="98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ED8C6-0BAE-A311-6D2B-C8775C4A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Snowflake(AWS) – AWS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78A8-2876-DCD3-8FA9-C33071C7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>
                <a:solidFill>
                  <a:srgbClr val="FFFFFF"/>
                </a:solidFill>
              </a:rPr>
              <a:t>$2640 - $1538 = $1102(</a:t>
            </a:r>
            <a:r>
              <a:rPr lang="en-US" sz="2200" u="sng" dirty="0">
                <a:solidFill>
                  <a:srgbClr val="00B050"/>
                </a:solidFill>
              </a:rPr>
              <a:t>41%</a:t>
            </a:r>
            <a:r>
              <a:rPr lang="en-US" sz="2200" u="sng" dirty="0">
                <a:solidFill>
                  <a:srgbClr val="FFFFFF"/>
                </a:solidFill>
              </a:rPr>
              <a:t> of the revenue)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57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Sitka Banner</vt:lpstr>
      <vt:lpstr>HeadlinesVTI</vt:lpstr>
      <vt:lpstr>Databricks (AWS) Pricing</vt:lpstr>
      <vt:lpstr>Snowflake(AWS) Pricing</vt:lpstr>
      <vt:lpstr>AWS</vt:lpstr>
      <vt:lpstr>Margin Databricks(AWS) - AWS per month</vt:lpstr>
      <vt:lpstr>Snowflake(AWS) – AWS per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(AWS) Pricing</dc:title>
  <dc:creator>Svetoslav</dc:creator>
  <cp:lastModifiedBy>Svetoslav</cp:lastModifiedBy>
  <cp:revision>26</cp:revision>
  <dcterms:created xsi:type="dcterms:W3CDTF">2022-12-30T08:53:15Z</dcterms:created>
  <dcterms:modified xsi:type="dcterms:W3CDTF">2022-12-30T09:20:09Z</dcterms:modified>
</cp:coreProperties>
</file>