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1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6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97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32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92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49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34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12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6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95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27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44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8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01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88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6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0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AF81-76C7-F5D4-BBC6-B3387B41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per provider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0555C-753E-89FF-A7B2-A71E2C64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393" y="583616"/>
            <a:ext cx="6646065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 </a:t>
            </a:r>
            <a:r>
              <a:rPr lang="en-US" dirty="0">
                <a:solidFill>
                  <a:srgbClr val="FFFFFF"/>
                </a:solidFill>
              </a:rPr>
              <a:t>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642.5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657.79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$200/month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$100/month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No pricing for storage only, computing power is always included in pricing calculator.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../..</a:t>
            </a:r>
          </a:p>
        </p:txBody>
      </p:sp>
    </p:spTree>
    <p:extLst>
      <p:ext uri="{BB962C8B-B14F-4D97-AF65-F5344CB8AC3E}">
        <p14:creationId xmlns:p14="http://schemas.microsoft.com/office/powerpoint/2010/main" val="1034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7600-322D-4F93-1F5D-EF1E127B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 DBs options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DE50-D0C4-63CE-0BF4-C75F106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InfluxDB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Apache-Druid</a:t>
            </a:r>
          </a:p>
          <a:p>
            <a:r>
              <a:rPr lang="en-US" dirty="0"/>
              <a:t>Warp10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233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4E75-CBFC-91FA-F438-EE757C28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details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EA1F-63B4-8893-D85C-28AE0DC0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Drag&amp;Drop</a:t>
            </a:r>
            <a:r>
              <a:rPr lang="en-US" dirty="0"/>
              <a:t> GUI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drag &amp; drop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linear (arrow) connection between the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data transfer possible by declaring source and target containers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02886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283</TotalTime>
  <Words>108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Prices per provider</vt:lpstr>
      <vt:lpstr>Timeseries DBs options</vt:lpstr>
      <vt:lpstr>Front-end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Stoyanov,Svetoslav S.V.</dc:creator>
  <cp:lastModifiedBy>Svetoslav</cp:lastModifiedBy>
  <cp:revision>28</cp:revision>
  <dcterms:created xsi:type="dcterms:W3CDTF">2022-12-22T14:55:34Z</dcterms:created>
  <dcterms:modified xsi:type="dcterms:W3CDTF">2022-12-23T10:47:35Z</dcterms:modified>
</cp:coreProperties>
</file>