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D61BD-5D5F-404A-9AD5-BABE74F7C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7B47F-8BFB-458A-97D0-253F74F6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is available in all the popular languages and frameworks.</a:t>
          </a:r>
          <a:endParaRPr lang="en-US"/>
        </a:p>
      </dgm:t>
    </dgm:pt>
    <dgm:pt modelId="{DB9563AE-47C9-4BA6-B752-99A349CDBB5D}" type="parTrans" cxnId="{20F135F1-3946-48D9-BE8A-B2FC710ABA74}">
      <dgm:prSet/>
      <dgm:spPr/>
      <dgm:t>
        <a:bodyPr/>
        <a:lstStyle/>
        <a:p>
          <a:endParaRPr lang="en-US"/>
        </a:p>
      </dgm:t>
    </dgm:pt>
    <dgm:pt modelId="{D0A57549-313D-4AAC-9977-25A047B82330}" type="sibTrans" cxnId="{20F135F1-3946-48D9-BE8A-B2FC710ABA74}">
      <dgm:prSet/>
      <dgm:spPr/>
      <dgm:t>
        <a:bodyPr/>
        <a:lstStyle/>
        <a:p>
          <a:endParaRPr lang="en-US"/>
        </a:p>
      </dgm:t>
    </dgm:pt>
    <dgm:pt modelId="{490142A6-205A-4DC8-A9F1-D0F061695C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Easy-to-use quickstarts and documentation.</a:t>
          </a:r>
          <a:endParaRPr lang="en-US"/>
        </a:p>
      </dgm:t>
    </dgm:pt>
    <dgm:pt modelId="{3CBA515A-9017-4D14-858E-7E3F7E75ADD7}" type="parTrans" cxnId="{2CE86669-4BE9-4C15-8033-F76E9BFA594A}">
      <dgm:prSet/>
      <dgm:spPr/>
      <dgm:t>
        <a:bodyPr/>
        <a:lstStyle/>
        <a:p>
          <a:endParaRPr lang="en-US"/>
        </a:p>
      </dgm:t>
    </dgm:pt>
    <dgm:pt modelId="{A26DFE82-7BDE-4BF9-AC95-AB5F35930AE3}" type="sibTrans" cxnId="{2CE86669-4BE9-4C15-8033-F76E9BFA594A}">
      <dgm:prSet/>
      <dgm:spPr/>
      <dgm:t>
        <a:bodyPr/>
        <a:lstStyle/>
        <a:p>
          <a:endParaRPr lang="en-US"/>
        </a:p>
      </dgm:t>
    </dgm:pt>
    <dgm:pt modelId="{0D5C18CF-65EC-468D-B832-C179E37D8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has the largest community of cloud and open-source developers for time series database solutions.</a:t>
          </a:r>
          <a:endParaRPr lang="en-US"/>
        </a:p>
      </dgm:t>
    </dgm:pt>
    <dgm:pt modelId="{1609BE6E-D3CB-44DF-AE8D-24252746402E}" type="parTrans" cxnId="{44363BCD-2C62-47A9-A372-068F3937C964}">
      <dgm:prSet/>
      <dgm:spPr/>
      <dgm:t>
        <a:bodyPr/>
        <a:lstStyle/>
        <a:p>
          <a:endParaRPr lang="en-US"/>
        </a:p>
      </dgm:t>
    </dgm:pt>
    <dgm:pt modelId="{99ED6E14-AE42-49BD-8BF0-83C62DC65C0C}" type="sibTrans" cxnId="{44363BCD-2C62-47A9-A372-068F3937C964}">
      <dgm:prSet/>
      <dgm:spPr/>
      <dgm:t>
        <a:bodyPr/>
        <a:lstStyle/>
        <a:p>
          <a:endParaRPr lang="en-US"/>
        </a:p>
      </dgm:t>
    </dgm:pt>
    <dgm:pt modelId="{D7292027-4F9D-4737-B7AA-B474C0E6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delivers visibility with real-time analytics so developers can quickly act on their data, such as identifying patterns, predicting future outcomes, and turning insights into action.</a:t>
          </a:r>
          <a:endParaRPr lang="en-US"/>
        </a:p>
      </dgm:t>
    </dgm:pt>
    <dgm:pt modelId="{F0E3888B-93A7-49D8-95CF-50396E2ADB16}" type="parTrans" cxnId="{5597F9A1-5920-4EA9-9D8E-4FF64CDE52B6}">
      <dgm:prSet/>
      <dgm:spPr/>
      <dgm:t>
        <a:bodyPr/>
        <a:lstStyle/>
        <a:p>
          <a:endParaRPr lang="en-US"/>
        </a:p>
      </dgm:t>
    </dgm:pt>
    <dgm:pt modelId="{D65EBAFF-4C49-49EB-9552-D77FCBED8515}" type="sibTrans" cxnId="{5597F9A1-5920-4EA9-9D8E-4FF64CDE52B6}">
      <dgm:prSet/>
      <dgm:spPr/>
      <dgm:t>
        <a:bodyPr/>
        <a:lstStyle/>
        <a:p>
          <a:endParaRPr lang="en-US"/>
        </a:p>
      </dgm:t>
    </dgm:pt>
    <dgm:pt modelId="{D16A74F9-7591-473A-B75F-D74386E384B5}" type="pres">
      <dgm:prSet presAssocID="{7A3D61BD-5D5F-404A-9AD5-BABE74F7CAB3}" presName="root" presStyleCnt="0">
        <dgm:presLayoutVars>
          <dgm:dir/>
          <dgm:resizeHandles val="exact"/>
        </dgm:presLayoutVars>
      </dgm:prSet>
      <dgm:spPr/>
    </dgm:pt>
    <dgm:pt modelId="{A2212C03-6E66-46CE-B489-40A4B983DB94}" type="pres">
      <dgm:prSet presAssocID="{5277B47F-8BFB-458A-97D0-253F74F6AD54}" presName="compNode" presStyleCnt="0"/>
      <dgm:spPr/>
    </dgm:pt>
    <dgm:pt modelId="{CBEACFFB-1A46-4FE8-B16F-0B62539F9FE8}" type="pres">
      <dgm:prSet presAssocID="{5277B47F-8BFB-458A-97D0-253F74F6AD54}" presName="bgRect" presStyleLbl="bgShp" presStyleIdx="0" presStyleCnt="4"/>
      <dgm:spPr/>
    </dgm:pt>
    <dgm:pt modelId="{C0241726-6F16-4B64-ABE4-6916B3521CF7}" type="pres">
      <dgm:prSet presAssocID="{5277B47F-8BFB-458A-97D0-253F74F6A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A5D308-A5B9-43B0-AB9E-A58B0CDEF03B}" type="pres">
      <dgm:prSet presAssocID="{5277B47F-8BFB-458A-97D0-253F74F6AD54}" presName="spaceRect" presStyleCnt="0"/>
      <dgm:spPr/>
    </dgm:pt>
    <dgm:pt modelId="{EB8C1B50-85F8-49AF-A501-8BF6D1D5B4F5}" type="pres">
      <dgm:prSet presAssocID="{5277B47F-8BFB-458A-97D0-253F74F6AD54}" presName="parTx" presStyleLbl="revTx" presStyleIdx="0" presStyleCnt="4">
        <dgm:presLayoutVars>
          <dgm:chMax val="0"/>
          <dgm:chPref val="0"/>
        </dgm:presLayoutVars>
      </dgm:prSet>
      <dgm:spPr/>
    </dgm:pt>
    <dgm:pt modelId="{821975D4-CACF-47A9-B619-43EB2398BB9F}" type="pres">
      <dgm:prSet presAssocID="{D0A57549-313D-4AAC-9977-25A047B82330}" presName="sibTrans" presStyleCnt="0"/>
      <dgm:spPr/>
    </dgm:pt>
    <dgm:pt modelId="{B317684C-5326-46FC-B9BD-E5F5F9A6B70E}" type="pres">
      <dgm:prSet presAssocID="{490142A6-205A-4DC8-A9F1-D0F061695CCC}" presName="compNode" presStyleCnt="0"/>
      <dgm:spPr/>
    </dgm:pt>
    <dgm:pt modelId="{37EDC755-51B2-4086-BEF0-A771CDDD1D74}" type="pres">
      <dgm:prSet presAssocID="{490142A6-205A-4DC8-A9F1-D0F061695CCC}" presName="bgRect" presStyleLbl="bgShp" presStyleIdx="1" presStyleCnt="4"/>
      <dgm:spPr/>
    </dgm:pt>
    <dgm:pt modelId="{027C8D00-ABCF-4680-A541-F5E5739DA621}" type="pres">
      <dgm:prSet presAssocID="{490142A6-205A-4DC8-A9F1-D0F061695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9DF54D-A870-427B-BE5E-7E4C9EAF6C79}" type="pres">
      <dgm:prSet presAssocID="{490142A6-205A-4DC8-A9F1-D0F061695CCC}" presName="spaceRect" presStyleCnt="0"/>
      <dgm:spPr/>
    </dgm:pt>
    <dgm:pt modelId="{A4F99401-8A12-4BB3-B34E-3BF876969774}" type="pres">
      <dgm:prSet presAssocID="{490142A6-205A-4DC8-A9F1-D0F061695CCC}" presName="parTx" presStyleLbl="revTx" presStyleIdx="1" presStyleCnt="4">
        <dgm:presLayoutVars>
          <dgm:chMax val="0"/>
          <dgm:chPref val="0"/>
        </dgm:presLayoutVars>
      </dgm:prSet>
      <dgm:spPr/>
    </dgm:pt>
    <dgm:pt modelId="{119A484C-4607-43FF-82D8-1C3897063596}" type="pres">
      <dgm:prSet presAssocID="{A26DFE82-7BDE-4BF9-AC95-AB5F35930AE3}" presName="sibTrans" presStyleCnt="0"/>
      <dgm:spPr/>
    </dgm:pt>
    <dgm:pt modelId="{BBD38330-0013-4B74-985E-44C47EEF948E}" type="pres">
      <dgm:prSet presAssocID="{0D5C18CF-65EC-468D-B832-C179E37D8D65}" presName="compNode" presStyleCnt="0"/>
      <dgm:spPr/>
    </dgm:pt>
    <dgm:pt modelId="{75E89F28-386C-4D24-A4DD-1B8D7E968A15}" type="pres">
      <dgm:prSet presAssocID="{0D5C18CF-65EC-468D-B832-C179E37D8D65}" presName="bgRect" presStyleLbl="bgShp" presStyleIdx="2" presStyleCnt="4"/>
      <dgm:spPr/>
    </dgm:pt>
    <dgm:pt modelId="{0E015E6A-950B-4572-98F1-A5103FFD6B4E}" type="pres">
      <dgm:prSet presAssocID="{0D5C18CF-65EC-468D-B832-C179E37D8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7FF430-7B83-43F5-AABA-339368198352}" type="pres">
      <dgm:prSet presAssocID="{0D5C18CF-65EC-468D-B832-C179E37D8D65}" presName="spaceRect" presStyleCnt="0"/>
      <dgm:spPr/>
    </dgm:pt>
    <dgm:pt modelId="{509499D0-F62F-41A1-BA2D-51BD40F76E79}" type="pres">
      <dgm:prSet presAssocID="{0D5C18CF-65EC-468D-B832-C179E37D8D65}" presName="parTx" presStyleLbl="revTx" presStyleIdx="2" presStyleCnt="4">
        <dgm:presLayoutVars>
          <dgm:chMax val="0"/>
          <dgm:chPref val="0"/>
        </dgm:presLayoutVars>
      </dgm:prSet>
      <dgm:spPr/>
    </dgm:pt>
    <dgm:pt modelId="{62AE5997-4BFE-4EC2-8694-2F60A4934711}" type="pres">
      <dgm:prSet presAssocID="{99ED6E14-AE42-49BD-8BF0-83C62DC65C0C}" presName="sibTrans" presStyleCnt="0"/>
      <dgm:spPr/>
    </dgm:pt>
    <dgm:pt modelId="{5E7780F3-DAD1-49B9-8910-5E1ED13648F7}" type="pres">
      <dgm:prSet presAssocID="{D7292027-4F9D-4737-B7AA-B474C0E620BA}" presName="compNode" presStyleCnt="0"/>
      <dgm:spPr/>
    </dgm:pt>
    <dgm:pt modelId="{69BFD01E-1287-4119-9F97-EB590F358C2C}" type="pres">
      <dgm:prSet presAssocID="{D7292027-4F9D-4737-B7AA-B474C0E620BA}" presName="bgRect" presStyleLbl="bgShp" presStyleIdx="3" presStyleCnt="4"/>
      <dgm:spPr/>
    </dgm:pt>
    <dgm:pt modelId="{DDD85E11-29B6-40DA-AFFA-7ABD3BE3821D}" type="pres">
      <dgm:prSet presAssocID="{D7292027-4F9D-4737-B7AA-B474C0E620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63B806-BBE6-417D-A0F4-4847DFF0C739}" type="pres">
      <dgm:prSet presAssocID="{D7292027-4F9D-4737-B7AA-B474C0E620BA}" presName="spaceRect" presStyleCnt="0"/>
      <dgm:spPr/>
    </dgm:pt>
    <dgm:pt modelId="{C02C9F36-D087-4FDB-B925-78067E01EE45}" type="pres">
      <dgm:prSet presAssocID="{D7292027-4F9D-4737-B7AA-B474C0E62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F6338-CA21-414E-B541-4E39042C6033}" type="presOf" srcId="{7A3D61BD-5D5F-404A-9AD5-BABE74F7CAB3}" destId="{D16A74F9-7591-473A-B75F-D74386E384B5}" srcOrd="0" destOrd="0" presId="urn:microsoft.com/office/officeart/2018/2/layout/IconVerticalSolidList"/>
    <dgm:cxn modelId="{95E6F23E-10D5-436D-9202-2A0793D6DF9A}" type="presOf" srcId="{0D5C18CF-65EC-468D-B832-C179E37D8D65}" destId="{509499D0-F62F-41A1-BA2D-51BD40F76E79}" srcOrd="0" destOrd="0" presId="urn:microsoft.com/office/officeart/2018/2/layout/IconVerticalSolidList"/>
    <dgm:cxn modelId="{2CE86669-4BE9-4C15-8033-F76E9BFA594A}" srcId="{7A3D61BD-5D5F-404A-9AD5-BABE74F7CAB3}" destId="{490142A6-205A-4DC8-A9F1-D0F061695CCC}" srcOrd="1" destOrd="0" parTransId="{3CBA515A-9017-4D14-858E-7E3F7E75ADD7}" sibTransId="{A26DFE82-7BDE-4BF9-AC95-AB5F35930AE3}"/>
    <dgm:cxn modelId="{D1E8C575-0FF2-485B-8BF6-4D1907122CB3}" type="presOf" srcId="{D7292027-4F9D-4737-B7AA-B474C0E620BA}" destId="{C02C9F36-D087-4FDB-B925-78067E01EE45}" srcOrd="0" destOrd="0" presId="urn:microsoft.com/office/officeart/2018/2/layout/IconVerticalSolidList"/>
    <dgm:cxn modelId="{5597F9A1-5920-4EA9-9D8E-4FF64CDE52B6}" srcId="{7A3D61BD-5D5F-404A-9AD5-BABE74F7CAB3}" destId="{D7292027-4F9D-4737-B7AA-B474C0E620BA}" srcOrd="3" destOrd="0" parTransId="{F0E3888B-93A7-49D8-95CF-50396E2ADB16}" sibTransId="{D65EBAFF-4C49-49EB-9552-D77FCBED8515}"/>
    <dgm:cxn modelId="{BFC1EDC2-50E0-4125-86FD-CC80A782A88C}" type="presOf" srcId="{5277B47F-8BFB-458A-97D0-253F74F6AD54}" destId="{EB8C1B50-85F8-49AF-A501-8BF6D1D5B4F5}" srcOrd="0" destOrd="0" presId="urn:microsoft.com/office/officeart/2018/2/layout/IconVerticalSolidList"/>
    <dgm:cxn modelId="{44363BCD-2C62-47A9-A372-068F3937C964}" srcId="{7A3D61BD-5D5F-404A-9AD5-BABE74F7CAB3}" destId="{0D5C18CF-65EC-468D-B832-C179E37D8D65}" srcOrd="2" destOrd="0" parTransId="{1609BE6E-D3CB-44DF-AE8D-24252746402E}" sibTransId="{99ED6E14-AE42-49BD-8BF0-83C62DC65C0C}"/>
    <dgm:cxn modelId="{957827D9-0CD5-4B5F-B8B1-B1BFFF18C6B3}" type="presOf" srcId="{490142A6-205A-4DC8-A9F1-D0F061695CCC}" destId="{A4F99401-8A12-4BB3-B34E-3BF876969774}" srcOrd="0" destOrd="0" presId="urn:microsoft.com/office/officeart/2018/2/layout/IconVerticalSolidList"/>
    <dgm:cxn modelId="{20F135F1-3946-48D9-BE8A-B2FC710ABA74}" srcId="{7A3D61BD-5D5F-404A-9AD5-BABE74F7CAB3}" destId="{5277B47F-8BFB-458A-97D0-253F74F6AD54}" srcOrd="0" destOrd="0" parTransId="{DB9563AE-47C9-4BA6-B752-99A349CDBB5D}" sibTransId="{D0A57549-313D-4AAC-9977-25A047B82330}"/>
    <dgm:cxn modelId="{3EB13584-414E-469F-83D6-0F30BA8E797C}" type="presParOf" srcId="{D16A74F9-7591-473A-B75F-D74386E384B5}" destId="{A2212C03-6E66-46CE-B489-40A4B983DB94}" srcOrd="0" destOrd="0" presId="urn:microsoft.com/office/officeart/2018/2/layout/IconVerticalSolidList"/>
    <dgm:cxn modelId="{E230B0FA-0033-42EA-97C5-8C5A2D410922}" type="presParOf" srcId="{A2212C03-6E66-46CE-B489-40A4B983DB94}" destId="{CBEACFFB-1A46-4FE8-B16F-0B62539F9FE8}" srcOrd="0" destOrd="0" presId="urn:microsoft.com/office/officeart/2018/2/layout/IconVerticalSolidList"/>
    <dgm:cxn modelId="{34F3D7C1-6D7D-4E47-9682-467942831B43}" type="presParOf" srcId="{A2212C03-6E66-46CE-B489-40A4B983DB94}" destId="{C0241726-6F16-4B64-ABE4-6916B3521CF7}" srcOrd="1" destOrd="0" presId="urn:microsoft.com/office/officeart/2018/2/layout/IconVerticalSolidList"/>
    <dgm:cxn modelId="{EBF5CA2D-AF3C-44D3-B5EF-EBC2DC7ACE9D}" type="presParOf" srcId="{A2212C03-6E66-46CE-B489-40A4B983DB94}" destId="{A3A5D308-A5B9-43B0-AB9E-A58B0CDEF03B}" srcOrd="2" destOrd="0" presId="urn:microsoft.com/office/officeart/2018/2/layout/IconVerticalSolidList"/>
    <dgm:cxn modelId="{683B4DE8-E42D-4339-A625-EEA3B92EA06C}" type="presParOf" srcId="{A2212C03-6E66-46CE-B489-40A4B983DB94}" destId="{EB8C1B50-85F8-49AF-A501-8BF6D1D5B4F5}" srcOrd="3" destOrd="0" presId="urn:microsoft.com/office/officeart/2018/2/layout/IconVerticalSolidList"/>
    <dgm:cxn modelId="{A43011D6-1FD2-4E9B-835A-03515AA9DF0F}" type="presParOf" srcId="{D16A74F9-7591-473A-B75F-D74386E384B5}" destId="{821975D4-CACF-47A9-B619-43EB2398BB9F}" srcOrd="1" destOrd="0" presId="urn:microsoft.com/office/officeart/2018/2/layout/IconVerticalSolidList"/>
    <dgm:cxn modelId="{31F03D25-C046-49A0-A136-33589B1934DA}" type="presParOf" srcId="{D16A74F9-7591-473A-B75F-D74386E384B5}" destId="{B317684C-5326-46FC-B9BD-E5F5F9A6B70E}" srcOrd="2" destOrd="0" presId="urn:microsoft.com/office/officeart/2018/2/layout/IconVerticalSolidList"/>
    <dgm:cxn modelId="{3FED0C03-8762-444E-A0E7-50AC99ACA96A}" type="presParOf" srcId="{B317684C-5326-46FC-B9BD-E5F5F9A6B70E}" destId="{37EDC755-51B2-4086-BEF0-A771CDDD1D74}" srcOrd="0" destOrd="0" presId="urn:microsoft.com/office/officeart/2018/2/layout/IconVerticalSolidList"/>
    <dgm:cxn modelId="{8227BB5F-1FF6-450F-AFCA-AEEDAB4E8CA2}" type="presParOf" srcId="{B317684C-5326-46FC-B9BD-E5F5F9A6B70E}" destId="{027C8D00-ABCF-4680-A541-F5E5739DA621}" srcOrd="1" destOrd="0" presId="urn:microsoft.com/office/officeart/2018/2/layout/IconVerticalSolidList"/>
    <dgm:cxn modelId="{E6AD0F2C-872E-4CF3-9957-CCAD33A384BE}" type="presParOf" srcId="{B317684C-5326-46FC-B9BD-E5F5F9A6B70E}" destId="{079DF54D-A870-427B-BE5E-7E4C9EAF6C79}" srcOrd="2" destOrd="0" presId="urn:microsoft.com/office/officeart/2018/2/layout/IconVerticalSolidList"/>
    <dgm:cxn modelId="{DA9C47F1-B96D-4387-844D-112D5AAD4453}" type="presParOf" srcId="{B317684C-5326-46FC-B9BD-E5F5F9A6B70E}" destId="{A4F99401-8A12-4BB3-B34E-3BF876969774}" srcOrd="3" destOrd="0" presId="urn:microsoft.com/office/officeart/2018/2/layout/IconVerticalSolidList"/>
    <dgm:cxn modelId="{B7A6CE05-6651-4D6C-B52E-72B3CA00211C}" type="presParOf" srcId="{D16A74F9-7591-473A-B75F-D74386E384B5}" destId="{119A484C-4607-43FF-82D8-1C3897063596}" srcOrd="3" destOrd="0" presId="urn:microsoft.com/office/officeart/2018/2/layout/IconVerticalSolidList"/>
    <dgm:cxn modelId="{EDE868F7-B012-40D4-8B79-311B3F8C0A4A}" type="presParOf" srcId="{D16A74F9-7591-473A-B75F-D74386E384B5}" destId="{BBD38330-0013-4B74-985E-44C47EEF948E}" srcOrd="4" destOrd="0" presId="urn:microsoft.com/office/officeart/2018/2/layout/IconVerticalSolidList"/>
    <dgm:cxn modelId="{82A1CEF0-F3A0-455D-AB40-87665CE62A00}" type="presParOf" srcId="{BBD38330-0013-4B74-985E-44C47EEF948E}" destId="{75E89F28-386C-4D24-A4DD-1B8D7E968A15}" srcOrd="0" destOrd="0" presId="urn:microsoft.com/office/officeart/2018/2/layout/IconVerticalSolidList"/>
    <dgm:cxn modelId="{9FDC4BD2-927F-449F-89BD-046DD210D57B}" type="presParOf" srcId="{BBD38330-0013-4B74-985E-44C47EEF948E}" destId="{0E015E6A-950B-4572-98F1-A5103FFD6B4E}" srcOrd="1" destOrd="0" presId="urn:microsoft.com/office/officeart/2018/2/layout/IconVerticalSolidList"/>
    <dgm:cxn modelId="{1556DE92-1AE2-488E-96FE-EF015F2E9964}" type="presParOf" srcId="{BBD38330-0013-4B74-985E-44C47EEF948E}" destId="{EF7FF430-7B83-43F5-AABA-339368198352}" srcOrd="2" destOrd="0" presId="urn:microsoft.com/office/officeart/2018/2/layout/IconVerticalSolidList"/>
    <dgm:cxn modelId="{4CC34146-CC04-4094-A84E-CAADF6DC5D46}" type="presParOf" srcId="{BBD38330-0013-4B74-985E-44C47EEF948E}" destId="{509499D0-F62F-41A1-BA2D-51BD40F76E79}" srcOrd="3" destOrd="0" presId="urn:microsoft.com/office/officeart/2018/2/layout/IconVerticalSolidList"/>
    <dgm:cxn modelId="{BBE57DED-B52C-4B6C-AAF2-3004436D7EEA}" type="presParOf" srcId="{D16A74F9-7591-473A-B75F-D74386E384B5}" destId="{62AE5997-4BFE-4EC2-8694-2F60A4934711}" srcOrd="5" destOrd="0" presId="urn:microsoft.com/office/officeart/2018/2/layout/IconVerticalSolidList"/>
    <dgm:cxn modelId="{50CFBC9A-D217-467D-A66B-BC1325D8E97C}" type="presParOf" srcId="{D16A74F9-7591-473A-B75F-D74386E384B5}" destId="{5E7780F3-DAD1-49B9-8910-5E1ED13648F7}" srcOrd="6" destOrd="0" presId="urn:microsoft.com/office/officeart/2018/2/layout/IconVerticalSolidList"/>
    <dgm:cxn modelId="{F9E39C1E-EC8B-4FA0-8695-08B3E3A1EF53}" type="presParOf" srcId="{5E7780F3-DAD1-49B9-8910-5E1ED13648F7}" destId="{69BFD01E-1287-4119-9F97-EB590F358C2C}" srcOrd="0" destOrd="0" presId="urn:microsoft.com/office/officeart/2018/2/layout/IconVerticalSolidList"/>
    <dgm:cxn modelId="{2D35CE0C-6E77-4ACF-AB53-BF702B8C9B17}" type="presParOf" srcId="{5E7780F3-DAD1-49B9-8910-5E1ED13648F7}" destId="{DDD85E11-29B6-40DA-AFFA-7ABD3BE3821D}" srcOrd="1" destOrd="0" presId="urn:microsoft.com/office/officeart/2018/2/layout/IconVerticalSolidList"/>
    <dgm:cxn modelId="{629C9B62-ED23-4F25-A4D9-DB4A85BAF9DC}" type="presParOf" srcId="{5E7780F3-DAD1-49B9-8910-5E1ED13648F7}" destId="{C763B806-BBE6-417D-A0F4-4847DFF0C739}" srcOrd="2" destOrd="0" presId="urn:microsoft.com/office/officeart/2018/2/layout/IconVerticalSolidList"/>
    <dgm:cxn modelId="{F35A9DD0-47EA-4FA2-B210-F111C427CF83}" type="presParOf" srcId="{5E7780F3-DAD1-49B9-8910-5E1ED13648F7}" destId="{C02C9F36-D087-4FDB-B925-78067E01EE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CFFB-1A46-4FE8-B16F-0B62539F9FE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1726-6F16-4B64-ABE4-6916B3521C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1B50-85F8-49AF-A501-8BF6D1D5B4F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is available in all the popular languages and frameworks.</a:t>
          </a:r>
          <a:endParaRPr lang="en-US" sz="1900" kern="1200"/>
        </a:p>
      </dsp:txBody>
      <dsp:txXfrm>
        <a:off x="1057183" y="1805"/>
        <a:ext cx="9458416" cy="915310"/>
      </dsp:txXfrm>
    </dsp:sp>
    <dsp:sp modelId="{37EDC755-51B2-4086-BEF0-A771CDDD1D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8D00-ABCF-4680-A541-F5E5739DA6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9401-8A12-4BB3-B34E-3BF87696977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Easy-to-use quickstarts and documentation.</a:t>
          </a:r>
          <a:endParaRPr lang="en-US" sz="1900" kern="1200"/>
        </a:p>
      </dsp:txBody>
      <dsp:txXfrm>
        <a:off x="1057183" y="1145944"/>
        <a:ext cx="9458416" cy="915310"/>
      </dsp:txXfrm>
    </dsp:sp>
    <dsp:sp modelId="{75E89F28-386C-4D24-A4DD-1B8D7E968A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E6A-950B-4572-98F1-A5103FFD6B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99D0-F62F-41A1-BA2D-51BD40F76E7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has the largest community of cloud and open-source developers for time series database solutions.</a:t>
          </a:r>
          <a:endParaRPr lang="en-US" sz="1900" kern="1200"/>
        </a:p>
      </dsp:txBody>
      <dsp:txXfrm>
        <a:off x="1057183" y="2290082"/>
        <a:ext cx="9458416" cy="915310"/>
      </dsp:txXfrm>
    </dsp:sp>
    <dsp:sp modelId="{69BFD01E-1287-4119-9F97-EB590F358C2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5E11-29B6-40DA-AFFA-7ABD3BE3821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9F36-D087-4FDB-B925-78067E01EE4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delivers visibility with real-time analytics so developers can quickly act on their data, such as identifying patterns, predicting future outcomes, and turning insights into action.</a:t>
          </a:r>
          <a:endParaRPr lang="en-US" sz="19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FE-45F4-566A-425D-B8E9A16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82C3-8DBA-6B04-041F-AB86990C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440-F08F-7563-D7EF-B233AD7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57D-995B-1E13-5F24-F1A04C5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948-E5C7-5814-EB11-4E3DE42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9242-280E-D4C5-0CB1-D3D2BB5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780AF-3073-FAEF-8960-C4C21F2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DC1-2ECD-0708-4E3B-36F7DF3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0171-2CE9-0B0F-5036-DF4C7CE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6910-846F-89B3-50F2-26C3738E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9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FE79-A2D3-24D5-E283-8D5B7058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454B-0FE7-213A-DC7F-47109210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17E-9DD2-3041-1FFA-3CA8A50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D5-0523-3A45-71D8-997D49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BE0-D98C-46B5-1450-A0DE3F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87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3A2-3EA1-8A1B-1CFA-BF64310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07B-3445-0037-D7E8-03D96518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C10A-3622-64B1-1204-B64DF01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A9C-4D22-39EB-B114-9CC454F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65CE-A1AF-BBED-077F-138E281E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32D-74B3-7478-E927-CD19C6A2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3E2F-6240-7B3D-D20E-8E88CDD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97F-F21F-3A9F-6BB6-A8BF65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B3BE-A225-9B3E-96F0-C3960CC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C027-E63C-B59B-D04A-8122628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1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50B-2EA0-FCF4-750F-C2B37E18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623-C45F-95E4-6794-A474310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5357-A202-08EC-7830-BD47D6B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4014-1830-D227-F46D-5C15E14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A72-3A11-AB20-2790-450345A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7501-2804-85F2-8568-A8F05CF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6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2C9-1581-8CC7-40FF-7722598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41CD-8925-1CB0-B99F-40A07D1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6B5B-FBE3-F950-E754-B9B7EF4E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70326-694E-9006-04EB-57E944ED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8B-765E-64D3-6FB1-5751E02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6505E-ADDA-1577-39FC-0715405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F541-FE50-F463-BAFF-E4A2F3F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FA66-9F6E-841C-2BE4-E383B7C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6872-7ECF-B00C-1A96-628D55C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E4226-48ED-9EA6-99B8-4A041A3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F7D5-EDD9-1D6C-B653-3823C0C1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FEB6-DBE3-207B-30ED-A92F8E2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1832-53B6-C283-5782-BF6C539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6D41-6209-D83A-8C91-51E9223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AC18-60B3-209D-9BD3-FF19342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D11-11A9-DAA5-75D3-DCE9902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16E-A662-F9FE-690B-B81A589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88B2-1407-99C2-2011-65C2D3E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0072-76F6-C91B-F8F2-E8BC04B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17F5-3738-2DB9-231F-4C88E2B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C6C4-D7FE-2F23-EC2D-0E66ADE3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016-6480-A08B-7675-5C3D58E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747E-8202-F982-8C87-DE899E33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1CE8-6AE9-D8E4-E87E-CEA5B0A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57A-E416-1925-5C3B-FA4E6C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703B-54AE-DDF8-1251-314CCA8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510-EEF8-D310-0F72-3F5CF02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FE90-4745-5D5F-DB4D-8E4B414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58A-370D-9342-EF08-CE42D9F6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E72-EA18-DD28-1DB1-A0F91615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D1BF-0892-1E37-5D36-2A342EF5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4CAE-1F78-7712-F015-50AC710B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1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6129338-345F-C243-E811-64A2594C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520B-93BE-3C52-333E-14D99689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68484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INFLUX TS DB OVERVIEW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8A97-1808-2169-B326-0217A0FF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3" y="2679652"/>
            <a:ext cx="4023359" cy="1498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NoSQL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Go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OS: Linux/OS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Schema-free</a:t>
            </a:r>
          </a:p>
          <a:p>
            <a:pPr algn="l"/>
            <a:endParaRPr lang="en-NL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409-D8D2-1213-2A1D-BCEB3F3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ADVANTAGES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41BF4-8647-BCC6-F66C-842638D2C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8955-8CA0-DB2B-AC6E-1769CF35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28F5-F1AE-B08D-A70F-C8AB51AE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025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INFLUX TS DB OVERVIEW</vt:lpstr>
      <vt:lpstr>COMPETITIVE 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 TimeSeries DB</dc:title>
  <dc:creator>Svetoslav</dc:creator>
  <cp:lastModifiedBy>Svetoslav</cp:lastModifiedBy>
  <cp:revision>20</cp:revision>
  <dcterms:created xsi:type="dcterms:W3CDTF">2022-12-30T09:51:54Z</dcterms:created>
  <dcterms:modified xsi:type="dcterms:W3CDTF">2022-12-30T10:49:05Z</dcterms:modified>
</cp:coreProperties>
</file>