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6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7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32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92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9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34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12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9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27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4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8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01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8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6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393" y="583616"/>
            <a:ext cx="6646065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$200/month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$100/month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No pricing for storage only, computing power is always included in pricing calculator.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../..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600-322D-4F93-1F5D-EF1E127B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DBs options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DE50-D0C4-63CE-0BF4-C75F106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InfluxDB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Apache-Druid</a:t>
            </a:r>
          </a:p>
          <a:p>
            <a:r>
              <a:rPr lang="en-US" dirty="0"/>
              <a:t>Warp10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33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4E75-CBFC-91FA-F438-EE757C28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details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EA1F-63B4-8893-D85C-28AE0DC0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Drag&amp;Drop</a:t>
            </a:r>
            <a:r>
              <a:rPr lang="en-US" dirty="0"/>
              <a:t> GUI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drag &amp; drop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linear (arrow) connection between the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data transfer possible by declaring source and target containers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02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3A3C-1ABC-3ADD-CFCD-E6DE30EB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305B-A910-AF69-2F24-64BF2556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01987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410</TotalTime>
  <Words>108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Prices per provider</vt:lpstr>
      <vt:lpstr>Timeseries DBs options</vt:lpstr>
      <vt:lpstr>Front-end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Svetoslav</cp:lastModifiedBy>
  <cp:revision>29</cp:revision>
  <dcterms:created xsi:type="dcterms:W3CDTF">2022-12-22T14:55:34Z</dcterms:created>
  <dcterms:modified xsi:type="dcterms:W3CDTF">2022-12-23T12:54:19Z</dcterms:modified>
</cp:coreProperties>
</file>