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CBEC2-974E-41F7-AD12-C7D59958C1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16536-3DDD-466F-85BC-1F476353D725}">
      <dgm:prSet/>
      <dgm:spPr/>
      <dgm:t>
        <a:bodyPr/>
        <a:lstStyle/>
        <a:p>
          <a:r>
            <a:rPr lang="en-US"/>
            <a:t>Implementation language – Go lang.</a:t>
          </a:r>
        </a:p>
      </dgm:t>
    </dgm:pt>
    <dgm:pt modelId="{FF29C69F-0DAA-4998-A8F3-2C9C64AED699}" type="parTrans" cxnId="{DB70B259-4B56-46F6-8B50-3458FF51D409}">
      <dgm:prSet/>
      <dgm:spPr/>
      <dgm:t>
        <a:bodyPr/>
        <a:lstStyle/>
        <a:p>
          <a:endParaRPr lang="en-US"/>
        </a:p>
      </dgm:t>
    </dgm:pt>
    <dgm:pt modelId="{C97484CA-9F75-4B1A-AFD3-9085E7EA133F}" type="sibTrans" cxnId="{DB70B259-4B56-46F6-8B50-3458FF51D409}">
      <dgm:prSet/>
      <dgm:spPr/>
      <dgm:t>
        <a:bodyPr/>
        <a:lstStyle/>
        <a:p>
          <a:endParaRPr lang="en-US"/>
        </a:p>
      </dgm:t>
    </dgm:pt>
    <dgm:pt modelId="{500A98DD-B150-467F-9E2E-886AC4187A4C}">
      <dgm:prSet/>
      <dgm:spPr/>
      <dgm:t>
        <a:bodyPr/>
        <a:lstStyle/>
        <a:p>
          <a:r>
            <a:rPr lang="en-US"/>
            <a:t>Supported programming languages :</a:t>
          </a:r>
        </a:p>
      </dgm:t>
    </dgm:pt>
    <dgm:pt modelId="{41A06E54-32E5-40E1-8DD0-ADBB3E2AB054}" type="parTrans" cxnId="{C104F144-D532-4026-9488-BDF0BBE406F2}">
      <dgm:prSet/>
      <dgm:spPr/>
      <dgm:t>
        <a:bodyPr/>
        <a:lstStyle/>
        <a:p>
          <a:endParaRPr lang="en-US"/>
        </a:p>
      </dgm:t>
    </dgm:pt>
    <dgm:pt modelId="{164EA9B1-A6E8-4373-9704-6EE88F684E67}" type="sibTrans" cxnId="{C104F144-D532-4026-9488-BDF0BBE406F2}">
      <dgm:prSet/>
      <dgm:spPr/>
      <dgm:t>
        <a:bodyPr/>
        <a:lstStyle/>
        <a:p>
          <a:endParaRPr lang="en-US"/>
        </a:p>
      </dgm:t>
    </dgm:pt>
    <dgm:pt modelId="{6728D4A7-9200-445C-8AE4-7FCFEBF6AD83}">
      <dgm:prSet/>
      <dgm:spPr/>
      <dgm:t>
        <a:bodyPr/>
        <a:lstStyle/>
        <a:p>
          <a:r>
            <a:rPr lang="en-US"/>
            <a:t>.Net, Clojure, Erlang, Go, Haskell, Java, JavaScript, JavaScript (Node.js), Lisp, Perl, PHP, Python, R, Ruby, Rust, Scala</a:t>
          </a:r>
        </a:p>
      </dgm:t>
    </dgm:pt>
    <dgm:pt modelId="{9721C57A-1534-41B1-B943-17972711B91D}" type="parTrans" cxnId="{D3E4D91A-92F7-4187-BCCD-DAE476F6924B}">
      <dgm:prSet/>
      <dgm:spPr/>
      <dgm:t>
        <a:bodyPr/>
        <a:lstStyle/>
        <a:p>
          <a:endParaRPr lang="en-US"/>
        </a:p>
      </dgm:t>
    </dgm:pt>
    <dgm:pt modelId="{7BB6D671-7440-4E83-98D6-D24A6AC6832A}" type="sibTrans" cxnId="{D3E4D91A-92F7-4187-BCCD-DAE476F6924B}">
      <dgm:prSet/>
      <dgm:spPr/>
      <dgm:t>
        <a:bodyPr/>
        <a:lstStyle/>
        <a:p>
          <a:endParaRPr lang="en-US"/>
        </a:p>
      </dgm:t>
    </dgm:pt>
    <dgm:pt modelId="{1F48560F-9551-45BF-8F0E-EA6DD1405ED0}" type="pres">
      <dgm:prSet presAssocID="{911CBEC2-974E-41F7-AD12-C7D59958C1BE}" presName="linear" presStyleCnt="0">
        <dgm:presLayoutVars>
          <dgm:dir/>
          <dgm:animLvl val="lvl"/>
          <dgm:resizeHandles val="exact"/>
        </dgm:presLayoutVars>
      </dgm:prSet>
      <dgm:spPr/>
    </dgm:pt>
    <dgm:pt modelId="{BE2816B3-400B-4C84-8C00-FC94774686AC}" type="pres">
      <dgm:prSet presAssocID="{00016536-3DDD-466F-85BC-1F476353D725}" presName="parentLin" presStyleCnt="0"/>
      <dgm:spPr/>
    </dgm:pt>
    <dgm:pt modelId="{5176ABF7-FAC6-42F4-A287-2B7714179875}" type="pres">
      <dgm:prSet presAssocID="{00016536-3DDD-466F-85BC-1F476353D725}" presName="parentLeftMargin" presStyleLbl="node1" presStyleIdx="0" presStyleCnt="2"/>
      <dgm:spPr/>
    </dgm:pt>
    <dgm:pt modelId="{C0C1A8E8-60C2-4D0A-A791-BEBC9B0466F8}" type="pres">
      <dgm:prSet presAssocID="{00016536-3DDD-466F-85BC-1F476353D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DCC83B-A5F5-4D87-82B5-460AC9077A76}" type="pres">
      <dgm:prSet presAssocID="{00016536-3DDD-466F-85BC-1F476353D725}" presName="negativeSpace" presStyleCnt="0"/>
      <dgm:spPr/>
    </dgm:pt>
    <dgm:pt modelId="{1C31511F-3B9D-4E0F-BAFE-FFE5D1F6A40B}" type="pres">
      <dgm:prSet presAssocID="{00016536-3DDD-466F-85BC-1F476353D725}" presName="childText" presStyleLbl="conFgAcc1" presStyleIdx="0" presStyleCnt="2">
        <dgm:presLayoutVars>
          <dgm:bulletEnabled val="1"/>
        </dgm:presLayoutVars>
      </dgm:prSet>
      <dgm:spPr/>
    </dgm:pt>
    <dgm:pt modelId="{4410114F-EB71-4D76-B649-1316CBF956B3}" type="pres">
      <dgm:prSet presAssocID="{C97484CA-9F75-4B1A-AFD3-9085E7EA133F}" presName="spaceBetweenRectangles" presStyleCnt="0"/>
      <dgm:spPr/>
    </dgm:pt>
    <dgm:pt modelId="{C22521A1-B394-423C-99B6-13BA4908BE15}" type="pres">
      <dgm:prSet presAssocID="{500A98DD-B150-467F-9E2E-886AC4187A4C}" presName="parentLin" presStyleCnt="0"/>
      <dgm:spPr/>
    </dgm:pt>
    <dgm:pt modelId="{946A102B-AAC5-4BC5-8171-D644CFCC72F7}" type="pres">
      <dgm:prSet presAssocID="{500A98DD-B150-467F-9E2E-886AC4187A4C}" presName="parentLeftMargin" presStyleLbl="node1" presStyleIdx="0" presStyleCnt="2"/>
      <dgm:spPr/>
    </dgm:pt>
    <dgm:pt modelId="{B73014B3-F99A-4151-9C44-CD86F7723568}" type="pres">
      <dgm:prSet presAssocID="{500A98DD-B150-467F-9E2E-886AC4187A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90711D-DDAB-4E82-8E4F-45D50FEA9182}" type="pres">
      <dgm:prSet presAssocID="{500A98DD-B150-467F-9E2E-886AC4187A4C}" presName="negativeSpace" presStyleCnt="0"/>
      <dgm:spPr/>
    </dgm:pt>
    <dgm:pt modelId="{7C1D7B56-88FE-466D-AB7F-96A65BBC09AE}" type="pres">
      <dgm:prSet presAssocID="{500A98DD-B150-467F-9E2E-886AC4187A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FD0819-E040-4970-9615-FB11D91AA2C2}" type="presOf" srcId="{500A98DD-B150-467F-9E2E-886AC4187A4C}" destId="{946A102B-AAC5-4BC5-8171-D644CFCC72F7}" srcOrd="0" destOrd="0" presId="urn:microsoft.com/office/officeart/2005/8/layout/list1"/>
    <dgm:cxn modelId="{D3E4D91A-92F7-4187-BCCD-DAE476F6924B}" srcId="{500A98DD-B150-467F-9E2E-886AC4187A4C}" destId="{6728D4A7-9200-445C-8AE4-7FCFEBF6AD83}" srcOrd="0" destOrd="0" parTransId="{9721C57A-1534-41B1-B943-17972711B91D}" sibTransId="{7BB6D671-7440-4E83-98D6-D24A6AC6832A}"/>
    <dgm:cxn modelId="{22C3B622-6E9D-4DC3-A518-4A6BE321260E}" type="presOf" srcId="{911CBEC2-974E-41F7-AD12-C7D59958C1BE}" destId="{1F48560F-9551-45BF-8F0E-EA6DD1405ED0}" srcOrd="0" destOrd="0" presId="urn:microsoft.com/office/officeart/2005/8/layout/list1"/>
    <dgm:cxn modelId="{C104F144-D532-4026-9488-BDF0BBE406F2}" srcId="{911CBEC2-974E-41F7-AD12-C7D59958C1BE}" destId="{500A98DD-B150-467F-9E2E-886AC4187A4C}" srcOrd="1" destOrd="0" parTransId="{41A06E54-32E5-40E1-8DD0-ADBB3E2AB054}" sibTransId="{164EA9B1-A6E8-4373-9704-6EE88F684E67}"/>
    <dgm:cxn modelId="{A0443D48-A838-401B-A97F-2BE4DC72BCF1}" type="presOf" srcId="{00016536-3DDD-466F-85BC-1F476353D725}" destId="{C0C1A8E8-60C2-4D0A-A791-BEBC9B0466F8}" srcOrd="1" destOrd="0" presId="urn:microsoft.com/office/officeart/2005/8/layout/list1"/>
    <dgm:cxn modelId="{90C7AD6A-2DBB-4435-990B-319F13EB5AB2}" type="presOf" srcId="{500A98DD-B150-467F-9E2E-886AC4187A4C}" destId="{B73014B3-F99A-4151-9C44-CD86F7723568}" srcOrd="1" destOrd="0" presId="urn:microsoft.com/office/officeart/2005/8/layout/list1"/>
    <dgm:cxn modelId="{DB70B259-4B56-46F6-8B50-3458FF51D409}" srcId="{911CBEC2-974E-41F7-AD12-C7D59958C1BE}" destId="{00016536-3DDD-466F-85BC-1F476353D725}" srcOrd="0" destOrd="0" parTransId="{FF29C69F-0DAA-4998-A8F3-2C9C64AED699}" sibTransId="{C97484CA-9F75-4B1A-AFD3-9085E7EA133F}"/>
    <dgm:cxn modelId="{F7B2CFA7-EEC9-41B0-A90D-A81FB376AE11}" type="presOf" srcId="{00016536-3DDD-466F-85BC-1F476353D725}" destId="{5176ABF7-FAC6-42F4-A287-2B7714179875}" srcOrd="0" destOrd="0" presId="urn:microsoft.com/office/officeart/2005/8/layout/list1"/>
    <dgm:cxn modelId="{F2D0DADE-9A73-4FC9-9B29-0079F7852D73}" type="presOf" srcId="{6728D4A7-9200-445C-8AE4-7FCFEBF6AD83}" destId="{7C1D7B56-88FE-466D-AB7F-96A65BBC09AE}" srcOrd="0" destOrd="0" presId="urn:microsoft.com/office/officeart/2005/8/layout/list1"/>
    <dgm:cxn modelId="{F0516B3C-250A-4D26-870E-41E998B9380A}" type="presParOf" srcId="{1F48560F-9551-45BF-8F0E-EA6DD1405ED0}" destId="{BE2816B3-400B-4C84-8C00-FC94774686AC}" srcOrd="0" destOrd="0" presId="urn:microsoft.com/office/officeart/2005/8/layout/list1"/>
    <dgm:cxn modelId="{311B68DD-08B8-4A3C-82CC-16A4C54BC714}" type="presParOf" srcId="{BE2816B3-400B-4C84-8C00-FC94774686AC}" destId="{5176ABF7-FAC6-42F4-A287-2B7714179875}" srcOrd="0" destOrd="0" presId="urn:microsoft.com/office/officeart/2005/8/layout/list1"/>
    <dgm:cxn modelId="{94AEC171-D756-4B12-8788-6073E9ACC7D4}" type="presParOf" srcId="{BE2816B3-400B-4C84-8C00-FC94774686AC}" destId="{C0C1A8E8-60C2-4D0A-A791-BEBC9B0466F8}" srcOrd="1" destOrd="0" presId="urn:microsoft.com/office/officeart/2005/8/layout/list1"/>
    <dgm:cxn modelId="{E6C0BF5D-C7BA-41A5-8724-6ACB9DC091D9}" type="presParOf" srcId="{1F48560F-9551-45BF-8F0E-EA6DD1405ED0}" destId="{06DCC83B-A5F5-4D87-82B5-460AC9077A76}" srcOrd="1" destOrd="0" presId="urn:microsoft.com/office/officeart/2005/8/layout/list1"/>
    <dgm:cxn modelId="{868389C5-16BD-4593-92F6-1331C432EBEE}" type="presParOf" srcId="{1F48560F-9551-45BF-8F0E-EA6DD1405ED0}" destId="{1C31511F-3B9D-4E0F-BAFE-FFE5D1F6A40B}" srcOrd="2" destOrd="0" presId="urn:microsoft.com/office/officeart/2005/8/layout/list1"/>
    <dgm:cxn modelId="{F88E4200-444A-4205-9E9C-45F1A5CF2AF2}" type="presParOf" srcId="{1F48560F-9551-45BF-8F0E-EA6DD1405ED0}" destId="{4410114F-EB71-4D76-B649-1316CBF956B3}" srcOrd="3" destOrd="0" presId="urn:microsoft.com/office/officeart/2005/8/layout/list1"/>
    <dgm:cxn modelId="{1B28D8EB-44AA-48D3-9F47-E773C90137CA}" type="presParOf" srcId="{1F48560F-9551-45BF-8F0E-EA6DD1405ED0}" destId="{C22521A1-B394-423C-99B6-13BA4908BE15}" srcOrd="4" destOrd="0" presId="urn:microsoft.com/office/officeart/2005/8/layout/list1"/>
    <dgm:cxn modelId="{7FC048B4-EDAE-4D4E-B850-75E4B6888AC6}" type="presParOf" srcId="{C22521A1-B394-423C-99B6-13BA4908BE15}" destId="{946A102B-AAC5-4BC5-8171-D644CFCC72F7}" srcOrd="0" destOrd="0" presId="urn:microsoft.com/office/officeart/2005/8/layout/list1"/>
    <dgm:cxn modelId="{7724BE3B-B1A8-4282-B612-BD5D021EEABB}" type="presParOf" srcId="{C22521A1-B394-423C-99B6-13BA4908BE15}" destId="{B73014B3-F99A-4151-9C44-CD86F7723568}" srcOrd="1" destOrd="0" presId="urn:microsoft.com/office/officeart/2005/8/layout/list1"/>
    <dgm:cxn modelId="{8BC62088-F62F-4D7A-B37F-B86B9894C38C}" type="presParOf" srcId="{1F48560F-9551-45BF-8F0E-EA6DD1405ED0}" destId="{1B90711D-DDAB-4E82-8E4F-45D50FEA9182}" srcOrd="5" destOrd="0" presId="urn:microsoft.com/office/officeart/2005/8/layout/list1"/>
    <dgm:cxn modelId="{CB59F6CD-ACA7-4FDD-B108-DE42004B44CD}" type="presParOf" srcId="{1F48560F-9551-45BF-8F0E-EA6DD1405ED0}" destId="{7C1D7B56-88FE-466D-AB7F-96A65BBC09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54AB3-33B3-4745-81F2-86F9E4C240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E96D14-738B-4299-B1D4-33084EE75170}">
      <dgm:prSet/>
      <dgm:spPr/>
      <dgm:t>
        <a:bodyPr/>
        <a:lstStyle/>
        <a:p>
          <a:pPr>
            <a:defRPr cap="all"/>
          </a:pPr>
          <a:r>
            <a:rPr lang="en-US"/>
            <a:t>HTTP API</a:t>
          </a:r>
        </a:p>
      </dgm:t>
    </dgm:pt>
    <dgm:pt modelId="{AFBC3E2D-EAB5-437C-8413-E22DD0207D14}" type="parTrans" cxnId="{8A19192C-9472-413E-B4E3-5521FFD2025B}">
      <dgm:prSet/>
      <dgm:spPr/>
      <dgm:t>
        <a:bodyPr/>
        <a:lstStyle/>
        <a:p>
          <a:endParaRPr lang="en-US"/>
        </a:p>
      </dgm:t>
    </dgm:pt>
    <dgm:pt modelId="{66B8595E-5540-4BE7-914E-D1620E7135EE}" type="sibTrans" cxnId="{8A19192C-9472-413E-B4E3-5521FFD2025B}">
      <dgm:prSet/>
      <dgm:spPr/>
      <dgm:t>
        <a:bodyPr/>
        <a:lstStyle/>
        <a:p>
          <a:endParaRPr lang="en-US"/>
        </a:p>
      </dgm:t>
    </dgm:pt>
    <dgm:pt modelId="{A6F05D2F-23E9-4CD0-A2A3-D73504ACDF55}">
      <dgm:prSet/>
      <dgm:spPr/>
      <dgm:t>
        <a:bodyPr/>
        <a:lstStyle/>
        <a:p>
          <a:pPr>
            <a:defRPr cap="all"/>
          </a:pPr>
          <a:r>
            <a:rPr lang="en-US"/>
            <a:t>JSON over UDP</a:t>
          </a:r>
        </a:p>
      </dgm:t>
    </dgm:pt>
    <dgm:pt modelId="{BABD63A6-7BBB-4361-86F9-F588CE229221}" type="parTrans" cxnId="{8856386D-4E5A-4DD9-8A7B-D165EA3C326F}">
      <dgm:prSet/>
      <dgm:spPr/>
      <dgm:t>
        <a:bodyPr/>
        <a:lstStyle/>
        <a:p>
          <a:endParaRPr lang="en-US"/>
        </a:p>
      </dgm:t>
    </dgm:pt>
    <dgm:pt modelId="{84F455C0-B863-4DD4-AF32-5CB9CAAE25A2}" type="sibTrans" cxnId="{8856386D-4E5A-4DD9-8A7B-D165EA3C326F}">
      <dgm:prSet/>
      <dgm:spPr/>
      <dgm:t>
        <a:bodyPr/>
        <a:lstStyle/>
        <a:p>
          <a:endParaRPr lang="en-US"/>
        </a:p>
      </dgm:t>
    </dgm:pt>
    <dgm:pt modelId="{0B08696E-2C1D-4135-844A-99E5595EAD7F}" type="pres">
      <dgm:prSet presAssocID="{65354AB3-33B3-4745-81F2-86F9E4C24086}" presName="root" presStyleCnt="0">
        <dgm:presLayoutVars>
          <dgm:dir/>
          <dgm:resizeHandles val="exact"/>
        </dgm:presLayoutVars>
      </dgm:prSet>
      <dgm:spPr/>
    </dgm:pt>
    <dgm:pt modelId="{ACB1713B-0E46-48FF-A0FE-48A45CA76489}" type="pres">
      <dgm:prSet presAssocID="{B9E96D14-738B-4299-B1D4-33084EE75170}" presName="compNode" presStyleCnt="0"/>
      <dgm:spPr/>
    </dgm:pt>
    <dgm:pt modelId="{44B51C49-388C-4EE3-8310-760E752F953E}" type="pres">
      <dgm:prSet presAssocID="{B9E96D14-738B-4299-B1D4-33084EE75170}" presName="iconBgRect" presStyleLbl="bgShp" presStyleIdx="0" presStyleCnt="2"/>
      <dgm:spPr/>
    </dgm:pt>
    <dgm:pt modelId="{2E3606F8-6D8F-45D4-B707-64D3C0DE89A8}" type="pres">
      <dgm:prSet presAssocID="{B9E96D14-738B-4299-B1D4-33084EE751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04F8BC-3F5E-4488-A56A-5680EB7F5E42}" type="pres">
      <dgm:prSet presAssocID="{B9E96D14-738B-4299-B1D4-33084EE75170}" presName="spaceRect" presStyleCnt="0"/>
      <dgm:spPr/>
    </dgm:pt>
    <dgm:pt modelId="{8B947F41-2CC6-4C2D-9551-D882C50CF817}" type="pres">
      <dgm:prSet presAssocID="{B9E96D14-738B-4299-B1D4-33084EE75170}" presName="textRect" presStyleLbl="revTx" presStyleIdx="0" presStyleCnt="2">
        <dgm:presLayoutVars>
          <dgm:chMax val="1"/>
          <dgm:chPref val="1"/>
        </dgm:presLayoutVars>
      </dgm:prSet>
      <dgm:spPr/>
    </dgm:pt>
    <dgm:pt modelId="{CE229550-1552-4264-9F2E-B98E1726CE8D}" type="pres">
      <dgm:prSet presAssocID="{66B8595E-5540-4BE7-914E-D1620E7135EE}" presName="sibTrans" presStyleCnt="0"/>
      <dgm:spPr/>
    </dgm:pt>
    <dgm:pt modelId="{7914E843-FF7D-446F-A063-D0866C3783EA}" type="pres">
      <dgm:prSet presAssocID="{A6F05D2F-23E9-4CD0-A2A3-D73504ACDF55}" presName="compNode" presStyleCnt="0"/>
      <dgm:spPr/>
    </dgm:pt>
    <dgm:pt modelId="{942D65E8-7201-4324-AD1F-B4540CDDD538}" type="pres">
      <dgm:prSet presAssocID="{A6F05D2F-23E9-4CD0-A2A3-D73504ACDF55}" presName="iconBgRect" presStyleLbl="bgShp" presStyleIdx="1" presStyleCnt="2"/>
      <dgm:spPr/>
    </dgm:pt>
    <dgm:pt modelId="{BB57D708-2994-48F1-9F64-A7AF8CFF1F96}" type="pres">
      <dgm:prSet presAssocID="{A6F05D2F-23E9-4CD0-A2A3-D73504ACDF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BC4696B-F14A-496C-8007-9B76E0F9ACC8}" type="pres">
      <dgm:prSet presAssocID="{A6F05D2F-23E9-4CD0-A2A3-D73504ACDF55}" presName="spaceRect" presStyleCnt="0"/>
      <dgm:spPr/>
    </dgm:pt>
    <dgm:pt modelId="{409A4320-D537-4C81-9E8B-1A0060B68181}" type="pres">
      <dgm:prSet presAssocID="{A6F05D2F-23E9-4CD0-A2A3-D73504ACDF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19192C-9472-413E-B4E3-5521FFD2025B}" srcId="{65354AB3-33B3-4745-81F2-86F9E4C24086}" destId="{B9E96D14-738B-4299-B1D4-33084EE75170}" srcOrd="0" destOrd="0" parTransId="{AFBC3E2D-EAB5-437C-8413-E22DD0207D14}" sibTransId="{66B8595E-5540-4BE7-914E-D1620E7135EE}"/>
    <dgm:cxn modelId="{8856386D-4E5A-4DD9-8A7B-D165EA3C326F}" srcId="{65354AB3-33B3-4745-81F2-86F9E4C24086}" destId="{A6F05D2F-23E9-4CD0-A2A3-D73504ACDF55}" srcOrd="1" destOrd="0" parTransId="{BABD63A6-7BBB-4361-86F9-F588CE229221}" sibTransId="{84F455C0-B863-4DD4-AF32-5CB9CAAE25A2}"/>
    <dgm:cxn modelId="{7BB178C4-D512-4C69-8BDE-3C7EE538F2B0}" type="presOf" srcId="{A6F05D2F-23E9-4CD0-A2A3-D73504ACDF55}" destId="{409A4320-D537-4C81-9E8B-1A0060B68181}" srcOrd="0" destOrd="0" presId="urn:microsoft.com/office/officeart/2018/5/layout/IconCircleLabelList"/>
    <dgm:cxn modelId="{C0C8EAC5-D77B-4970-ADC9-ACC8AE8FB1AC}" type="presOf" srcId="{B9E96D14-738B-4299-B1D4-33084EE75170}" destId="{8B947F41-2CC6-4C2D-9551-D882C50CF817}" srcOrd="0" destOrd="0" presId="urn:microsoft.com/office/officeart/2018/5/layout/IconCircleLabelList"/>
    <dgm:cxn modelId="{BCD63DD9-96A6-43A1-A79E-66BE53EC737A}" type="presOf" srcId="{65354AB3-33B3-4745-81F2-86F9E4C24086}" destId="{0B08696E-2C1D-4135-844A-99E5595EAD7F}" srcOrd="0" destOrd="0" presId="urn:microsoft.com/office/officeart/2018/5/layout/IconCircleLabelList"/>
    <dgm:cxn modelId="{95BF8AA8-4C51-4C2B-A8FE-AE04680738CD}" type="presParOf" srcId="{0B08696E-2C1D-4135-844A-99E5595EAD7F}" destId="{ACB1713B-0E46-48FF-A0FE-48A45CA76489}" srcOrd="0" destOrd="0" presId="urn:microsoft.com/office/officeart/2018/5/layout/IconCircleLabelList"/>
    <dgm:cxn modelId="{A14D5F74-3021-47FB-8524-109464652848}" type="presParOf" srcId="{ACB1713B-0E46-48FF-A0FE-48A45CA76489}" destId="{44B51C49-388C-4EE3-8310-760E752F953E}" srcOrd="0" destOrd="0" presId="urn:microsoft.com/office/officeart/2018/5/layout/IconCircleLabelList"/>
    <dgm:cxn modelId="{6F26D592-0273-43BA-B6D0-52F34311F4E8}" type="presParOf" srcId="{ACB1713B-0E46-48FF-A0FE-48A45CA76489}" destId="{2E3606F8-6D8F-45D4-B707-64D3C0DE89A8}" srcOrd="1" destOrd="0" presId="urn:microsoft.com/office/officeart/2018/5/layout/IconCircleLabelList"/>
    <dgm:cxn modelId="{7E264CCC-2588-43FC-BBD6-9377B670C5CC}" type="presParOf" srcId="{ACB1713B-0E46-48FF-A0FE-48A45CA76489}" destId="{F004F8BC-3F5E-4488-A56A-5680EB7F5E42}" srcOrd="2" destOrd="0" presId="urn:microsoft.com/office/officeart/2018/5/layout/IconCircleLabelList"/>
    <dgm:cxn modelId="{A8EDDC5B-B9D0-4C01-8223-1A5A17729E64}" type="presParOf" srcId="{ACB1713B-0E46-48FF-A0FE-48A45CA76489}" destId="{8B947F41-2CC6-4C2D-9551-D882C50CF817}" srcOrd="3" destOrd="0" presId="urn:microsoft.com/office/officeart/2018/5/layout/IconCircleLabelList"/>
    <dgm:cxn modelId="{A9C96A8B-FF19-4F5D-ADDD-ED72E6F303D3}" type="presParOf" srcId="{0B08696E-2C1D-4135-844A-99E5595EAD7F}" destId="{CE229550-1552-4264-9F2E-B98E1726CE8D}" srcOrd="1" destOrd="0" presId="urn:microsoft.com/office/officeart/2018/5/layout/IconCircleLabelList"/>
    <dgm:cxn modelId="{BBC39583-A3EC-4508-B2F1-97E30CF8D963}" type="presParOf" srcId="{0B08696E-2C1D-4135-844A-99E5595EAD7F}" destId="{7914E843-FF7D-446F-A063-D0866C3783EA}" srcOrd="2" destOrd="0" presId="urn:microsoft.com/office/officeart/2018/5/layout/IconCircleLabelList"/>
    <dgm:cxn modelId="{083228E0-DBCE-4866-AA20-6EB711A8C32B}" type="presParOf" srcId="{7914E843-FF7D-446F-A063-D0866C3783EA}" destId="{942D65E8-7201-4324-AD1F-B4540CDDD538}" srcOrd="0" destOrd="0" presId="urn:microsoft.com/office/officeart/2018/5/layout/IconCircleLabelList"/>
    <dgm:cxn modelId="{4F08D14A-E0EA-4E36-AE0F-7820F6491009}" type="presParOf" srcId="{7914E843-FF7D-446F-A063-D0866C3783EA}" destId="{BB57D708-2994-48F1-9F64-A7AF8CFF1F96}" srcOrd="1" destOrd="0" presId="urn:microsoft.com/office/officeart/2018/5/layout/IconCircleLabelList"/>
    <dgm:cxn modelId="{DB57D6D8-AD46-48DD-BAD5-56CF896681B8}" type="presParOf" srcId="{7914E843-FF7D-446F-A063-D0866C3783EA}" destId="{7BC4696B-F14A-496C-8007-9B76E0F9ACC8}" srcOrd="2" destOrd="0" presId="urn:microsoft.com/office/officeart/2018/5/layout/IconCircleLabelList"/>
    <dgm:cxn modelId="{E58EE9CA-E8DB-4BA3-AE5C-E3146C38044B}" type="presParOf" srcId="{7914E843-FF7D-446F-A063-D0866C3783EA}" destId="{409A4320-D537-4C81-9E8B-1A0060B681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11F-3B9D-4E0F-BAFE-FFE5D1F6A40B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A8E8-60C2-4D0A-A791-BEBC9B0466F8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Implementation language – Go lang.</a:t>
          </a:r>
        </a:p>
      </dsp:txBody>
      <dsp:txXfrm>
        <a:off x="573335" y="61806"/>
        <a:ext cx="7265810" cy="879050"/>
      </dsp:txXfrm>
    </dsp:sp>
    <dsp:sp modelId="{7C1D7B56-88FE-466D-AB7F-96A65BBC09AE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.Net, Clojure, Erlang, Go, Haskell, Java, JavaScript, JavaScript (Node.js), Lisp, Perl, PHP, Python, R, Ruby, Rust, Scala</a:t>
          </a:r>
        </a:p>
      </dsp:txBody>
      <dsp:txXfrm>
        <a:off x="0" y="1998211"/>
        <a:ext cx="10515600" cy="2338875"/>
      </dsp:txXfrm>
    </dsp:sp>
    <dsp:sp modelId="{B73014B3-F99A-4151-9C44-CD86F7723568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Supported programming languages :</a:t>
          </a:r>
        </a:p>
      </dsp:txBody>
      <dsp:txXfrm>
        <a:off x="573335" y="1558686"/>
        <a:ext cx="72658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51C49-388C-4EE3-8310-760E752F953E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606F8-6D8F-45D4-B707-64D3C0DE89A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7F41-2CC6-4C2D-9551-D882C50CF81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HTTP API</a:t>
          </a:r>
        </a:p>
      </dsp:txBody>
      <dsp:txXfrm>
        <a:off x="1342800" y="3255669"/>
        <a:ext cx="3600000" cy="720000"/>
      </dsp:txXfrm>
    </dsp:sp>
    <dsp:sp modelId="{942D65E8-7201-4324-AD1F-B4540CDDD538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D708-2994-48F1-9F64-A7AF8CFF1F9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4320-D537-4C81-9E8B-1A0060B6818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JSON over UDP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INFLUX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ADVANTAGES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77A1-4A73-6735-CA81-49A04C2B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 and supported programming languages</a:t>
            </a:r>
            <a:endParaRPr lang="en-NL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763F8-2F33-AD81-CAAF-703A6EAE8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7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green surface&#10;&#10;Description automatically generated with low confidence">
            <a:extLst>
              <a:ext uri="{FF2B5EF4-FFF2-40B4-BE49-F238E27FC236}">
                <a16:creationId xmlns:a16="http://schemas.microsoft.com/office/drawing/2014/main" id="{6DEB37F7-35D0-CA51-8FF3-BA7E6CA0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E5D8F-3E23-5FDA-F7CE-6AEF2D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APIs and other access methods</a:t>
            </a:r>
            <a:endParaRPr lang="en-NL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83644-47A0-1FE4-14CC-CC57A717E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46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429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INFLUX TS DB OVERVIEW</vt:lpstr>
      <vt:lpstr>COMPETITIVE ADVANTAGES</vt:lpstr>
      <vt:lpstr>Implementation and supported programming languages</vt:lpstr>
      <vt:lpstr>APIs and other access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27</cp:revision>
  <dcterms:created xsi:type="dcterms:W3CDTF">2022-12-30T09:51:54Z</dcterms:created>
  <dcterms:modified xsi:type="dcterms:W3CDTF">2022-12-30T10:57:02Z</dcterms:modified>
</cp:coreProperties>
</file>