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3D61BD-5D5F-404A-9AD5-BABE74F7CAB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77B47F-8BFB-458A-97D0-253F74F6AD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InfluxDB is available in all the popular languages and frameworks.</a:t>
          </a:r>
          <a:endParaRPr lang="en-US"/>
        </a:p>
      </dgm:t>
    </dgm:pt>
    <dgm:pt modelId="{DB9563AE-47C9-4BA6-B752-99A349CDBB5D}" type="parTrans" cxnId="{20F135F1-3946-48D9-BE8A-B2FC710ABA74}">
      <dgm:prSet/>
      <dgm:spPr/>
      <dgm:t>
        <a:bodyPr/>
        <a:lstStyle/>
        <a:p>
          <a:endParaRPr lang="en-US"/>
        </a:p>
      </dgm:t>
    </dgm:pt>
    <dgm:pt modelId="{D0A57549-313D-4AAC-9977-25A047B82330}" type="sibTrans" cxnId="{20F135F1-3946-48D9-BE8A-B2FC710ABA74}">
      <dgm:prSet/>
      <dgm:spPr/>
      <dgm:t>
        <a:bodyPr/>
        <a:lstStyle/>
        <a:p>
          <a:endParaRPr lang="en-US"/>
        </a:p>
      </dgm:t>
    </dgm:pt>
    <dgm:pt modelId="{490142A6-205A-4DC8-A9F1-D0F061695CC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i="0"/>
            <a:t>Easy-to-use quickstarts and documentation.</a:t>
          </a:r>
          <a:endParaRPr lang="en-US"/>
        </a:p>
      </dgm:t>
    </dgm:pt>
    <dgm:pt modelId="{3CBA515A-9017-4D14-858E-7E3F7E75ADD7}" type="parTrans" cxnId="{2CE86669-4BE9-4C15-8033-F76E9BFA594A}">
      <dgm:prSet/>
      <dgm:spPr/>
      <dgm:t>
        <a:bodyPr/>
        <a:lstStyle/>
        <a:p>
          <a:endParaRPr lang="en-US"/>
        </a:p>
      </dgm:t>
    </dgm:pt>
    <dgm:pt modelId="{A26DFE82-7BDE-4BF9-AC95-AB5F35930AE3}" type="sibTrans" cxnId="{2CE86669-4BE9-4C15-8033-F76E9BFA594A}">
      <dgm:prSet/>
      <dgm:spPr/>
      <dgm:t>
        <a:bodyPr/>
        <a:lstStyle/>
        <a:p>
          <a:endParaRPr lang="en-US"/>
        </a:p>
      </dgm:t>
    </dgm:pt>
    <dgm:pt modelId="{0D5C18CF-65EC-468D-B832-C179E37D8D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InfluxDB has the largest community of cloud and open-source developers for time series database solutions.</a:t>
          </a:r>
          <a:endParaRPr lang="en-US"/>
        </a:p>
      </dgm:t>
    </dgm:pt>
    <dgm:pt modelId="{1609BE6E-D3CB-44DF-AE8D-24252746402E}" type="parTrans" cxnId="{44363BCD-2C62-47A9-A372-068F3937C964}">
      <dgm:prSet/>
      <dgm:spPr/>
      <dgm:t>
        <a:bodyPr/>
        <a:lstStyle/>
        <a:p>
          <a:endParaRPr lang="en-US"/>
        </a:p>
      </dgm:t>
    </dgm:pt>
    <dgm:pt modelId="{99ED6E14-AE42-49BD-8BF0-83C62DC65C0C}" type="sibTrans" cxnId="{44363BCD-2C62-47A9-A372-068F3937C964}">
      <dgm:prSet/>
      <dgm:spPr/>
      <dgm:t>
        <a:bodyPr/>
        <a:lstStyle/>
        <a:p>
          <a:endParaRPr lang="en-US"/>
        </a:p>
      </dgm:t>
    </dgm:pt>
    <dgm:pt modelId="{D7292027-4F9D-4737-B7AA-B474C0E620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InfluxDB delivers visibility with real-time analytics so developers can quickly act on their data, such as identifying patterns, predicting future outcomes, and turning insights into action.</a:t>
          </a:r>
          <a:endParaRPr lang="en-US"/>
        </a:p>
      </dgm:t>
    </dgm:pt>
    <dgm:pt modelId="{F0E3888B-93A7-49D8-95CF-50396E2ADB16}" type="parTrans" cxnId="{5597F9A1-5920-4EA9-9D8E-4FF64CDE52B6}">
      <dgm:prSet/>
      <dgm:spPr/>
      <dgm:t>
        <a:bodyPr/>
        <a:lstStyle/>
        <a:p>
          <a:endParaRPr lang="en-US"/>
        </a:p>
      </dgm:t>
    </dgm:pt>
    <dgm:pt modelId="{D65EBAFF-4C49-49EB-9552-D77FCBED8515}" type="sibTrans" cxnId="{5597F9A1-5920-4EA9-9D8E-4FF64CDE52B6}">
      <dgm:prSet/>
      <dgm:spPr/>
      <dgm:t>
        <a:bodyPr/>
        <a:lstStyle/>
        <a:p>
          <a:endParaRPr lang="en-US"/>
        </a:p>
      </dgm:t>
    </dgm:pt>
    <dgm:pt modelId="{D16A74F9-7591-473A-B75F-D74386E384B5}" type="pres">
      <dgm:prSet presAssocID="{7A3D61BD-5D5F-404A-9AD5-BABE74F7CAB3}" presName="root" presStyleCnt="0">
        <dgm:presLayoutVars>
          <dgm:dir/>
          <dgm:resizeHandles val="exact"/>
        </dgm:presLayoutVars>
      </dgm:prSet>
      <dgm:spPr/>
    </dgm:pt>
    <dgm:pt modelId="{A2212C03-6E66-46CE-B489-40A4B983DB94}" type="pres">
      <dgm:prSet presAssocID="{5277B47F-8BFB-458A-97D0-253F74F6AD54}" presName="compNode" presStyleCnt="0"/>
      <dgm:spPr/>
    </dgm:pt>
    <dgm:pt modelId="{CBEACFFB-1A46-4FE8-B16F-0B62539F9FE8}" type="pres">
      <dgm:prSet presAssocID="{5277B47F-8BFB-458A-97D0-253F74F6AD54}" presName="bgRect" presStyleLbl="bgShp" presStyleIdx="0" presStyleCnt="4"/>
      <dgm:spPr/>
    </dgm:pt>
    <dgm:pt modelId="{C0241726-6F16-4B64-ABE4-6916B3521CF7}" type="pres">
      <dgm:prSet presAssocID="{5277B47F-8BFB-458A-97D0-253F74F6AD5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3A5D308-A5B9-43B0-AB9E-A58B0CDEF03B}" type="pres">
      <dgm:prSet presAssocID="{5277B47F-8BFB-458A-97D0-253F74F6AD54}" presName="spaceRect" presStyleCnt="0"/>
      <dgm:spPr/>
    </dgm:pt>
    <dgm:pt modelId="{EB8C1B50-85F8-49AF-A501-8BF6D1D5B4F5}" type="pres">
      <dgm:prSet presAssocID="{5277B47F-8BFB-458A-97D0-253F74F6AD54}" presName="parTx" presStyleLbl="revTx" presStyleIdx="0" presStyleCnt="4">
        <dgm:presLayoutVars>
          <dgm:chMax val="0"/>
          <dgm:chPref val="0"/>
        </dgm:presLayoutVars>
      </dgm:prSet>
      <dgm:spPr/>
    </dgm:pt>
    <dgm:pt modelId="{821975D4-CACF-47A9-B619-43EB2398BB9F}" type="pres">
      <dgm:prSet presAssocID="{D0A57549-313D-4AAC-9977-25A047B82330}" presName="sibTrans" presStyleCnt="0"/>
      <dgm:spPr/>
    </dgm:pt>
    <dgm:pt modelId="{B317684C-5326-46FC-B9BD-E5F5F9A6B70E}" type="pres">
      <dgm:prSet presAssocID="{490142A6-205A-4DC8-A9F1-D0F061695CCC}" presName="compNode" presStyleCnt="0"/>
      <dgm:spPr/>
    </dgm:pt>
    <dgm:pt modelId="{37EDC755-51B2-4086-BEF0-A771CDDD1D74}" type="pres">
      <dgm:prSet presAssocID="{490142A6-205A-4DC8-A9F1-D0F061695CCC}" presName="bgRect" presStyleLbl="bgShp" presStyleIdx="1" presStyleCnt="4"/>
      <dgm:spPr/>
    </dgm:pt>
    <dgm:pt modelId="{027C8D00-ABCF-4680-A541-F5E5739DA621}" type="pres">
      <dgm:prSet presAssocID="{490142A6-205A-4DC8-A9F1-D0F061695CC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79DF54D-A870-427B-BE5E-7E4C9EAF6C79}" type="pres">
      <dgm:prSet presAssocID="{490142A6-205A-4DC8-A9F1-D0F061695CCC}" presName="spaceRect" presStyleCnt="0"/>
      <dgm:spPr/>
    </dgm:pt>
    <dgm:pt modelId="{A4F99401-8A12-4BB3-B34E-3BF876969774}" type="pres">
      <dgm:prSet presAssocID="{490142A6-205A-4DC8-A9F1-D0F061695CCC}" presName="parTx" presStyleLbl="revTx" presStyleIdx="1" presStyleCnt="4">
        <dgm:presLayoutVars>
          <dgm:chMax val="0"/>
          <dgm:chPref val="0"/>
        </dgm:presLayoutVars>
      </dgm:prSet>
      <dgm:spPr/>
    </dgm:pt>
    <dgm:pt modelId="{119A484C-4607-43FF-82D8-1C3897063596}" type="pres">
      <dgm:prSet presAssocID="{A26DFE82-7BDE-4BF9-AC95-AB5F35930AE3}" presName="sibTrans" presStyleCnt="0"/>
      <dgm:spPr/>
    </dgm:pt>
    <dgm:pt modelId="{BBD38330-0013-4B74-985E-44C47EEF948E}" type="pres">
      <dgm:prSet presAssocID="{0D5C18CF-65EC-468D-B832-C179E37D8D65}" presName="compNode" presStyleCnt="0"/>
      <dgm:spPr/>
    </dgm:pt>
    <dgm:pt modelId="{75E89F28-386C-4D24-A4DD-1B8D7E968A15}" type="pres">
      <dgm:prSet presAssocID="{0D5C18CF-65EC-468D-B832-C179E37D8D65}" presName="bgRect" presStyleLbl="bgShp" presStyleIdx="2" presStyleCnt="4"/>
      <dgm:spPr/>
    </dgm:pt>
    <dgm:pt modelId="{0E015E6A-950B-4572-98F1-A5103FFD6B4E}" type="pres">
      <dgm:prSet presAssocID="{0D5C18CF-65EC-468D-B832-C179E37D8D6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EF7FF430-7B83-43F5-AABA-339368198352}" type="pres">
      <dgm:prSet presAssocID="{0D5C18CF-65EC-468D-B832-C179E37D8D65}" presName="spaceRect" presStyleCnt="0"/>
      <dgm:spPr/>
    </dgm:pt>
    <dgm:pt modelId="{509499D0-F62F-41A1-BA2D-51BD40F76E79}" type="pres">
      <dgm:prSet presAssocID="{0D5C18CF-65EC-468D-B832-C179E37D8D65}" presName="parTx" presStyleLbl="revTx" presStyleIdx="2" presStyleCnt="4">
        <dgm:presLayoutVars>
          <dgm:chMax val="0"/>
          <dgm:chPref val="0"/>
        </dgm:presLayoutVars>
      </dgm:prSet>
      <dgm:spPr/>
    </dgm:pt>
    <dgm:pt modelId="{62AE5997-4BFE-4EC2-8694-2F60A4934711}" type="pres">
      <dgm:prSet presAssocID="{99ED6E14-AE42-49BD-8BF0-83C62DC65C0C}" presName="sibTrans" presStyleCnt="0"/>
      <dgm:spPr/>
    </dgm:pt>
    <dgm:pt modelId="{5E7780F3-DAD1-49B9-8910-5E1ED13648F7}" type="pres">
      <dgm:prSet presAssocID="{D7292027-4F9D-4737-B7AA-B474C0E620BA}" presName="compNode" presStyleCnt="0"/>
      <dgm:spPr/>
    </dgm:pt>
    <dgm:pt modelId="{69BFD01E-1287-4119-9F97-EB590F358C2C}" type="pres">
      <dgm:prSet presAssocID="{D7292027-4F9D-4737-B7AA-B474C0E620BA}" presName="bgRect" presStyleLbl="bgShp" presStyleIdx="3" presStyleCnt="4"/>
      <dgm:spPr/>
    </dgm:pt>
    <dgm:pt modelId="{DDD85E11-29B6-40DA-AFFA-7ABD3BE3821D}" type="pres">
      <dgm:prSet presAssocID="{D7292027-4F9D-4737-B7AA-B474C0E620B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763B806-BBE6-417D-A0F4-4847DFF0C739}" type="pres">
      <dgm:prSet presAssocID="{D7292027-4F9D-4737-B7AA-B474C0E620BA}" presName="spaceRect" presStyleCnt="0"/>
      <dgm:spPr/>
    </dgm:pt>
    <dgm:pt modelId="{C02C9F36-D087-4FDB-B925-78067E01EE45}" type="pres">
      <dgm:prSet presAssocID="{D7292027-4F9D-4737-B7AA-B474C0E620B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06F6338-CA21-414E-B541-4E39042C6033}" type="presOf" srcId="{7A3D61BD-5D5F-404A-9AD5-BABE74F7CAB3}" destId="{D16A74F9-7591-473A-B75F-D74386E384B5}" srcOrd="0" destOrd="0" presId="urn:microsoft.com/office/officeart/2018/2/layout/IconVerticalSolidList"/>
    <dgm:cxn modelId="{95E6F23E-10D5-436D-9202-2A0793D6DF9A}" type="presOf" srcId="{0D5C18CF-65EC-468D-B832-C179E37D8D65}" destId="{509499D0-F62F-41A1-BA2D-51BD40F76E79}" srcOrd="0" destOrd="0" presId="urn:microsoft.com/office/officeart/2018/2/layout/IconVerticalSolidList"/>
    <dgm:cxn modelId="{2CE86669-4BE9-4C15-8033-F76E9BFA594A}" srcId="{7A3D61BD-5D5F-404A-9AD5-BABE74F7CAB3}" destId="{490142A6-205A-4DC8-A9F1-D0F061695CCC}" srcOrd="1" destOrd="0" parTransId="{3CBA515A-9017-4D14-858E-7E3F7E75ADD7}" sibTransId="{A26DFE82-7BDE-4BF9-AC95-AB5F35930AE3}"/>
    <dgm:cxn modelId="{D1E8C575-0FF2-485B-8BF6-4D1907122CB3}" type="presOf" srcId="{D7292027-4F9D-4737-B7AA-B474C0E620BA}" destId="{C02C9F36-D087-4FDB-B925-78067E01EE45}" srcOrd="0" destOrd="0" presId="urn:microsoft.com/office/officeart/2018/2/layout/IconVerticalSolidList"/>
    <dgm:cxn modelId="{5597F9A1-5920-4EA9-9D8E-4FF64CDE52B6}" srcId="{7A3D61BD-5D5F-404A-9AD5-BABE74F7CAB3}" destId="{D7292027-4F9D-4737-B7AA-B474C0E620BA}" srcOrd="3" destOrd="0" parTransId="{F0E3888B-93A7-49D8-95CF-50396E2ADB16}" sibTransId="{D65EBAFF-4C49-49EB-9552-D77FCBED8515}"/>
    <dgm:cxn modelId="{BFC1EDC2-50E0-4125-86FD-CC80A782A88C}" type="presOf" srcId="{5277B47F-8BFB-458A-97D0-253F74F6AD54}" destId="{EB8C1B50-85F8-49AF-A501-8BF6D1D5B4F5}" srcOrd="0" destOrd="0" presId="urn:microsoft.com/office/officeart/2018/2/layout/IconVerticalSolidList"/>
    <dgm:cxn modelId="{44363BCD-2C62-47A9-A372-068F3937C964}" srcId="{7A3D61BD-5D5F-404A-9AD5-BABE74F7CAB3}" destId="{0D5C18CF-65EC-468D-B832-C179E37D8D65}" srcOrd="2" destOrd="0" parTransId="{1609BE6E-D3CB-44DF-AE8D-24252746402E}" sibTransId="{99ED6E14-AE42-49BD-8BF0-83C62DC65C0C}"/>
    <dgm:cxn modelId="{957827D9-0CD5-4B5F-B8B1-B1BFFF18C6B3}" type="presOf" srcId="{490142A6-205A-4DC8-A9F1-D0F061695CCC}" destId="{A4F99401-8A12-4BB3-B34E-3BF876969774}" srcOrd="0" destOrd="0" presId="urn:microsoft.com/office/officeart/2018/2/layout/IconVerticalSolidList"/>
    <dgm:cxn modelId="{20F135F1-3946-48D9-BE8A-B2FC710ABA74}" srcId="{7A3D61BD-5D5F-404A-9AD5-BABE74F7CAB3}" destId="{5277B47F-8BFB-458A-97D0-253F74F6AD54}" srcOrd="0" destOrd="0" parTransId="{DB9563AE-47C9-4BA6-B752-99A349CDBB5D}" sibTransId="{D0A57549-313D-4AAC-9977-25A047B82330}"/>
    <dgm:cxn modelId="{3EB13584-414E-469F-83D6-0F30BA8E797C}" type="presParOf" srcId="{D16A74F9-7591-473A-B75F-D74386E384B5}" destId="{A2212C03-6E66-46CE-B489-40A4B983DB94}" srcOrd="0" destOrd="0" presId="urn:microsoft.com/office/officeart/2018/2/layout/IconVerticalSolidList"/>
    <dgm:cxn modelId="{E230B0FA-0033-42EA-97C5-8C5A2D410922}" type="presParOf" srcId="{A2212C03-6E66-46CE-B489-40A4B983DB94}" destId="{CBEACFFB-1A46-4FE8-B16F-0B62539F9FE8}" srcOrd="0" destOrd="0" presId="urn:microsoft.com/office/officeart/2018/2/layout/IconVerticalSolidList"/>
    <dgm:cxn modelId="{34F3D7C1-6D7D-4E47-9682-467942831B43}" type="presParOf" srcId="{A2212C03-6E66-46CE-B489-40A4B983DB94}" destId="{C0241726-6F16-4B64-ABE4-6916B3521CF7}" srcOrd="1" destOrd="0" presId="urn:microsoft.com/office/officeart/2018/2/layout/IconVerticalSolidList"/>
    <dgm:cxn modelId="{EBF5CA2D-AF3C-44D3-B5EF-EBC2DC7ACE9D}" type="presParOf" srcId="{A2212C03-6E66-46CE-B489-40A4B983DB94}" destId="{A3A5D308-A5B9-43B0-AB9E-A58B0CDEF03B}" srcOrd="2" destOrd="0" presId="urn:microsoft.com/office/officeart/2018/2/layout/IconVerticalSolidList"/>
    <dgm:cxn modelId="{683B4DE8-E42D-4339-A625-EEA3B92EA06C}" type="presParOf" srcId="{A2212C03-6E66-46CE-B489-40A4B983DB94}" destId="{EB8C1B50-85F8-49AF-A501-8BF6D1D5B4F5}" srcOrd="3" destOrd="0" presId="urn:microsoft.com/office/officeart/2018/2/layout/IconVerticalSolidList"/>
    <dgm:cxn modelId="{A43011D6-1FD2-4E9B-835A-03515AA9DF0F}" type="presParOf" srcId="{D16A74F9-7591-473A-B75F-D74386E384B5}" destId="{821975D4-CACF-47A9-B619-43EB2398BB9F}" srcOrd="1" destOrd="0" presId="urn:microsoft.com/office/officeart/2018/2/layout/IconVerticalSolidList"/>
    <dgm:cxn modelId="{31F03D25-C046-49A0-A136-33589B1934DA}" type="presParOf" srcId="{D16A74F9-7591-473A-B75F-D74386E384B5}" destId="{B317684C-5326-46FC-B9BD-E5F5F9A6B70E}" srcOrd="2" destOrd="0" presId="urn:microsoft.com/office/officeart/2018/2/layout/IconVerticalSolidList"/>
    <dgm:cxn modelId="{3FED0C03-8762-444E-A0E7-50AC99ACA96A}" type="presParOf" srcId="{B317684C-5326-46FC-B9BD-E5F5F9A6B70E}" destId="{37EDC755-51B2-4086-BEF0-A771CDDD1D74}" srcOrd="0" destOrd="0" presId="urn:microsoft.com/office/officeart/2018/2/layout/IconVerticalSolidList"/>
    <dgm:cxn modelId="{8227BB5F-1FF6-450F-AFCA-AEEDAB4E8CA2}" type="presParOf" srcId="{B317684C-5326-46FC-B9BD-E5F5F9A6B70E}" destId="{027C8D00-ABCF-4680-A541-F5E5739DA621}" srcOrd="1" destOrd="0" presId="urn:microsoft.com/office/officeart/2018/2/layout/IconVerticalSolidList"/>
    <dgm:cxn modelId="{E6AD0F2C-872E-4CF3-9957-CCAD33A384BE}" type="presParOf" srcId="{B317684C-5326-46FC-B9BD-E5F5F9A6B70E}" destId="{079DF54D-A870-427B-BE5E-7E4C9EAF6C79}" srcOrd="2" destOrd="0" presId="urn:microsoft.com/office/officeart/2018/2/layout/IconVerticalSolidList"/>
    <dgm:cxn modelId="{DA9C47F1-B96D-4387-844D-112D5AAD4453}" type="presParOf" srcId="{B317684C-5326-46FC-B9BD-E5F5F9A6B70E}" destId="{A4F99401-8A12-4BB3-B34E-3BF876969774}" srcOrd="3" destOrd="0" presId="urn:microsoft.com/office/officeart/2018/2/layout/IconVerticalSolidList"/>
    <dgm:cxn modelId="{B7A6CE05-6651-4D6C-B52E-72B3CA00211C}" type="presParOf" srcId="{D16A74F9-7591-473A-B75F-D74386E384B5}" destId="{119A484C-4607-43FF-82D8-1C3897063596}" srcOrd="3" destOrd="0" presId="urn:microsoft.com/office/officeart/2018/2/layout/IconVerticalSolidList"/>
    <dgm:cxn modelId="{EDE868F7-B012-40D4-8B79-311B3F8C0A4A}" type="presParOf" srcId="{D16A74F9-7591-473A-B75F-D74386E384B5}" destId="{BBD38330-0013-4B74-985E-44C47EEF948E}" srcOrd="4" destOrd="0" presId="urn:microsoft.com/office/officeart/2018/2/layout/IconVerticalSolidList"/>
    <dgm:cxn modelId="{82A1CEF0-F3A0-455D-AB40-87665CE62A00}" type="presParOf" srcId="{BBD38330-0013-4B74-985E-44C47EEF948E}" destId="{75E89F28-386C-4D24-A4DD-1B8D7E968A15}" srcOrd="0" destOrd="0" presId="urn:microsoft.com/office/officeart/2018/2/layout/IconVerticalSolidList"/>
    <dgm:cxn modelId="{9FDC4BD2-927F-449F-89BD-046DD210D57B}" type="presParOf" srcId="{BBD38330-0013-4B74-985E-44C47EEF948E}" destId="{0E015E6A-950B-4572-98F1-A5103FFD6B4E}" srcOrd="1" destOrd="0" presId="urn:microsoft.com/office/officeart/2018/2/layout/IconVerticalSolidList"/>
    <dgm:cxn modelId="{1556DE92-1AE2-488E-96FE-EF015F2E9964}" type="presParOf" srcId="{BBD38330-0013-4B74-985E-44C47EEF948E}" destId="{EF7FF430-7B83-43F5-AABA-339368198352}" srcOrd="2" destOrd="0" presId="urn:microsoft.com/office/officeart/2018/2/layout/IconVerticalSolidList"/>
    <dgm:cxn modelId="{4CC34146-CC04-4094-A84E-CAADF6DC5D46}" type="presParOf" srcId="{BBD38330-0013-4B74-985E-44C47EEF948E}" destId="{509499D0-F62F-41A1-BA2D-51BD40F76E79}" srcOrd="3" destOrd="0" presId="urn:microsoft.com/office/officeart/2018/2/layout/IconVerticalSolidList"/>
    <dgm:cxn modelId="{BBE57DED-B52C-4B6C-AAF2-3004436D7EEA}" type="presParOf" srcId="{D16A74F9-7591-473A-B75F-D74386E384B5}" destId="{62AE5997-4BFE-4EC2-8694-2F60A4934711}" srcOrd="5" destOrd="0" presId="urn:microsoft.com/office/officeart/2018/2/layout/IconVerticalSolidList"/>
    <dgm:cxn modelId="{50CFBC9A-D217-467D-A66B-BC1325D8E97C}" type="presParOf" srcId="{D16A74F9-7591-473A-B75F-D74386E384B5}" destId="{5E7780F3-DAD1-49B9-8910-5E1ED13648F7}" srcOrd="6" destOrd="0" presId="urn:microsoft.com/office/officeart/2018/2/layout/IconVerticalSolidList"/>
    <dgm:cxn modelId="{F9E39C1E-EC8B-4FA0-8695-08B3E3A1EF53}" type="presParOf" srcId="{5E7780F3-DAD1-49B9-8910-5E1ED13648F7}" destId="{69BFD01E-1287-4119-9F97-EB590F358C2C}" srcOrd="0" destOrd="0" presId="urn:microsoft.com/office/officeart/2018/2/layout/IconVerticalSolidList"/>
    <dgm:cxn modelId="{2D35CE0C-6E77-4ACF-AB53-BF702B8C9B17}" type="presParOf" srcId="{5E7780F3-DAD1-49B9-8910-5E1ED13648F7}" destId="{DDD85E11-29B6-40DA-AFFA-7ABD3BE3821D}" srcOrd="1" destOrd="0" presId="urn:microsoft.com/office/officeart/2018/2/layout/IconVerticalSolidList"/>
    <dgm:cxn modelId="{629C9B62-ED23-4F25-A4D9-DB4A85BAF9DC}" type="presParOf" srcId="{5E7780F3-DAD1-49B9-8910-5E1ED13648F7}" destId="{C763B806-BBE6-417D-A0F4-4847DFF0C739}" srcOrd="2" destOrd="0" presId="urn:microsoft.com/office/officeart/2018/2/layout/IconVerticalSolidList"/>
    <dgm:cxn modelId="{F35A9DD0-47EA-4FA2-B210-F111C427CF83}" type="presParOf" srcId="{5E7780F3-DAD1-49B9-8910-5E1ED13648F7}" destId="{C02C9F36-D087-4FDB-B925-78067E01EE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1CBEC2-974E-41F7-AD12-C7D59958C1B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0016536-3DDD-466F-85BC-1F476353D725}">
      <dgm:prSet/>
      <dgm:spPr/>
      <dgm:t>
        <a:bodyPr/>
        <a:lstStyle/>
        <a:p>
          <a:r>
            <a:rPr lang="en-US"/>
            <a:t>Implementation language – Go lang.</a:t>
          </a:r>
        </a:p>
      </dgm:t>
    </dgm:pt>
    <dgm:pt modelId="{FF29C69F-0DAA-4998-A8F3-2C9C64AED699}" type="parTrans" cxnId="{DB70B259-4B56-46F6-8B50-3458FF51D409}">
      <dgm:prSet/>
      <dgm:spPr/>
      <dgm:t>
        <a:bodyPr/>
        <a:lstStyle/>
        <a:p>
          <a:endParaRPr lang="en-US"/>
        </a:p>
      </dgm:t>
    </dgm:pt>
    <dgm:pt modelId="{C97484CA-9F75-4B1A-AFD3-9085E7EA133F}" type="sibTrans" cxnId="{DB70B259-4B56-46F6-8B50-3458FF51D409}">
      <dgm:prSet/>
      <dgm:spPr/>
      <dgm:t>
        <a:bodyPr/>
        <a:lstStyle/>
        <a:p>
          <a:endParaRPr lang="en-US"/>
        </a:p>
      </dgm:t>
    </dgm:pt>
    <dgm:pt modelId="{500A98DD-B150-467F-9E2E-886AC4187A4C}">
      <dgm:prSet/>
      <dgm:spPr/>
      <dgm:t>
        <a:bodyPr/>
        <a:lstStyle/>
        <a:p>
          <a:r>
            <a:rPr lang="en-US"/>
            <a:t>Supported programming languages :</a:t>
          </a:r>
        </a:p>
      </dgm:t>
    </dgm:pt>
    <dgm:pt modelId="{41A06E54-32E5-40E1-8DD0-ADBB3E2AB054}" type="parTrans" cxnId="{C104F144-D532-4026-9488-BDF0BBE406F2}">
      <dgm:prSet/>
      <dgm:spPr/>
      <dgm:t>
        <a:bodyPr/>
        <a:lstStyle/>
        <a:p>
          <a:endParaRPr lang="en-US"/>
        </a:p>
      </dgm:t>
    </dgm:pt>
    <dgm:pt modelId="{164EA9B1-A6E8-4373-9704-6EE88F684E67}" type="sibTrans" cxnId="{C104F144-D532-4026-9488-BDF0BBE406F2}">
      <dgm:prSet/>
      <dgm:spPr/>
      <dgm:t>
        <a:bodyPr/>
        <a:lstStyle/>
        <a:p>
          <a:endParaRPr lang="en-US"/>
        </a:p>
      </dgm:t>
    </dgm:pt>
    <dgm:pt modelId="{6728D4A7-9200-445C-8AE4-7FCFEBF6AD83}">
      <dgm:prSet/>
      <dgm:spPr/>
      <dgm:t>
        <a:bodyPr/>
        <a:lstStyle/>
        <a:p>
          <a:r>
            <a:rPr lang="en-US"/>
            <a:t>.Net, Clojure, Erlang, Go, Haskell, Java, JavaScript, JavaScript (Node.js), Lisp, Perl, PHP, Python, R, Ruby, Rust, Scala</a:t>
          </a:r>
        </a:p>
      </dgm:t>
    </dgm:pt>
    <dgm:pt modelId="{9721C57A-1534-41B1-B943-17972711B91D}" type="parTrans" cxnId="{D3E4D91A-92F7-4187-BCCD-DAE476F6924B}">
      <dgm:prSet/>
      <dgm:spPr/>
      <dgm:t>
        <a:bodyPr/>
        <a:lstStyle/>
        <a:p>
          <a:endParaRPr lang="en-US"/>
        </a:p>
      </dgm:t>
    </dgm:pt>
    <dgm:pt modelId="{7BB6D671-7440-4E83-98D6-D24A6AC6832A}" type="sibTrans" cxnId="{D3E4D91A-92F7-4187-BCCD-DAE476F6924B}">
      <dgm:prSet/>
      <dgm:spPr/>
      <dgm:t>
        <a:bodyPr/>
        <a:lstStyle/>
        <a:p>
          <a:endParaRPr lang="en-US"/>
        </a:p>
      </dgm:t>
    </dgm:pt>
    <dgm:pt modelId="{1F48560F-9551-45BF-8F0E-EA6DD1405ED0}" type="pres">
      <dgm:prSet presAssocID="{911CBEC2-974E-41F7-AD12-C7D59958C1BE}" presName="linear" presStyleCnt="0">
        <dgm:presLayoutVars>
          <dgm:dir/>
          <dgm:animLvl val="lvl"/>
          <dgm:resizeHandles val="exact"/>
        </dgm:presLayoutVars>
      </dgm:prSet>
      <dgm:spPr/>
    </dgm:pt>
    <dgm:pt modelId="{BE2816B3-400B-4C84-8C00-FC94774686AC}" type="pres">
      <dgm:prSet presAssocID="{00016536-3DDD-466F-85BC-1F476353D725}" presName="parentLin" presStyleCnt="0"/>
      <dgm:spPr/>
    </dgm:pt>
    <dgm:pt modelId="{5176ABF7-FAC6-42F4-A287-2B7714179875}" type="pres">
      <dgm:prSet presAssocID="{00016536-3DDD-466F-85BC-1F476353D725}" presName="parentLeftMargin" presStyleLbl="node1" presStyleIdx="0" presStyleCnt="2"/>
      <dgm:spPr/>
    </dgm:pt>
    <dgm:pt modelId="{C0C1A8E8-60C2-4D0A-A791-BEBC9B0466F8}" type="pres">
      <dgm:prSet presAssocID="{00016536-3DDD-466F-85BC-1F476353D72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6DCC83B-A5F5-4D87-82B5-460AC9077A76}" type="pres">
      <dgm:prSet presAssocID="{00016536-3DDD-466F-85BC-1F476353D725}" presName="negativeSpace" presStyleCnt="0"/>
      <dgm:spPr/>
    </dgm:pt>
    <dgm:pt modelId="{1C31511F-3B9D-4E0F-BAFE-FFE5D1F6A40B}" type="pres">
      <dgm:prSet presAssocID="{00016536-3DDD-466F-85BC-1F476353D725}" presName="childText" presStyleLbl="conFgAcc1" presStyleIdx="0" presStyleCnt="2">
        <dgm:presLayoutVars>
          <dgm:bulletEnabled val="1"/>
        </dgm:presLayoutVars>
      </dgm:prSet>
      <dgm:spPr/>
    </dgm:pt>
    <dgm:pt modelId="{4410114F-EB71-4D76-B649-1316CBF956B3}" type="pres">
      <dgm:prSet presAssocID="{C97484CA-9F75-4B1A-AFD3-9085E7EA133F}" presName="spaceBetweenRectangles" presStyleCnt="0"/>
      <dgm:spPr/>
    </dgm:pt>
    <dgm:pt modelId="{C22521A1-B394-423C-99B6-13BA4908BE15}" type="pres">
      <dgm:prSet presAssocID="{500A98DD-B150-467F-9E2E-886AC4187A4C}" presName="parentLin" presStyleCnt="0"/>
      <dgm:spPr/>
    </dgm:pt>
    <dgm:pt modelId="{946A102B-AAC5-4BC5-8171-D644CFCC72F7}" type="pres">
      <dgm:prSet presAssocID="{500A98DD-B150-467F-9E2E-886AC4187A4C}" presName="parentLeftMargin" presStyleLbl="node1" presStyleIdx="0" presStyleCnt="2"/>
      <dgm:spPr/>
    </dgm:pt>
    <dgm:pt modelId="{B73014B3-F99A-4151-9C44-CD86F7723568}" type="pres">
      <dgm:prSet presAssocID="{500A98DD-B150-467F-9E2E-886AC4187A4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B90711D-DDAB-4E82-8E4F-45D50FEA9182}" type="pres">
      <dgm:prSet presAssocID="{500A98DD-B150-467F-9E2E-886AC4187A4C}" presName="negativeSpace" presStyleCnt="0"/>
      <dgm:spPr/>
    </dgm:pt>
    <dgm:pt modelId="{7C1D7B56-88FE-466D-AB7F-96A65BBC09AE}" type="pres">
      <dgm:prSet presAssocID="{500A98DD-B150-467F-9E2E-886AC4187A4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4FD0819-E040-4970-9615-FB11D91AA2C2}" type="presOf" srcId="{500A98DD-B150-467F-9E2E-886AC4187A4C}" destId="{946A102B-AAC5-4BC5-8171-D644CFCC72F7}" srcOrd="0" destOrd="0" presId="urn:microsoft.com/office/officeart/2005/8/layout/list1"/>
    <dgm:cxn modelId="{D3E4D91A-92F7-4187-BCCD-DAE476F6924B}" srcId="{500A98DD-B150-467F-9E2E-886AC4187A4C}" destId="{6728D4A7-9200-445C-8AE4-7FCFEBF6AD83}" srcOrd="0" destOrd="0" parTransId="{9721C57A-1534-41B1-B943-17972711B91D}" sibTransId="{7BB6D671-7440-4E83-98D6-D24A6AC6832A}"/>
    <dgm:cxn modelId="{22C3B622-6E9D-4DC3-A518-4A6BE321260E}" type="presOf" srcId="{911CBEC2-974E-41F7-AD12-C7D59958C1BE}" destId="{1F48560F-9551-45BF-8F0E-EA6DD1405ED0}" srcOrd="0" destOrd="0" presId="urn:microsoft.com/office/officeart/2005/8/layout/list1"/>
    <dgm:cxn modelId="{C104F144-D532-4026-9488-BDF0BBE406F2}" srcId="{911CBEC2-974E-41F7-AD12-C7D59958C1BE}" destId="{500A98DD-B150-467F-9E2E-886AC4187A4C}" srcOrd="1" destOrd="0" parTransId="{41A06E54-32E5-40E1-8DD0-ADBB3E2AB054}" sibTransId="{164EA9B1-A6E8-4373-9704-6EE88F684E67}"/>
    <dgm:cxn modelId="{A0443D48-A838-401B-A97F-2BE4DC72BCF1}" type="presOf" srcId="{00016536-3DDD-466F-85BC-1F476353D725}" destId="{C0C1A8E8-60C2-4D0A-A791-BEBC9B0466F8}" srcOrd="1" destOrd="0" presId="urn:microsoft.com/office/officeart/2005/8/layout/list1"/>
    <dgm:cxn modelId="{90C7AD6A-2DBB-4435-990B-319F13EB5AB2}" type="presOf" srcId="{500A98DD-B150-467F-9E2E-886AC4187A4C}" destId="{B73014B3-F99A-4151-9C44-CD86F7723568}" srcOrd="1" destOrd="0" presId="urn:microsoft.com/office/officeart/2005/8/layout/list1"/>
    <dgm:cxn modelId="{DB70B259-4B56-46F6-8B50-3458FF51D409}" srcId="{911CBEC2-974E-41F7-AD12-C7D59958C1BE}" destId="{00016536-3DDD-466F-85BC-1F476353D725}" srcOrd="0" destOrd="0" parTransId="{FF29C69F-0DAA-4998-A8F3-2C9C64AED699}" sibTransId="{C97484CA-9F75-4B1A-AFD3-9085E7EA133F}"/>
    <dgm:cxn modelId="{F7B2CFA7-EEC9-41B0-A90D-A81FB376AE11}" type="presOf" srcId="{00016536-3DDD-466F-85BC-1F476353D725}" destId="{5176ABF7-FAC6-42F4-A287-2B7714179875}" srcOrd="0" destOrd="0" presId="urn:microsoft.com/office/officeart/2005/8/layout/list1"/>
    <dgm:cxn modelId="{F2D0DADE-9A73-4FC9-9B29-0079F7852D73}" type="presOf" srcId="{6728D4A7-9200-445C-8AE4-7FCFEBF6AD83}" destId="{7C1D7B56-88FE-466D-AB7F-96A65BBC09AE}" srcOrd="0" destOrd="0" presId="urn:microsoft.com/office/officeart/2005/8/layout/list1"/>
    <dgm:cxn modelId="{F0516B3C-250A-4D26-870E-41E998B9380A}" type="presParOf" srcId="{1F48560F-9551-45BF-8F0E-EA6DD1405ED0}" destId="{BE2816B3-400B-4C84-8C00-FC94774686AC}" srcOrd="0" destOrd="0" presId="urn:microsoft.com/office/officeart/2005/8/layout/list1"/>
    <dgm:cxn modelId="{311B68DD-08B8-4A3C-82CC-16A4C54BC714}" type="presParOf" srcId="{BE2816B3-400B-4C84-8C00-FC94774686AC}" destId="{5176ABF7-FAC6-42F4-A287-2B7714179875}" srcOrd="0" destOrd="0" presId="urn:microsoft.com/office/officeart/2005/8/layout/list1"/>
    <dgm:cxn modelId="{94AEC171-D756-4B12-8788-6073E9ACC7D4}" type="presParOf" srcId="{BE2816B3-400B-4C84-8C00-FC94774686AC}" destId="{C0C1A8E8-60C2-4D0A-A791-BEBC9B0466F8}" srcOrd="1" destOrd="0" presId="urn:microsoft.com/office/officeart/2005/8/layout/list1"/>
    <dgm:cxn modelId="{E6C0BF5D-C7BA-41A5-8724-6ACB9DC091D9}" type="presParOf" srcId="{1F48560F-9551-45BF-8F0E-EA6DD1405ED0}" destId="{06DCC83B-A5F5-4D87-82B5-460AC9077A76}" srcOrd="1" destOrd="0" presId="urn:microsoft.com/office/officeart/2005/8/layout/list1"/>
    <dgm:cxn modelId="{868389C5-16BD-4593-92F6-1331C432EBEE}" type="presParOf" srcId="{1F48560F-9551-45BF-8F0E-EA6DD1405ED0}" destId="{1C31511F-3B9D-4E0F-BAFE-FFE5D1F6A40B}" srcOrd="2" destOrd="0" presId="urn:microsoft.com/office/officeart/2005/8/layout/list1"/>
    <dgm:cxn modelId="{F88E4200-444A-4205-9E9C-45F1A5CF2AF2}" type="presParOf" srcId="{1F48560F-9551-45BF-8F0E-EA6DD1405ED0}" destId="{4410114F-EB71-4D76-B649-1316CBF956B3}" srcOrd="3" destOrd="0" presId="urn:microsoft.com/office/officeart/2005/8/layout/list1"/>
    <dgm:cxn modelId="{1B28D8EB-44AA-48D3-9F47-E773C90137CA}" type="presParOf" srcId="{1F48560F-9551-45BF-8F0E-EA6DD1405ED0}" destId="{C22521A1-B394-423C-99B6-13BA4908BE15}" srcOrd="4" destOrd="0" presId="urn:microsoft.com/office/officeart/2005/8/layout/list1"/>
    <dgm:cxn modelId="{7FC048B4-EDAE-4D4E-B850-75E4B6888AC6}" type="presParOf" srcId="{C22521A1-B394-423C-99B6-13BA4908BE15}" destId="{946A102B-AAC5-4BC5-8171-D644CFCC72F7}" srcOrd="0" destOrd="0" presId="urn:microsoft.com/office/officeart/2005/8/layout/list1"/>
    <dgm:cxn modelId="{7724BE3B-B1A8-4282-B612-BD5D021EEABB}" type="presParOf" srcId="{C22521A1-B394-423C-99B6-13BA4908BE15}" destId="{B73014B3-F99A-4151-9C44-CD86F7723568}" srcOrd="1" destOrd="0" presId="urn:microsoft.com/office/officeart/2005/8/layout/list1"/>
    <dgm:cxn modelId="{8BC62088-F62F-4D7A-B37F-B86B9894C38C}" type="presParOf" srcId="{1F48560F-9551-45BF-8F0E-EA6DD1405ED0}" destId="{1B90711D-DDAB-4E82-8E4F-45D50FEA9182}" srcOrd="5" destOrd="0" presId="urn:microsoft.com/office/officeart/2005/8/layout/list1"/>
    <dgm:cxn modelId="{CB59F6CD-ACA7-4FDD-B108-DE42004B44CD}" type="presParOf" srcId="{1F48560F-9551-45BF-8F0E-EA6DD1405ED0}" destId="{7C1D7B56-88FE-466D-AB7F-96A65BBC09A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354AB3-33B3-4745-81F2-86F9E4C2408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B9E96D14-738B-4299-B1D4-33084EE75170}">
      <dgm:prSet/>
      <dgm:spPr/>
      <dgm:t>
        <a:bodyPr/>
        <a:lstStyle/>
        <a:p>
          <a:pPr>
            <a:defRPr cap="all"/>
          </a:pPr>
          <a:r>
            <a:rPr lang="en-US"/>
            <a:t>HTTP API</a:t>
          </a:r>
        </a:p>
      </dgm:t>
    </dgm:pt>
    <dgm:pt modelId="{AFBC3E2D-EAB5-437C-8413-E22DD0207D14}" type="parTrans" cxnId="{8A19192C-9472-413E-B4E3-5521FFD2025B}">
      <dgm:prSet/>
      <dgm:spPr/>
      <dgm:t>
        <a:bodyPr/>
        <a:lstStyle/>
        <a:p>
          <a:endParaRPr lang="en-US"/>
        </a:p>
      </dgm:t>
    </dgm:pt>
    <dgm:pt modelId="{66B8595E-5540-4BE7-914E-D1620E7135EE}" type="sibTrans" cxnId="{8A19192C-9472-413E-B4E3-5521FFD2025B}">
      <dgm:prSet/>
      <dgm:spPr/>
      <dgm:t>
        <a:bodyPr/>
        <a:lstStyle/>
        <a:p>
          <a:endParaRPr lang="en-US"/>
        </a:p>
      </dgm:t>
    </dgm:pt>
    <dgm:pt modelId="{A6F05D2F-23E9-4CD0-A2A3-D73504ACDF55}">
      <dgm:prSet/>
      <dgm:spPr/>
      <dgm:t>
        <a:bodyPr/>
        <a:lstStyle/>
        <a:p>
          <a:pPr>
            <a:defRPr cap="all"/>
          </a:pPr>
          <a:r>
            <a:rPr lang="en-US"/>
            <a:t>JSON over UDP</a:t>
          </a:r>
        </a:p>
      </dgm:t>
    </dgm:pt>
    <dgm:pt modelId="{BABD63A6-7BBB-4361-86F9-F588CE229221}" type="parTrans" cxnId="{8856386D-4E5A-4DD9-8A7B-D165EA3C326F}">
      <dgm:prSet/>
      <dgm:spPr/>
      <dgm:t>
        <a:bodyPr/>
        <a:lstStyle/>
        <a:p>
          <a:endParaRPr lang="en-US"/>
        </a:p>
      </dgm:t>
    </dgm:pt>
    <dgm:pt modelId="{84F455C0-B863-4DD4-AF32-5CB9CAAE25A2}" type="sibTrans" cxnId="{8856386D-4E5A-4DD9-8A7B-D165EA3C326F}">
      <dgm:prSet/>
      <dgm:spPr/>
      <dgm:t>
        <a:bodyPr/>
        <a:lstStyle/>
        <a:p>
          <a:endParaRPr lang="en-US"/>
        </a:p>
      </dgm:t>
    </dgm:pt>
    <dgm:pt modelId="{0B08696E-2C1D-4135-844A-99E5595EAD7F}" type="pres">
      <dgm:prSet presAssocID="{65354AB3-33B3-4745-81F2-86F9E4C24086}" presName="root" presStyleCnt="0">
        <dgm:presLayoutVars>
          <dgm:dir/>
          <dgm:resizeHandles val="exact"/>
        </dgm:presLayoutVars>
      </dgm:prSet>
      <dgm:spPr/>
    </dgm:pt>
    <dgm:pt modelId="{ACB1713B-0E46-48FF-A0FE-48A45CA76489}" type="pres">
      <dgm:prSet presAssocID="{B9E96D14-738B-4299-B1D4-33084EE75170}" presName="compNode" presStyleCnt="0"/>
      <dgm:spPr/>
    </dgm:pt>
    <dgm:pt modelId="{44B51C49-388C-4EE3-8310-760E752F953E}" type="pres">
      <dgm:prSet presAssocID="{B9E96D14-738B-4299-B1D4-33084EE75170}" presName="iconBgRect" presStyleLbl="bgShp" presStyleIdx="0" presStyleCnt="2"/>
      <dgm:spPr/>
    </dgm:pt>
    <dgm:pt modelId="{2E3606F8-6D8F-45D4-B707-64D3C0DE89A8}" type="pres">
      <dgm:prSet presAssocID="{B9E96D14-738B-4299-B1D4-33084EE7517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004F8BC-3F5E-4488-A56A-5680EB7F5E42}" type="pres">
      <dgm:prSet presAssocID="{B9E96D14-738B-4299-B1D4-33084EE75170}" presName="spaceRect" presStyleCnt="0"/>
      <dgm:spPr/>
    </dgm:pt>
    <dgm:pt modelId="{8B947F41-2CC6-4C2D-9551-D882C50CF817}" type="pres">
      <dgm:prSet presAssocID="{B9E96D14-738B-4299-B1D4-33084EE75170}" presName="textRect" presStyleLbl="revTx" presStyleIdx="0" presStyleCnt="2">
        <dgm:presLayoutVars>
          <dgm:chMax val="1"/>
          <dgm:chPref val="1"/>
        </dgm:presLayoutVars>
      </dgm:prSet>
      <dgm:spPr/>
    </dgm:pt>
    <dgm:pt modelId="{CE229550-1552-4264-9F2E-B98E1726CE8D}" type="pres">
      <dgm:prSet presAssocID="{66B8595E-5540-4BE7-914E-D1620E7135EE}" presName="sibTrans" presStyleCnt="0"/>
      <dgm:spPr/>
    </dgm:pt>
    <dgm:pt modelId="{7914E843-FF7D-446F-A063-D0866C3783EA}" type="pres">
      <dgm:prSet presAssocID="{A6F05D2F-23E9-4CD0-A2A3-D73504ACDF55}" presName="compNode" presStyleCnt="0"/>
      <dgm:spPr/>
    </dgm:pt>
    <dgm:pt modelId="{942D65E8-7201-4324-AD1F-B4540CDDD538}" type="pres">
      <dgm:prSet presAssocID="{A6F05D2F-23E9-4CD0-A2A3-D73504ACDF55}" presName="iconBgRect" presStyleLbl="bgShp" presStyleIdx="1" presStyleCnt="2"/>
      <dgm:spPr/>
    </dgm:pt>
    <dgm:pt modelId="{BB57D708-2994-48F1-9F64-A7AF8CFF1F96}" type="pres">
      <dgm:prSet presAssocID="{A6F05D2F-23E9-4CD0-A2A3-D73504ACDF5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BC4696B-F14A-496C-8007-9B76E0F9ACC8}" type="pres">
      <dgm:prSet presAssocID="{A6F05D2F-23E9-4CD0-A2A3-D73504ACDF55}" presName="spaceRect" presStyleCnt="0"/>
      <dgm:spPr/>
    </dgm:pt>
    <dgm:pt modelId="{409A4320-D537-4C81-9E8B-1A0060B68181}" type="pres">
      <dgm:prSet presAssocID="{A6F05D2F-23E9-4CD0-A2A3-D73504ACDF5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A19192C-9472-413E-B4E3-5521FFD2025B}" srcId="{65354AB3-33B3-4745-81F2-86F9E4C24086}" destId="{B9E96D14-738B-4299-B1D4-33084EE75170}" srcOrd="0" destOrd="0" parTransId="{AFBC3E2D-EAB5-437C-8413-E22DD0207D14}" sibTransId="{66B8595E-5540-4BE7-914E-D1620E7135EE}"/>
    <dgm:cxn modelId="{8856386D-4E5A-4DD9-8A7B-D165EA3C326F}" srcId="{65354AB3-33B3-4745-81F2-86F9E4C24086}" destId="{A6F05D2F-23E9-4CD0-A2A3-D73504ACDF55}" srcOrd="1" destOrd="0" parTransId="{BABD63A6-7BBB-4361-86F9-F588CE229221}" sibTransId="{84F455C0-B863-4DD4-AF32-5CB9CAAE25A2}"/>
    <dgm:cxn modelId="{7BB178C4-D512-4C69-8BDE-3C7EE538F2B0}" type="presOf" srcId="{A6F05D2F-23E9-4CD0-A2A3-D73504ACDF55}" destId="{409A4320-D537-4C81-9E8B-1A0060B68181}" srcOrd="0" destOrd="0" presId="urn:microsoft.com/office/officeart/2018/5/layout/IconCircleLabelList"/>
    <dgm:cxn modelId="{C0C8EAC5-D77B-4970-ADC9-ACC8AE8FB1AC}" type="presOf" srcId="{B9E96D14-738B-4299-B1D4-33084EE75170}" destId="{8B947F41-2CC6-4C2D-9551-D882C50CF817}" srcOrd="0" destOrd="0" presId="urn:microsoft.com/office/officeart/2018/5/layout/IconCircleLabelList"/>
    <dgm:cxn modelId="{BCD63DD9-96A6-43A1-A79E-66BE53EC737A}" type="presOf" srcId="{65354AB3-33B3-4745-81F2-86F9E4C24086}" destId="{0B08696E-2C1D-4135-844A-99E5595EAD7F}" srcOrd="0" destOrd="0" presId="urn:microsoft.com/office/officeart/2018/5/layout/IconCircleLabelList"/>
    <dgm:cxn modelId="{95BF8AA8-4C51-4C2B-A8FE-AE04680738CD}" type="presParOf" srcId="{0B08696E-2C1D-4135-844A-99E5595EAD7F}" destId="{ACB1713B-0E46-48FF-A0FE-48A45CA76489}" srcOrd="0" destOrd="0" presId="urn:microsoft.com/office/officeart/2018/5/layout/IconCircleLabelList"/>
    <dgm:cxn modelId="{A14D5F74-3021-47FB-8524-109464652848}" type="presParOf" srcId="{ACB1713B-0E46-48FF-A0FE-48A45CA76489}" destId="{44B51C49-388C-4EE3-8310-760E752F953E}" srcOrd="0" destOrd="0" presId="urn:microsoft.com/office/officeart/2018/5/layout/IconCircleLabelList"/>
    <dgm:cxn modelId="{6F26D592-0273-43BA-B6D0-52F34311F4E8}" type="presParOf" srcId="{ACB1713B-0E46-48FF-A0FE-48A45CA76489}" destId="{2E3606F8-6D8F-45D4-B707-64D3C0DE89A8}" srcOrd="1" destOrd="0" presId="urn:microsoft.com/office/officeart/2018/5/layout/IconCircleLabelList"/>
    <dgm:cxn modelId="{7E264CCC-2588-43FC-BBD6-9377B670C5CC}" type="presParOf" srcId="{ACB1713B-0E46-48FF-A0FE-48A45CA76489}" destId="{F004F8BC-3F5E-4488-A56A-5680EB7F5E42}" srcOrd="2" destOrd="0" presId="urn:microsoft.com/office/officeart/2018/5/layout/IconCircleLabelList"/>
    <dgm:cxn modelId="{A8EDDC5B-B9D0-4C01-8223-1A5A17729E64}" type="presParOf" srcId="{ACB1713B-0E46-48FF-A0FE-48A45CA76489}" destId="{8B947F41-2CC6-4C2D-9551-D882C50CF817}" srcOrd="3" destOrd="0" presId="urn:microsoft.com/office/officeart/2018/5/layout/IconCircleLabelList"/>
    <dgm:cxn modelId="{A9C96A8B-FF19-4F5D-ADDD-ED72E6F303D3}" type="presParOf" srcId="{0B08696E-2C1D-4135-844A-99E5595EAD7F}" destId="{CE229550-1552-4264-9F2E-B98E1726CE8D}" srcOrd="1" destOrd="0" presId="urn:microsoft.com/office/officeart/2018/5/layout/IconCircleLabelList"/>
    <dgm:cxn modelId="{BBC39583-A3EC-4508-B2F1-97E30CF8D963}" type="presParOf" srcId="{0B08696E-2C1D-4135-844A-99E5595EAD7F}" destId="{7914E843-FF7D-446F-A063-D0866C3783EA}" srcOrd="2" destOrd="0" presId="urn:microsoft.com/office/officeart/2018/5/layout/IconCircleLabelList"/>
    <dgm:cxn modelId="{083228E0-DBCE-4866-AA20-6EB711A8C32B}" type="presParOf" srcId="{7914E843-FF7D-446F-A063-D0866C3783EA}" destId="{942D65E8-7201-4324-AD1F-B4540CDDD538}" srcOrd="0" destOrd="0" presId="urn:microsoft.com/office/officeart/2018/5/layout/IconCircleLabelList"/>
    <dgm:cxn modelId="{4F08D14A-E0EA-4E36-AE0F-7820F6491009}" type="presParOf" srcId="{7914E843-FF7D-446F-A063-D0866C3783EA}" destId="{BB57D708-2994-48F1-9F64-A7AF8CFF1F96}" srcOrd="1" destOrd="0" presId="urn:microsoft.com/office/officeart/2018/5/layout/IconCircleLabelList"/>
    <dgm:cxn modelId="{DB57D6D8-AD46-48DD-BAD5-56CF896681B8}" type="presParOf" srcId="{7914E843-FF7D-446F-A063-D0866C3783EA}" destId="{7BC4696B-F14A-496C-8007-9B76E0F9ACC8}" srcOrd="2" destOrd="0" presId="urn:microsoft.com/office/officeart/2018/5/layout/IconCircleLabelList"/>
    <dgm:cxn modelId="{E58EE9CA-E8DB-4BA3-AE5C-E3146C38044B}" type="presParOf" srcId="{7914E843-FF7D-446F-A063-D0866C3783EA}" destId="{409A4320-D537-4C81-9E8B-1A0060B6818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B9201B-9049-46B1-BBAE-C2EF00AE0B4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0685E1-1835-4B3F-A26C-FD3E12670B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Real-time data ingestion and istant SQL queries for time series</a:t>
          </a:r>
        </a:p>
      </dgm:t>
    </dgm:pt>
    <dgm:pt modelId="{CCF9FE55-0DA9-4C6A-AD35-AB2D2270B86E}" type="parTrans" cxnId="{C2564645-87DC-4AC0-9135-2AD91922941E}">
      <dgm:prSet/>
      <dgm:spPr/>
      <dgm:t>
        <a:bodyPr/>
        <a:lstStyle/>
        <a:p>
          <a:endParaRPr lang="en-US"/>
        </a:p>
      </dgm:t>
    </dgm:pt>
    <dgm:pt modelId="{6776AF20-C7CC-44FA-A64E-94A45FECD9D7}" type="sibTrans" cxnId="{C2564645-87DC-4AC0-9135-2AD91922941E}">
      <dgm:prSet/>
      <dgm:spPr/>
      <dgm:t>
        <a:bodyPr/>
        <a:lstStyle/>
        <a:p>
          <a:endParaRPr lang="en-US"/>
        </a:p>
      </dgm:t>
    </dgm:pt>
    <dgm:pt modelId="{47E6339C-F7CD-4C14-B890-39975E437A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 performance translates into reduced infrastructure costs</a:t>
          </a:r>
        </a:p>
      </dgm:t>
    </dgm:pt>
    <dgm:pt modelId="{5FFB88A8-D435-40F3-8D66-96E16001F048}" type="parTrans" cxnId="{4712E9FD-3A1C-45ED-BBBB-9BD885ABE0FD}">
      <dgm:prSet/>
      <dgm:spPr/>
      <dgm:t>
        <a:bodyPr/>
        <a:lstStyle/>
        <a:p>
          <a:endParaRPr lang="en-US"/>
        </a:p>
      </dgm:t>
    </dgm:pt>
    <dgm:pt modelId="{07DDF1A7-6AEC-403A-B12D-82DACCD7D435}" type="sibTrans" cxnId="{4712E9FD-3A1C-45ED-BBBB-9BD885ABE0FD}">
      <dgm:prSet/>
      <dgm:spPr/>
      <dgm:t>
        <a:bodyPr/>
        <a:lstStyle/>
        <a:p>
          <a:endParaRPr lang="en-US"/>
        </a:p>
      </dgm:t>
    </dgm:pt>
    <dgm:pt modelId="{05B0868E-103F-42E6-944A-F16BD6CC6B0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APIs for read and writes: REST API, HTTP, InfluxDB Line Protocol, PostgreSQL Wire, Grafana</a:t>
          </a:r>
          <a:endParaRPr lang="en-US"/>
        </a:p>
      </dgm:t>
    </dgm:pt>
    <dgm:pt modelId="{C8542DFB-5A43-4582-A2A2-6BF294E91556}" type="parTrans" cxnId="{67BA0956-6E0E-408E-8789-FA59D3F68C49}">
      <dgm:prSet/>
      <dgm:spPr/>
      <dgm:t>
        <a:bodyPr/>
        <a:lstStyle/>
        <a:p>
          <a:endParaRPr lang="en-US"/>
        </a:p>
      </dgm:t>
    </dgm:pt>
    <dgm:pt modelId="{70EE9F0B-2792-4FCD-BCE1-58A587FD91A2}" type="sibTrans" cxnId="{67BA0956-6E0E-408E-8789-FA59D3F68C49}">
      <dgm:prSet/>
      <dgm:spPr/>
      <dgm:t>
        <a:bodyPr/>
        <a:lstStyle/>
        <a:p>
          <a:endParaRPr lang="en-US"/>
        </a:p>
      </dgm:t>
    </dgm:pt>
    <dgm:pt modelId="{0539D37B-2D8A-4ED4-ADF8-45315410670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Efficient disk storage</a:t>
          </a:r>
          <a:endParaRPr lang="en-US"/>
        </a:p>
      </dgm:t>
    </dgm:pt>
    <dgm:pt modelId="{118E97D5-41CA-42A2-9773-EFCB934E96A1}" type="parTrans" cxnId="{001FB391-10F2-4FA3-9EB7-D6F5D140EAA8}">
      <dgm:prSet/>
      <dgm:spPr/>
      <dgm:t>
        <a:bodyPr/>
        <a:lstStyle/>
        <a:p>
          <a:endParaRPr lang="en-US"/>
        </a:p>
      </dgm:t>
    </dgm:pt>
    <dgm:pt modelId="{49332552-54B5-4552-849F-6648990EE405}" type="sibTrans" cxnId="{001FB391-10F2-4FA3-9EB7-D6F5D140EAA8}">
      <dgm:prSet/>
      <dgm:spPr/>
      <dgm:t>
        <a:bodyPr/>
        <a:lstStyle/>
        <a:p>
          <a:endParaRPr lang="en-US"/>
        </a:p>
      </dgm:t>
    </dgm:pt>
    <dgm:pt modelId="{2F8EEA38-8D15-473E-B475-9D62A058246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Small footprint: 3MB executable</a:t>
          </a:r>
          <a:endParaRPr lang="en-US"/>
        </a:p>
      </dgm:t>
    </dgm:pt>
    <dgm:pt modelId="{EE152F1F-047C-42EE-A288-255899AA4F34}" type="parTrans" cxnId="{8B565368-28C4-4629-A9EA-B7CF4FA0DA11}">
      <dgm:prSet/>
      <dgm:spPr/>
      <dgm:t>
        <a:bodyPr/>
        <a:lstStyle/>
        <a:p>
          <a:endParaRPr lang="en-US"/>
        </a:p>
      </dgm:t>
    </dgm:pt>
    <dgm:pt modelId="{F9026D00-F658-49E0-B746-D67B22EEFE1E}" type="sibTrans" cxnId="{8B565368-28C4-4629-A9EA-B7CF4FA0DA11}">
      <dgm:prSet/>
      <dgm:spPr/>
      <dgm:t>
        <a:bodyPr/>
        <a:lstStyle/>
        <a:p>
          <a:endParaRPr lang="en-US"/>
        </a:p>
      </dgm:t>
    </dgm:pt>
    <dgm:pt modelId="{8525C8A8-9049-4C68-9165-1238A5F89C40}" type="pres">
      <dgm:prSet presAssocID="{25B9201B-9049-46B1-BBAE-C2EF00AE0B46}" presName="root" presStyleCnt="0">
        <dgm:presLayoutVars>
          <dgm:dir/>
          <dgm:resizeHandles val="exact"/>
        </dgm:presLayoutVars>
      </dgm:prSet>
      <dgm:spPr/>
    </dgm:pt>
    <dgm:pt modelId="{72A841C3-51BE-48B6-ACA1-35EA8CF59CFC}" type="pres">
      <dgm:prSet presAssocID="{C20685E1-1835-4B3F-A26C-FD3E12670B64}" presName="compNode" presStyleCnt="0"/>
      <dgm:spPr/>
    </dgm:pt>
    <dgm:pt modelId="{8E27F9CC-9BF3-424E-B193-093E32C43155}" type="pres">
      <dgm:prSet presAssocID="{C20685E1-1835-4B3F-A26C-FD3E12670B64}" presName="bgRect" presStyleLbl="bgShp" presStyleIdx="0" presStyleCnt="5"/>
      <dgm:spPr/>
    </dgm:pt>
    <dgm:pt modelId="{945058B2-917F-4C2D-BB46-CC3226F75651}" type="pres">
      <dgm:prSet presAssocID="{C20685E1-1835-4B3F-A26C-FD3E12670B6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AEEB199-49CA-4062-B735-0E33ED820B51}" type="pres">
      <dgm:prSet presAssocID="{C20685E1-1835-4B3F-A26C-FD3E12670B64}" presName="spaceRect" presStyleCnt="0"/>
      <dgm:spPr/>
    </dgm:pt>
    <dgm:pt modelId="{F653F254-A6E2-402B-848D-8648454420F3}" type="pres">
      <dgm:prSet presAssocID="{C20685E1-1835-4B3F-A26C-FD3E12670B64}" presName="parTx" presStyleLbl="revTx" presStyleIdx="0" presStyleCnt="5">
        <dgm:presLayoutVars>
          <dgm:chMax val="0"/>
          <dgm:chPref val="0"/>
        </dgm:presLayoutVars>
      </dgm:prSet>
      <dgm:spPr/>
    </dgm:pt>
    <dgm:pt modelId="{826F4525-CD3B-4D11-A78B-17D25491EEB9}" type="pres">
      <dgm:prSet presAssocID="{6776AF20-C7CC-44FA-A64E-94A45FECD9D7}" presName="sibTrans" presStyleCnt="0"/>
      <dgm:spPr/>
    </dgm:pt>
    <dgm:pt modelId="{C5580099-28B2-451F-942B-05A021D51CBB}" type="pres">
      <dgm:prSet presAssocID="{47E6339C-F7CD-4C14-B890-39975E437A53}" presName="compNode" presStyleCnt="0"/>
      <dgm:spPr/>
    </dgm:pt>
    <dgm:pt modelId="{4A4E1C03-8F5C-483A-911B-71247B2A0748}" type="pres">
      <dgm:prSet presAssocID="{47E6339C-F7CD-4C14-B890-39975E437A53}" presName="bgRect" presStyleLbl="bgShp" presStyleIdx="1" presStyleCnt="5"/>
      <dgm:spPr/>
    </dgm:pt>
    <dgm:pt modelId="{B727840D-8B3F-486B-938B-32D7858757E8}" type="pres">
      <dgm:prSet presAssocID="{47E6339C-F7CD-4C14-B890-39975E437A5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52F1D77-1473-4B79-8E1F-2ACD3EB3BDBD}" type="pres">
      <dgm:prSet presAssocID="{47E6339C-F7CD-4C14-B890-39975E437A53}" presName="spaceRect" presStyleCnt="0"/>
      <dgm:spPr/>
    </dgm:pt>
    <dgm:pt modelId="{CE9FD6EB-18CB-4120-90B3-EFC342B10883}" type="pres">
      <dgm:prSet presAssocID="{47E6339C-F7CD-4C14-B890-39975E437A53}" presName="parTx" presStyleLbl="revTx" presStyleIdx="1" presStyleCnt="5">
        <dgm:presLayoutVars>
          <dgm:chMax val="0"/>
          <dgm:chPref val="0"/>
        </dgm:presLayoutVars>
      </dgm:prSet>
      <dgm:spPr/>
    </dgm:pt>
    <dgm:pt modelId="{8589DE29-E85E-4FFE-A5A7-933C797F1A80}" type="pres">
      <dgm:prSet presAssocID="{07DDF1A7-6AEC-403A-B12D-82DACCD7D435}" presName="sibTrans" presStyleCnt="0"/>
      <dgm:spPr/>
    </dgm:pt>
    <dgm:pt modelId="{C2E5BBAA-8576-4255-80EC-B90516C0AE54}" type="pres">
      <dgm:prSet presAssocID="{05B0868E-103F-42E6-944A-F16BD6CC6B0C}" presName="compNode" presStyleCnt="0"/>
      <dgm:spPr/>
    </dgm:pt>
    <dgm:pt modelId="{C52CEA9C-3ED4-45CE-81DE-1880A71CEB32}" type="pres">
      <dgm:prSet presAssocID="{05B0868E-103F-42E6-944A-F16BD6CC6B0C}" presName="bgRect" presStyleLbl="bgShp" presStyleIdx="2" presStyleCnt="5"/>
      <dgm:spPr/>
    </dgm:pt>
    <dgm:pt modelId="{8094DF80-032F-4AA0-8CCD-D186CF209DC9}" type="pres">
      <dgm:prSet presAssocID="{05B0868E-103F-42E6-944A-F16BD6CC6B0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6CF2DA67-065C-4BD1-8895-78AF600C9460}" type="pres">
      <dgm:prSet presAssocID="{05B0868E-103F-42E6-944A-F16BD6CC6B0C}" presName="spaceRect" presStyleCnt="0"/>
      <dgm:spPr/>
    </dgm:pt>
    <dgm:pt modelId="{FA83BB8F-BD17-4AD7-B341-6C2BF46DAD07}" type="pres">
      <dgm:prSet presAssocID="{05B0868E-103F-42E6-944A-F16BD6CC6B0C}" presName="parTx" presStyleLbl="revTx" presStyleIdx="2" presStyleCnt="5">
        <dgm:presLayoutVars>
          <dgm:chMax val="0"/>
          <dgm:chPref val="0"/>
        </dgm:presLayoutVars>
      </dgm:prSet>
      <dgm:spPr/>
    </dgm:pt>
    <dgm:pt modelId="{8B9624F3-4ED7-4DEE-B811-AA5B1AAF9088}" type="pres">
      <dgm:prSet presAssocID="{70EE9F0B-2792-4FCD-BCE1-58A587FD91A2}" presName="sibTrans" presStyleCnt="0"/>
      <dgm:spPr/>
    </dgm:pt>
    <dgm:pt modelId="{1FD35247-63AD-4C47-B0D9-15E92E3067E0}" type="pres">
      <dgm:prSet presAssocID="{0539D37B-2D8A-4ED4-ADF8-453154106700}" presName="compNode" presStyleCnt="0"/>
      <dgm:spPr/>
    </dgm:pt>
    <dgm:pt modelId="{BBCF2CF5-933E-45DD-A980-4B3788C4EFD8}" type="pres">
      <dgm:prSet presAssocID="{0539D37B-2D8A-4ED4-ADF8-453154106700}" presName="bgRect" presStyleLbl="bgShp" presStyleIdx="3" presStyleCnt="5"/>
      <dgm:spPr/>
    </dgm:pt>
    <dgm:pt modelId="{CED62A59-09EA-4D02-B2EE-35BB212E585C}" type="pres">
      <dgm:prSet presAssocID="{0539D37B-2D8A-4ED4-ADF8-45315410670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4B318702-7D68-4574-8EB8-DCA0B512EA40}" type="pres">
      <dgm:prSet presAssocID="{0539D37B-2D8A-4ED4-ADF8-453154106700}" presName="spaceRect" presStyleCnt="0"/>
      <dgm:spPr/>
    </dgm:pt>
    <dgm:pt modelId="{7FC6A99E-7CA2-4FF7-A247-FE73E299C2B5}" type="pres">
      <dgm:prSet presAssocID="{0539D37B-2D8A-4ED4-ADF8-453154106700}" presName="parTx" presStyleLbl="revTx" presStyleIdx="3" presStyleCnt="5">
        <dgm:presLayoutVars>
          <dgm:chMax val="0"/>
          <dgm:chPref val="0"/>
        </dgm:presLayoutVars>
      </dgm:prSet>
      <dgm:spPr/>
    </dgm:pt>
    <dgm:pt modelId="{D6550E27-3296-41AB-8E6D-7F96EC59A627}" type="pres">
      <dgm:prSet presAssocID="{49332552-54B5-4552-849F-6648990EE405}" presName="sibTrans" presStyleCnt="0"/>
      <dgm:spPr/>
    </dgm:pt>
    <dgm:pt modelId="{7D16BB1F-7F89-4470-8F32-14C20024B9F4}" type="pres">
      <dgm:prSet presAssocID="{2F8EEA38-8D15-473E-B475-9D62A058246B}" presName="compNode" presStyleCnt="0"/>
      <dgm:spPr/>
    </dgm:pt>
    <dgm:pt modelId="{C7BAE9F6-7EA8-4C75-B1FE-8E95E10282C7}" type="pres">
      <dgm:prSet presAssocID="{2F8EEA38-8D15-473E-B475-9D62A058246B}" presName="bgRect" presStyleLbl="bgShp" presStyleIdx="4" presStyleCnt="5"/>
      <dgm:spPr/>
    </dgm:pt>
    <dgm:pt modelId="{C3CA108F-5A11-472D-9A17-D2A24FA27CD2}" type="pres">
      <dgm:prSet presAssocID="{2F8EEA38-8D15-473E-B475-9D62A058246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E4F06ABD-D4C4-4445-9595-3F32C8F8082D}" type="pres">
      <dgm:prSet presAssocID="{2F8EEA38-8D15-473E-B475-9D62A058246B}" presName="spaceRect" presStyleCnt="0"/>
      <dgm:spPr/>
    </dgm:pt>
    <dgm:pt modelId="{84761226-6ED0-4440-9530-00BC4D549561}" type="pres">
      <dgm:prSet presAssocID="{2F8EEA38-8D15-473E-B475-9D62A058246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7EEDE0B-4C54-4C1C-A77D-5D4924B3B207}" type="presOf" srcId="{C20685E1-1835-4B3F-A26C-FD3E12670B64}" destId="{F653F254-A6E2-402B-848D-8648454420F3}" srcOrd="0" destOrd="0" presId="urn:microsoft.com/office/officeart/2018/2/layout/IconVerticalSolidList"/>
    <dgm:cxn modelId="{F567C51B-5C51-4DC1-9DC2-F8FC2DC42A0F}" type="presOf" srcId="{0539D37B-2D8A-4ED4-ADF8-453154106700}" destId="{7FC6A99E-7CA2-4FF7-A247-FE73E299C2B5}" srcOrd="0" destOrd="0" presId="urn:microsoft.com/office/officeart/2018/2/layout/IconVerticalSolidList"/>
    <dgm:cxn modelId="{C2564645-87DC-4AC0-9135-2AD91922941E}" srcId="{25B9201B-9049-46B1-BBAE-C2EF00AE0B46}" destId="{C20685E1-1835-4B3F-A26C-FD3E12670B64}" srcOrd="0" destOrd="0" parTransId="{CCF9FE55-0DA9-4C6A-AD35-AB2D2270B86E}" sibTransId="{6776AF20-C7CC-44FA-A64E-94A45FECD9D7}"/>
    <dgm:cxn modelId="{8B565368-28C4-4629-A9EA-B7CF4FA0DA11}" srcId="{25B9201B-9049-46B1-BBAE-C2EF00AE0B46}" destId="{2F8EEA38-8D15-473E-B475-9D62A058246B}" srcOrd="4" destOrd="0" parTransId="{EE152F1F-047C-42EE-A288-255899AA4F34}" sibTransId="{F9026D00-F658-49E0-B746-D67B22EEFE1E}"/>
    <dgm:cxn modelId="{67BA0956-6E0E-408E-8789-FA59D3F68C49}" srcId="{25B9201B-9049-46B1-BBAE-C2EF00AE0B46}" destId="{05B0868E-103F-42E6-944A-F16BD6CC6B0C}" srcOrd="2" destOrd="0" parTransId="{C8542DFB-5A43-4582-A2A2-6BF294E91556}" sibTransId="{70EE9F0B-2792-4FCD-BCE1-58A587FD91A2}"/>
    <dgm:cxn modelId="{66520E56-AF73-439F-A75E-AACEADFBF01D}" type="presOf" srcId="{47E6339C-F7CD-4C14-B890-39975E437A53}" destId="{CE9FD6EB-18CB-4120-90B3-EFC342B10883}" srcOrd="0" destOrd="0" presId="urn:microsoft.com/office/officeart/2018/2/layout/IconVerticalSolidList"/>
    <dgm:cxn modelId="{001FB391-10F2-4FA3-9EB7-D6F5D140EAA8}" srcId="{25B9201B-9049-46B1-BBAE-C2EF00AE0B46}" destId="{0539D37B-2D8A-4ED4-ADF8-453154106700}" srcOrd="3" destOrd="0" parTransId="{118E97D5-41CA-42A2-9773-EFCB934E96A1}" sibTransId="{49332552-54B5-4552-849F-6648990EE405}"/>
    <dgm:cxn modelId="{18AE5BCF-28C2-4D04-B17F-D2576F955F40}" type="presOf" srcId="{25B9201B-9049-46B1-BBAE-C2EF00AE0B46}" destId="{8525C8A8-9049-4C68-9165-1238A5F89C40}" srcOrd="0" destOrd="0" presId="urn:microsoft.com/office/officeart/2018/2/layout/IconVerticalSolidList"/>
    <dgm:cxn modelId="{907C92D7-40E5-4D13-9D91-D848896B6D65}" type="presOf" srcId="{2F8EEA38-8D15-473E-B475-9D62A058246B}" destId="{84761226-6ED0-4440-9530-00BC4D549561}" srcOrd="0" destOrd="0" presId="urn:microsoft.com/office/officeart/2018/2/layout/IconVerticalSolidList"/>
    <dgm:cxn modelId="{8DAA0FE5-A17F-4693-8BC6-81F5D3C83655}" type="presOf" srcId="{05B0868E-103F-42E6-944A-F16BD6CC6B0C}" destId="{FA83BB8F-BD17-4AD7-B341-6C2BF46DAD07}" srcOrd="0" destOrd="0" presId="urn:microsoft.com/office/officeart/2018/2/layout/IconVerticalSolidList"/>
    <dgm:cxn modelId="{4712E9FD-3A1C-45ED-BBBB-9BD885ABE0FD}" srcId="{25B9201B-9049-46B1-BBAE-C2EF00AE0B46}" destId="{47E6339C-F7CD-4C14-B890-39975E437A53}" srcOrd="1" destOrd="0" parTransId="{5FFB88A8-D435-40F3-8D66-96E16001F048}" sibTransId="{07DDF1A7-6AEC-403A-B12D-82DACCD7D435}"/>
    <dgm:cxn modelId="{C7235EAD-314C-42C1-BFAB-0835F724FA10}" type="presParOf" srcId="{8525C8A8-9049-4C68-9165-1238A5F89C40}" destId="{72A841C3-51BE-48B6-ACA1-35EA8CF59CFC}" srcOrd="0" destOrd="0" presId="urn:microsoft.com/office/officeart/2018/2/layout/IconVerticalSolidList"/>
    <dgm:cxn modelId="{A690B54C-EF22-4193-99EC-6ACB898E8214}" type="presParOf" srcId="{72A841C3-51BE-48B6-ACA1-35EA8CF59CFC}" destId="{8E27F9CC-9BF3-424E-B193-093E32C43155}" srcOrd="0" destOrd="0" presId="urn:microsoft.com/office/officeart/2018/2/layout/IconVerticalSolidList"/>
    <dgm:cxn modelId="{83AA8744-B996-44EA-9836-215B4D604101}" type="presParOf" srcId="{72A841C3-51BE-48B6-ACA1-35EA8CF59CFC}" destId="{945058B2-917F-4C2D-BB46-CC3226F75651}" srcOrd="1" destOrd="0" presId="urn:microsoft.com/office/officeart/2018/2/layout/IconVerticalSolidList"/>
    <dgm:cxn modelId="{06E546B1-0FB9-4FF8-9CF0-292323FBF776}" type="presParOf" srcId="{72A841C3-51BE-48B6-ACA1-35EA8CF59CFC}" destId="{8AEEB199-49CA-4062-B735-0E33ED820B51}" srcOrd="2" destOrd="0" presId="urn:microsoft.com/office/officeart/2018/2/layout/IconVerticalSolidList"/>
    <dgm:cxn modelId="{AE82EE85-C482-4639-A214-0D6884E083F0}" type="presParOf" srcId="{72A841C3-51BE-48B6-ACA1-35EA8CF59CFC}" destId="{F653F254-A6E2-402B-848D-8648454420F3}" srcOrd="3" destOrd="0" presId="urn:microsoft.com/office/officeart/2018/2/layout/IconVerticalSolidList"/>
    <dgm:cxn modelId="{56093621-D1F0-4683-865A-D054E3201EC8}" type="presParOf" srcId="{8525C8A8-9049-4C68-9165-1238A5F89C40}" destId="{826F4525-CD3B-4D11-A78B-17D25491EEB9}" srcOrd="1" destOrd="0" presId="urn:microsoft.com/office/officeart/2018/2/layout/IconVerticalSolidList"/>
    <dgm:cxn modelId="{C1B0A0CE-E05D-4606-A4F1-B6AFAF60D9D2}" type="presParOf" srcId="{8525C8A8-9049-4C68-9165-1238A5F89C40}" destId="{C5580099-28B2-451F-942B-05A021D51CBB}" srcOrd="2" destOrd="0" presId="urn:microsoft.com/office/officeart/2018/2/layout/IconVerticalSolidList"/>
    <dgm:cxn modelId="{39E65009-8727-4E5B-8A28-9F9B325868B3}" type="presParOf" srcId="{C5580099-28B2-451F-942B-05A021D51CBB}" destId="{4A4E1C03-8F5C-483A-911B-71247B2A0748}" srcOrd="0" destOrd="0" presId="urn:microsoft.com/office/officeart/2018/2/layout/IconVerticalSolidList"/>
    <dgm:cxn modelId="{0A863646-76DB-42F8-B6DC-6BF564B0748E}" type="presParOf" srcId="{C5580099-28B2-451F-942B-05A021D51CBB}" destId="{B727840D-8B3F-486B-938B-32D7858757E8}" srcOrd="1" destOrd="0" presId="urn:microsoft.com/office/officeart/2018/2/layout/IconVerticalSolidList"/>
    <dgm:cxn modelId="{94DEA765-8299-4DBC-B324-77B1E4C61141}" type="presParOf" srcId="{C5580099-28B2-451F-942B-05A021D51CBB}" destId="{852F1D77-1473-4B79-8E1F-2ACD3EB3BDBD}" srcOrd="2" destOrd="0" presId="urn:microsoft.com/office/officeart/2018/2/layout/IconVerticalSolidList"/>
    <dgm:cxn modelId="{459523B1-B172-4AF0-9248-1D160E8A8942}" type="presParOf" srcId="{C5580099-28B2-451F-942B-05A021D51CBB}" destId="{CE9FD6EB-18CB-4120-90B3-EFC342B10883}" srcOrd="3" destOrd="0" presId="urn:microsoft.com/office/officeart/2018/2/layout/IconVerticalSolidList"/>
    <dgm:cxn modelId="{B144287D-88B8-44CB-A54D-67F9267B2454}" type="presParOf" srcId="{8525C8A8-9049-4C68-9165-1238A5F89C40}" destId="{8589DE29-E85E-4FFE-A5A7-933C797F1A80}" srcOrd="3" destOrd="0" presId="urn:microsoft.com/office/officeart/2018/2/layout/IconVerticalSolidList"/>
    <dgm:cxn modelId="{A6B0BAAE-3A12-4A91-812E-753F00F982F2}" type="presParOf" srcId="{8525C8A8-9049-4C68-9165-1238A5F89C40}" destId="{C2E5BBAA-8576-4255-80EC-B90516C0AE54}" srcOrd="4" destOrd="0" presId="urn:microsoft.com/office/officeart/2018/2/layout/IconVerticalSolidList"/>
    <dgm:cxn modelId="{6AB50DD3-3789-47AD-BB63-169292A90238}" type="presParOf" srcId="{C2E5BBAA-8576-4255-80EC-B90516C0AE54}" destId="{C52CEA9C-3ED4-45CE-81DE-1880A71CEB32}" srcOrd="0" destOrd="0" presId="urn:microsoft.com/office/officeart/2018/2/layout/IconVerticalSolidList"/>
    <dgm:cxn modelId="{40661BF3-AC87-4854-BAD2-3E364CAF3708}" type="presParOf" srcId="{C2E5BBAA-8576-4255-80EC-B90516C0AE54}" destId="{8094DF80-032F-4AA0-8CCD-D186CF209DC9}" srcOrd="1" destOrd="0" presId="urn:microsoft.com/office/officeart/2018/2/layout/IconVerticalSolidList"/>
    <dgm:cxn modelId="{B4D5EE96-0505-4283-83C8-FB9A4E34B2EF}" type="presParOf" srcId="{C2E5BBAA-8576-4255-80EC-B90516C0AE54}" destId="{6CF2DA67-065C-4BD1-8895-78AF600C9460}" srcOrd="2" destOrd="0" presId="urn:microsoft.com/office/officeart/2018/2/layout/IconVerticalSolidList"/>
    <dgm:cxn modelId="{5250749F-38FC-4E45-A563-82347DBAB663}" type="presParOf" srcId="{C2E5BBAA-8576-4255-80EC-B90516C0AE54}" destId="{FA83BB8F-BD17-4AD7-B341-6C2BF46DAD07}" srcOrd="3" destOrd="0" presId="urn:microsoft.com/office/officeart/2018/2/layout/IconVerticalSolidList"/>
    <dgm:cxn modelId="{C865034E-BC94-4FDC-BF62-0C5BDB6361D2}" type="presParOf" srcId="{8525C8A8-9049-4C68-9165-1238A5F89C40}" destId="{8B9624F3-4ED7-4DEE-B811-AA5B1AAF9088}" srcOrd="5" destOrd="0" presId="urn:microsoft.com/office/officeart/2018/2/layout/IconVerticalSolidList"/>
    <dgm:cxn modelId="{E0EDF531-564A-4FAF-ABB1-31BBCAD46A97}" type="presParOf" srcId="{8525C8A8-9049-4C68-9165-1238A5F89C40}" destId="{1FD35247-63AD-4C47-B0D9-15E92E3067E0}" srcOrd="6" destOrd="0" presId="urn:microsoft.com/office/officeart/2018/2/layout/IconVerticalSolidList"/>
    <dgm:cxn modelId="{E3223065-ECA5-46C0-8C54-68DD9BB5FBBA}" type="presParOf" srcId="{1FD35247-63AD-4C47-B0D9-15E92E3067E0}" destId="{BBCF2CF5-933E-45DD-A980-4B3788C4EFD8}" srcOrd="0" destOrd="0" presId="urn:microsoft.com/office/officeart/2018/2/layout/IconVerticalSolidList"/>
    <dgm:cxn modelId="{B8BE00BC-2438-4F55-A020-421444A9A339}" type="presParOf" srcId="{1FD35247-63AD-4C47-B0D9-15E92E3067E0}" destId="{CED62A59-09EA-4D02-B2EE-35BB212E585C}" srcOrd="1" destOrd="0" presId="urn:microsoft.com/office/officeart/2018/2/layout/IconVerticalSolidList"/>
    <dgm:cxn modelId="{C0602AC3-0EEC-424E-BAC9-5B287777CC3E}" type="presParOf" srcId="{1FD35247-63AD-4C47-B0D9-15E92E3067E0}" destId="{4B318702-7D68-4574-8EB8-DCA0B512EA40}" srcOrd="2" destOrd="0" presId="urn:microsoft.com/office/officeart/2018/2/layout/IconVerticalSolidList"/>
    <dgm:cxn modelId="{E4D3B549-EBEE-4387-B695-BE0522847E5D}" type="presParOf" srcId="{1FD35247-63AD-4C47-B0D9-15E92E3067E0}" destId="{7FC6A99E-7CA2-4FF7-A247-FE73E299C2B5}" srcOrd="3" destOrd="0" presId="urn:microsoft.com/office/officeart/2018/2/layout/IconVerticalSolidList"/>
    <dgm:cxn modelId="{19743FF8-3009-4F4E-806A-3FFE33746F40}" type="presParOf" srcId="{8525C8A8-9049-4C68-9165-1238A5F89C40}" destId="{D6550E27-3296-41AB-8E6D-7F96EC59A627}" srcOrd="7" destOrd="0" presId="urn:microsoft.com/office/officeart/2018/2/layout/IconVerticalSolidList"/>
    <dgm:cxn modelId="{522D25BB-56DE-488A-95AD-4915A5D1DCC0}" type="presParOf" srcId="{8525C8A8-9049-4C68-9165-1238A5F89C40}" destId="{7D16BB1F-7F89-4470-8F32-14C20024B9F4}" srcOrd="8" destOrd="0" presId="urn:microsoft.com/office/officeart/2018/2/layout/IconVerticalSolidList"/>
    <dgm:cxn modelId="{68B1C655-A1DC-4CFD-A71A-B43B0DB88884}" type="presParOf" srcId="{7D16BB1F-7F89-4470-8F32-14C20024B9F4}" destId="{C7BAE9F6-7EA8-4C75-B1FE-8E95E10282C7}" srcOrd="0" destOrd="0" presId="urn:microsoft.com/office/officeart/2018/2/layout/IconVerticalSolidList"/>
    <dgm:cxn modelId="{48D19B7B-A4A6-437C-86BF-6D5B986521C2}" type="presParOf" srcId="{7D16BB1F-7F89-4470-8F32-14C20024B9F4}" destId="{C3CA108F-5A11-472D-9A17-D2A24FA27CD2}" srcOrd="1" destOrd="0" presId="urn:microsoft.com/office/officeart/2018/2/layout/IconVerticalSolidList"/>
    <dgm:cxn modelId="{CBCA02E3-31B7-4195-B391-5B319D47FCD6}" type="presParOf" srcId="{7D16BB1F-7F89-4470-8F32-14C20024B9F4}" destId="{E4F06ABD-D4C4-4445-9595-3F32C8F8082D}" srcOrd="2" destOrd="0" presId="urn:microsoft.com/office/officeart/2018/2/layout/IconVerticalSolidList"/>
    <dgm:cxn modelId="{7FF38A2F-5650-430D-BBC2-E2AB49D83604}" type="presParOf" srcId="{7D16BB1F-7F89-4470-8F32-14C20024B9F4}" destId="{84761226-6ED0-4440-9530-00BC4D5495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3DB57B-775D-4D2F-A016-28B680661BFE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6C6FC7E-496C-422D-B4EB-07C50190B31D}">
      <dgm:prSet/>
      <dgm:spPr/>
      <dgm:t>
        <a:bodyPr/>
        <a:lstStyle/>
        <a:p>
          <a:r>
            <a:rPr lang="en-US"/>
            <a:t>Implementation language – Java.</a:t>
          </a:r>
        </a:p>
      </dgm:t>
    </dgm:pt>
    <dgm:pt modelId="{E35C56F5-E0B5-4060-AB47-07F37CFA2AFE}" type="parTrans" cxnId="{607AF18B-1254-4D5C-A310-EEB856DC37B9}">
      <dgm:prSet/>
      <dgm:spPr/>
      <dgm:t>
        <a:bodyPr/>
        <a:lstStyle/>
        <a:p>
          <a:endParaRPr lang="en-US"/>
        </a:p>
      </dgm:t>
    </dgm:pt>
    <dgm:pt modelId="{82F74272-D619-44F1-A37A-C9CA92259C0D}" type="sibTrans" cxnId="{607AF18B-1254-4D5C-A310-EEB856DC37B9}">
      <dgm:prSet/>
      <dgm:spPr/>
      <dgm:t>
        <a:bodyPr/>
        <a:lstStyle/>
        <a:p>
          <a:endParaRPr lang="en-US"/>
        </a:p>
      </dgm:t>
    </dgm:pt>
    <dgm:pt modelId="{9CE720D9-0D87-41A1-AACC-8FD657866D6F}">
      <dgm:prSet/>
      <dgm:spPr/>
      <dgm:t>
        <a:bodyPr/>
        <a:lstStyle/>
        <a:p>
          <a:r>
            <a:rPr lang="en-US"/>
            <a:t>Supported programming languages:</a:t>
          </a:r>
        </a:p>
      </dgm:t>
    </dgm:pt>
    <dgm:pt modelId="{74C72548-EC1E-4F02-9A69-F73BB297B3DC}" type="parTrans" cxnId="{ABFD21A3-3414-43CC-9498-1AF75299BDBC}">
      <dgm:prSet/>
      <dgm:spPr/>
      <dgm:t>
        <a:bodyPr/>
        <a:lstStyle/>
        <a:p>
          <a:endParaRPr lang="en-US"/>
        </a:p>
      </dgm:t>
    </dgm:pt>
    <dgm:pt modelId="{777A914C-D6A5-4F0F-8B3A-9520D1553BD1}" type="sibTrans" cxnId="{ABFD21A3-3414-43CC-9498-1AF75299BDBC}">
      <dgm:prSet/>
      <dgm:spPr/>
      <dgm:t>
        <a:bodyPr/>
        <a:lstStyle/>
        <a:p>
          <a:endParaRPr lang="en-US"/>
        </a:p>
      </dgm:t>
    </dgm:pt>
    <dgm:pt modelId="{D8132214-EACA-440D-9917-BAF8B9ABFC0D}">
      <dgm:prSet/>
      <dgm:spPr/>
      <dgm:t>
        <a:bodyPr/>
        <a:lstStyle/>
        <a:p>
          <a:r>
            <a:rPr lang="en-US"/>
            <a:t>C/C++, Go, Java, JS, Node.Js, Python, Rust</a:t>
          </a:r>
        </a:p>
      </dgm:t>
    </dgm:pt>
    <dgm:pt modelId="{8180E84B-2B20-4733-9144-E6AAABE09FCE}" type="parTrans" cxnId="{F6A5F7E5-D078-4321-8FD8-9B04319EE8B2}">
      <dgm:prSet/>
      <dgm:spPr/>
      <dgm:t>
        <a:bodyPr/>
        <a:lstStyle/>
        <a:p>
          <a:endParaRPr lang="en-US"/>
        </a:p>
      </dgm:t>
    </dgm:pt>
    <dgm:pt modelId="{10C423D2-D9A9-48C6-AA91-F699D147C63F}" type="sibTrans" cxnId="{F6A5F7E5-D078-4321-8FD8-9B04319EE8B2}">
      <dgm:prSet/>
      <dgm:spPr/>
      <dgm:t>
        <a:bodyPr/>
        <a:lstStyle/>
        <a:p>
          <a:endParaRPr lang="en-US"/>
        </a:p>
      </dgm:t>
    </dgm:pt>
    <dgm:pt modelId="{426F88CA-B8CA-439D-A11A-792E59973BC8}" type="pres">
      <dgm:prSet presAssocID="{2A3DB57B-775D-4D2F-A016-28B680661BFE}" presName="linear" presStyleCnt="0">
        <dgm:presLayoutVars>
          <dgm:dir/>
          <dgm:animLvl val="lvl"/>
          <dgm:resizeHandles val="exact"/>
        </dgm:presLayoutVars>
      </dgm:prSet>
      <dgm:spPr/>
    </dgm:pt>
    <dgm:pt modelId="{928B72B3-CCE2-4D94-85D3-DB5D4F67DD89}" type="pres">
      <dgm:prSet presAssocID="{46C6FC7E-496C-422D-B4EB-07C50190B31D}" presName="parentLin" presStyleCnt="0"/>
      <dgm:spPr/>
    </dgm:pt>
    <dgm:pt modelId="{69C5121E-DDD9-4619-8064-CCF80A23138A}" type="pres">
      <dgm:prSet presAssocID="{46C6FC7E-496C-422D-B4EB-07C50190B31D}" presName="parentLeftMargin" presStyleLbl="node1" presStyleIdx="0" presStyleCnt="2"/>
      <dgm:spPr/>
    </dgm:pt>
    <dgm:pt modelId="{67B75982-705D-46FB-AA39-CE9AD649F56D}" type="pres">
      <dgm:prSet presAssocID="{46C6FC7E-496C-422D-B4EB-07C50190B31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BC26002-14AE-4239-8255-A8E0C5F4C40D}" type="pres">
      <dgm:prSet presAssocID="{46C6FC7E-496C-422D-B4EB-07C50190B31D}" presName="negativeSpace" presStyleCnt="0"/>
      <dgm:spPr/>
    </dgm:pt>
    <dgm:pt modelId="{0F954C84-0A45-4523-B64B-86F614CC013B}" type="pres">
      <dgm:prSet presAssocID="{46C6FC7E-496C-422D-B4EB-07C50190B31D}" presName="childText" presStyleLbl="conFgAcc1" presStyleIdx="0" presStyleCnt="2">
        <dgm:presLayoutVars>
          <dgm:bulletEnabled val="1"/>
        </dgm:presLayoutVars>
      </dgm:prSet>
      <dgm:spPr/>
    </dgm:pt>
    <dgm:pt modelId="{96606976-3E46-420B-9C58-4675CA10CD8E}" type="pres">
      <dgm:prSet presAssocID="{82F74272-D619-44F1-A37A-C9CA92259C0D}" presName="spaceBetweenRectangles" presStyleCnt="0"/>
      <dgm:spPr/>
    </dgm:pt>
    <dgm:pt modelId="{3C349B57-4CBA-4C11-97F5-9FB35CE2E0A7}" type="pres">
      <dgm:prSet presAssocID="{9CE720D9-0D87-41A1-AACC-8FD657866D6F}" presName="parentLin" presStyleCnt="0"/>
      <dgm:spPr/>
    </dgm:pt>
    <dgm:pt modelId="{464B0CAC-9846-4F9D-BAE1-B6830380B927}" type="pres">
      <dgm:prSet presAssocID="{9CE720D9-0D87-41A1-AACC-8FD657866D6F}" presName="parentLeftMargin" presStyleLbl="node1" presStyleIdx="0" presStyleCnt="2"/>
      <dgm:spPr/>
    </dgm:pt>
    <dgm:pt modelId="{7786A0F4-BD0E-437F-931D-9639A39E2EF1}" type="pres">
      <dgm:prSet presAssocID="{9CE720D9-0D87-41A1-AACC-8FD657866D6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10A18F8-A612-4323-9E61-A3CED0197E2A}" type="pres">
      <dgm:prSet presAssocID="{9CE720D9-0D87-41A1-AACC-8FD657866D6F}" presName="negativeSpace" presStyleCnt="0"/>
      <dgm:spPr/>
    </dgm:pt>
    <dgm:pt modelId="{80A0F846-748D-4C2E-ADC9-FF5A30BE1B32}" type="pres">
      <dgm:prSet presAssocID="{9CE720D9-0D87-41A1-AACC-8FD657866D6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3A05126-DC0E-472B-8A21-105C90235A23}" type="presOf" srcId="{9CE720D9-0D87-41A1-AACC-8FD657866D6F}" destId="{464B0CAC-9846-4F9D-BAE1-B6830380B927}" srcOrd="0" destOrd="0" presId="urn:microsoft.com/office/officeart/2005/8/layout/list1"/>
    <dgm:cxn modelId="{278F0F4A-E717-415B-AC7A-813AD6C6F8BD}" type="presOf" srcId="{D8132214-EACA-440D-9917-BAF8B9ABFC0D}" destId="{80A0F846-748D-4C2E-ADC9-FF5A30BE1B32}" srcOrd="0" destOrd="0" presId="urn:microsoft.com/office/officeart/2005/8/layout/list1"/>
    <dgm:cxn modelId="{AFAA1358-68B4-40FC-B83B-48C348CA2A70}" type="presOf" srcId="{46C6FC7E-496C-422D-B4EB-07C50190B31D}" destId="{67B75982-705D-46FB-AA39-CE9AD649F56D}" srcOrd="1" destOrd="0" presId="urn:microsoft.com/office/officeart/2005/8/layout/list1"/>
    <dgm:cxn modelId="{8E1F4E7D-D81A-466F-B9C6-1016067F92A0}" type="presOf" srcId="{46C6FC7E-496C-422D-B4EB-07C50190B31D}" destId="{69C5121E-DDD9-4619-8064-CCF80A23138A}" srcOrd="0" destOrd="0" presId="urn:microsoft.com/office/officeart/2005/8/layout/list1"/>
    <dgm:cxn modelId="{7D5E827E-2ABE-422D-8807-A7D66040D400}" type="presOf" srcId="{9CE720D9-0D87-41A1-AACC-8FD657866D6F}" destId="{7786A0F4-BD0E-437F-931D-9639A39E2EF1}" srcOrd="1" destOrd="0" presId="urn:microsoft.com/office/officeart/2005/8/layout/list1"/>
    <dgm:cxn modelId="{981E3282-69F5-42B6-8926-45D467BB641B}" type="presOf" srcId="{2A3DB57B-775D-4D2F-A016-28B680661BFE}" destId="{426F88CA-B8CA-439D-A11A-792E59973BC8}" srcOrd="0" destOrd="0" presId="urn:microsoft.com/office/officeart/2005/8/layout/list1"/>
    <dgm:cxn modelId="{607AF18B-1254-4D5C-A310-EEB856DC37B9}" srcId="{2A3DB57B-775D-4D2F-A016-28B680661BFE}" destId="{46C6FC7E-496C-422D-B4EB-07C50190B31D}" srcOrd="0" destOrd="0" parTransId="{E35C56F5-E0B5-4060-AB47-07F37CFA2AFE}" sibTransId="{82F74272-D619-44F1-A37A-C9CA92259C0D}"/>
    <dgm:cxn modelId="{ABFD21A3-3414-43CC-9498-1AF75299BDBC}" srcId="{2A3DB57B-775D-4D2F-A016-28B680661BFE}" destId="{9CE720D9-0D87-41A1-AACC-8FD657866D6F}" srcOrd="1" destOrd="0" parTransId="{74C72548-EC1E-4F02-9A69-F73BB297B3DC}" sibTransId="{777A914C-D6A5-4F0F-8B3A-9520D1553BD1}"/>
    <dgm:cxn modelId="{F6A5F7E5-D078-4321-8FD8-9B04319EE8B2}" srcId="{9CE720D9-0D87-41A1-AACC-8FD657866D6F}" destId="{D8132214-EACA-440D-9917-BAF8B9ABFC0D}" srcOrd="0" destOrd="0" parTransId="{8180E84B-2B20-4733-9144-E6AAABE09FCE}" sibTransId="{10C423D2-D9A9-48C6-AA91-F699D147C63F}"/>
    <dgm:cxn modelId="{6A993616-DDC3-4AF2-B0A9-3E1E2E94B753}" type="presParOf" srcId="{426F88CA-B8CA-439D-A11A-792E59973BC8}" destId="{928B72B3-CCE2-4D94-85D3-DB5D4F67DD89}" srcOrd="0" destOrd="0" presId="urn:microsoft.com/office/officeart/2005/8/layout/list1"/>
    <dgm:cxn modelId="{E4E08E5D-61B0-4621-9416-DAF001D41718}" type="presParOf" srcId="{928B72B3-CCE2-4D94-85D3-DB5D4F67DD89}" destId="{69C5121E-DDD9-4619-8064-CCF80A23138A}" srcOrd="0" destOrd="0" presId="urn:microsoft.com/office/officeart/2005/8/layout/list1"/>
    <dgm:cxn modelId="{C68624B4-ED57-4C6B-B1D6-2A2E5B6E3AD0}" type="presParOf" srcId="{928B72B3-CCE2-4D94-85D3-DB5D4F67DD89}" destId="{67B75982-705D-46FB-AA39-CE9AD649F56D}" srcOrd="1" destOrd="0" presId="urn:microsoft.com/office/officeart/2005/8/layout/list1"/>
    <dgm:cxn modelId="{89734919-F7B4-4B1C-9CD1-CC7A4B8B6F33}" type="presParOf" srcId="{426F88CA-B8CA-439D-A11A-792E59973BC8}" destId="{0BC26002-14AE-4239-8255-A8E0C5F4C40D}" srcOrd="1" destOrd="0" presId="urn:microsoft.com/office/officeart/2005/8/layout/list1"/>
    <dgm:cxn modelId="{F207B6AF-20B5-41F2-9116-5A185CF04614}" type="presParOf" srcId="{426F88CA-B8CA-439D-A11A-792E59973BC8}" destId="{0F954C84-0A45-4523-B64B-86F614CC013B}" srcOrd="2" destOrd="0" presId="urn:microsoft.com/office/officeart/2005/8/layout/list1"/>
    <dgm:cxn modelId="{28240662-D4BE-4A34-9645-6BB910D4BAAC}" type="presParOf" srcId="{426F88CA-B8CA-439D-A11A-792E59973BC8}" destId="{96606976-3E46-420B-9C58-4675CA10CD8E}" srcOrd="3" destOrd="0" presId="urn:microsoft.com/office/officeart/2005/8/layout/list1"/>
    <dgm:cxn modelId="{F1348FF2-7870-4013-9D40-2FC7DF41D68C}" type="presParOf" srcId="{426F88CA-B8CA-439D-A11A-792E59973BC8}" destId="{3C349B57-4CBA-4C11-97F5-9FB35CE2E0A7}" srcOrd="4" destOrd="0" presId="urn:microsoft.com/office/officeart/2005/8/layout/list1"/>
    <dgm:cxn modelId="{BBB67076-997B-4AA1-B52B-C687383121C2}" type="presParOf" srcId="{3C349B57-4CBA-4C11-97F5-9FB35CE2E0A7}" destId="{464B0CAC-9846-4F9D-BAE1-B6830380B927}" srcOrd="0" destOrd="0" presId="urn:microsoft.com/office/officeart/2005/8/layout/list1"/>
    <dgm:cxn modelId="{E4BE849D-14AC-4304-8F91-A732CFB57873}" type="presParOf" srcId="{3C349B57-4CBA-4C11-97F5-9FB35CE2E0A7}" destId="{7786A0F4-BD0E-437F-931D-9639A39E2EF1}" srcOrd="1" destOrd="0" presId="urn:microsoft.com/office/officeart/2005/8/layout/list1"/>
    <dgm:cxn modelId="{EA3557AD-0C9A-4B1D-BE04-AED2961D1B6D}" type="presParOf" srcId="{426F88CA-B8CA-439D-A11A-792E59973BC8}" destId="{110A18F8-A612-4323-9E61-A3CED0197E2A}" srcOrd="5" destOrd="0" presId="urn:microsoft.com/office/officeart/2005/8/layout/list1"/>
    <dgm:cxn modelId="{DC54269E-6B2B-40CA-AB67-E91FCB9366F1}" type="presParOf" srcId="{426F88CA-B8CA-439D-A11A-792E59973BC8}" destId="{80A0F846-748D-4C2E-ADC9-FF5A30BE1B3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4D75A4-3DD0-4DD2-92EA-72C51D91786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049B9D2-4B0E-4E90-8469-F2FA34DB3CC1}">
      <dgm:prSet/>
      <dgm:spPr/>
      <dgm:t>
        <a:bodyPr/>
        <a:lstStyle/>
        <a:p>
          <a:r>
            <a:rPr lang="en-US"/>
            <a:t>HTTP REST</a:t>
          </a:r>
        </a:p>
      </dgm:t>
    </dgm:pt>
    <dgm:pt modelId="{11275373-7E33-49B1-AD2B-6719C4AE57DE}" type="parTrans" cxnId="{1F6C0D0F-E7F3-46EA-AB02-3F6801704348}">
      <dgm:prSet/>
      <dgm:spPr/>
      <dgm:t>
        <a:bodyPr/>
        <a:lstStyle/>
        <a:p>
          <a:endParaRPr lang="en-US"/>
        </a:p>
      </dgm:t>
    </dgm:pt>
    <dgm:pt modelId="{ABA51E51-E9D8-409C-BF02-422EC0FD2315}" type="sibTrans" cxnId="{1F6C0D0F-E7F3-46EA-AB02-3F6801704348}">
      <dgm:prSet/>
      <dgm:spPr/>
      <dgm:t>
        <a:bodyPr/>
        <a:lstStyle/>
        <a:p>
          <a:endParaRPr lang="en-US"/>
        </a:p>
      </dgm:t>
    </dgm:pt>
    <dgm:pt modelId="{71DE3832-D996-471D-B2ED-B0013A210EB6}">
      <dgm:prSet/>
      <dgm:spPr/>
      <dgm:t>
        <a:bodyPr/>
        <a:lstStyle/>
        <a:p>
          <a:r>
            <a:rPr lang="de-DE"/>
            <a:t>InfluxDB Line Protocol (TCP/UDP)</a:t>
          </a:r>
          <a:endParaRPr lang="en-US"/>
        </a:p>
      </dgm:t>
    </dgm:pt>
    <dgm:pt modelId="{B20877AC-2C1A-4413-BD3C-AC159A4F260E}" type="parTrans" cxnId="{67217337-F0B3-4CF6-BB04-84F2C5B2205D}">
      <dgm:prSet/>
      <dgm:spPr/>
      <dgm:t>
        <a:bodyPr/>
        <a:lstStyle/>
        <a:p>
          <a:endParaRPr lang="en-US"/>
        </a:p>
      </dgm:t>
    </dgm:pt>
    <dgm:pt modelId="{2AEE31BA-DB3F-45A8-BD2C-7186073A0458}" type="sibTrans" cxnId="{67217337-F0B3-4CF6-BB04-84F2C5B2205D}">
      <dgm:prSet/>
      <dgm:spPr/>
      <dgm:t>
        <a:bodyPr/>
        <a:lstStyle/>
        <a:p>
          <a:endParaRPr lang="en-US"/>
        </a:p>
      </dgm:t>
    </dgm:pt>
    <dgm:pt modelId="{7DC88861-4612-4185-8B5E-E4751F06AD77}">
      <dgm:prSet/>
      <dgm:spPr/>
      <dgm:t>
        <a:bodyPr/>
        <a:lstStyle/>
        <a:p>
          <a:r>
            <a:rPr lang="en-US"/>
            <a:t>JDBC</a:t>
          </a:r>
        </a:p>
      </dgm:t>
    </dgm:pt>
    <dgm:pt modelId="{FC56C662-8508-498E-93EA-FD96A509B9E6}" type="parTrans" cxnId="{F7EA0DB6-9D15-4CF2-8CD4-8051195B3FBF}">
      <dgm:prSet/>
      <dgm:spPr/>
      <dgm:t>
        <a:bodyPr/>
        <a:lstStyle/>
        <a:p>
          <a:endParaRPr lang="en-US"/>
        </a:p>
      </dgm:t>
    </dgm:pt>
    <dgm:pt modelId="{745B581B-FCE6-49F6-8689-F257B0D8EC43}" type="sibTrans" cxnId="{F7EA0DB6-9D15-4CF2-8CD4-8051195B3FBF}">
      <dgm:prSet/>
      <dgm:spPr/>
      <dgm:t>
        <a:bodyPr/>
        <a:lstStyle/>
        <a:p>
          <a:endParaRPr lang="en-US"/>
        </a:p>
      </dgm:t>
    </dgm:pt>
    <dgm:pt modelId="{1A41860A-8C3D-44A5-82A8-43511BF4E51B}" type="pres">
      <dgm:prSet presAssocID="{7A4D75A4-3DD0-4DD2-92EA-72C51D917863}" presName="root" presStyleCnt="0">
        <dgm:presLayoutVars>
          <dgm:dir/>
          <dgm:resizeHandles val="exact"/>
        </dgm:presLayoutVars>
      </dgm:prSet>
      <dgm:spPr/>
    </dgm:pt>
    <dgm:pt modelId="{19F8BB58-757C-498B-B23B-9C9F0A23BB42}" type="pres">
      <dgm:prSet presAssocID="{1049B9D2-4B0E-4E90-8469-F2FA34DB3CC1}" presName="compNode" presStyleCnt="0"/>
      <dgm:spPr/>
    </dgm:pt>
    <dgm:pt modelId="{5E8A0552-44F8-49D1-8531-3DB4E8246BB5}" type="pres">
      <dgm:prSet presAssocID="{1049B9D2-4B0E-4E90-8469-F2FA34DB3CC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12F7A4C-0DC0-4151-8F63-BA6412D102A9}" type="pres">
      <dgm:prSet presAssocID="{1049B9D2-4B0E-4E90-8469-F2FA34DB3CC1}" presName="spaceRect" presStyleCnt="0"/>
      <dgm:spPr/>
    </dgm:pt>
    <dgm:pt modelId="{95B0BBEB-14C3-4984-9F58-701C6091EAF9}" type="pres">
      <dgm:prSet presAssocID="{1049B9D2-4B0E-4E90-8469-F2FA34DB3CC1}" presName="textRect" presStyleLbl="revTx" presStyleIdx="0" presStyleCnt="3">
        <dgm:presLayoutVars>
          <dgm:chMax val="1"/>
          <dgm:chPref val="1"/>
        </dgm:presLayoutVars>
      </dgm:prSet>
      <dgm:spPr/>
    </dgm:pt>
    <dgm:pt modelId="{5880125E-C7B3-41C0-8677-A8921A08CB1D}" type="pres">
      <dgm:prSet presAssocID="{ABA51E51-E9D8-409C-BF02-422EC0FD2315}" presName="sibTrans" presStyleCnt="0"/>
      <dgm:spPr/>
    </dgm:pt>
    <dgm:pt modelId="{5638A2B9-237B-4E1E-829A-6A130A2FF52F}" type="pres">
      <dgm:prSet presAssocID="{71DE3832-D996-471D-B2ED-B0013A210EB6}" presName="compNode" presStyleCnt="0"/>
      <dgm:spPr/>
    </dgm:pt>
    <dgm:pt modelId="{B90BC3DF-53A2-465F-BA0C-80F3ECE2AEEA}" type="pres">
      <dgm:prSet presAssocID="{71DE3832-D996-471D-B2ED-B0013A210E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8DE9308B-C3B8-4D71-90D0-AA57F8F19092}" type="pres">
      <dgm:prSet presAssocID="{71DE3832-D996-471D-B2ED-B0013A210EB6}" presName="spaceRect" presStyleCnt="0"/>
      <dgm:spPr/>
    </dgm:pt>
    <dgm:pt modelId="{CB291D01-309E-4BDC-9BA4-6EFEBDAC5FC5}" type="pres">
      <dgm:prSet presAssocID="{71DE3832-D996-471D-B2ED-B0013A210EB6}" presName="textRect" presStyleLbl="revTx" presStyleIdx="1" presStyleCnt="3">
        <dgm:presLayoutVars>
          <dgm:chMax val="1"/>
          <dgm:chPref val="1"/>
        </dgm:presLayoutVars>
      </dgm:prSet>
      <dgm:spPr/>
    </dgm:pt>
    <dgm:pt modelId="{1235DEA3-9319-4438-A1A1-8B01D718083C}" type="pres">
      <dgm:prSet presAssocID="{2AEE31BA-DB3F-45A8-BD2C-7186073A0458}" presName="sibTrans" presStyleCnt="0"/>
      <dgm:spPr/>
    </dgm:pt>
    <dgm:pt modelId="{1342B2E0-59A7-4D2D-92E9-508FC572E249}" type="pres">
      <dgm:prSet presAssocID="{7DC88861-4612-4185-8B5E-E4751F06AD77}" presName="compNode" presStyleCnt="0"/>
      <dgm:spPr/>
    </dgm:pt>
    <dgm:pt modelId="{0B7D673B-579D-425E-A10D-BAD5813AC459}" type="pres">
      <dgm:prSet presAssocID="{7DC88861-4612-4185-8B5E-E4751F06AD7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68F5F71-2E22-40B8-9A49-2A798B06725E}" type="pres">
      <dgm:prSet presAssocID="{7DC88861-4612-4185-8B5E-E4751F06AD77}" presName="spaceRect" presStyleCnt="0"/>
      <dgm:spPr/>
    </dgm:pt>
    <dgm:pt modelId="{9BD85CAE-089B-4238-9FD8-0B6B482B4848}" type="pres">
      <dgm:prSet presAssocID="{7DC88861-4612-4185-8B5E-E4751F06AD7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F6C0D0F-E7F3-46EA-AB02-3F6801704348}" srcId="{7A4D75A4-3DD0-4DD2-92EA-72C51D917863}" destId="{1049B9D2-4B0E-4E90-8469-F2FA34DB3CC1}" srcOrd="0" destOrd="0" parTransId="{11275373-7E33-49B1-AD2B-6719C4AE57DE}" sibTransId="{ABA51E51-E9D8-409C-BF02-422EC0FD2315}"/>
    <dgm:cxn modelId="{67217337-F0B3-4CF6-BB04-84F2C5B2205D}" srcId="{7A4D75A4-3DD0-4DD2-92EA-72C51D917863}" destId="{71DE3832-D996-471D-B2ED-B0013A210EB6}" srcOrd="1" destOrd="0" parTransId="{B20877AC-2C1A-4413-BD3C-AC159A4F260E}" sibTransId="{2AEE31BA-DB3F-45A8-BD2C-7186073A0458}"/>
    <dgm:cxn modelId="{2A857867-94E2-44AF-9AF1-3CCCF3EF2ED6}" type="presOf" srcId="{7A4D75A4-3DD0-4DD2-92EA-72C51D917863}" destId="{1A41860A-8C3D-44A5-82A8-43511BF4E51B}" srcOrd="0" destOrd="0" presId="urn:microsoft.com/office/officeart/2018/2/layout/IconLabelList"/>
    <dgm:cxn modelId="{F21EBC48-C4F0-44B1-9897-4313B3B6DD16}" type="presOf" srcId="{71DE3832-D996-471D-B2ED-B0013A210EB6}" destId="{CB291D01-309E-4BDC-9BA4-6EFEBDAC5FC5}" srcOrd="0" destOrd="0" presId="urn:microsoft.com/office/officeart/2018/2/layout/IconLabelList"/>
    <dgm:cxn modelId="{F1B18CA1-4039-4969-8D2B-F4C596AD07BB}" type="presOf" srcId="{1049B9D2-4B0E-4E90-8469-F2FA34DB3CC1}" destId="{95B0BBEB-14C3-4984-9F58-701C6091EAF9}" srcOrd="0" destOrd="0" presId="urn:microsoft.com/office/officeart/2018/2/layout/IconLabelList"/>
    <dgm:cxn modelId="{F7EA0DB6-9D15-4CF2-8CD4-8051195B3FBF}" srcId="{7A4D75A4-3DD0-4DD2-92EA-72C51D917863}" destId="{7DC88861-4612-4185-8B5E-E4751F06AD77}" srcOrd="2" destOrd="0" parTransId="{FC56C662-8508-498E-93EA-FD96A509B9E6}" sibTransId="{745B581B-FCE6-49F6-8689-F257B0D8EC43}"/>
    <dgm:cxn modelId="{AD784EED-B824-4A94-8E7C-4AB646104858}" type="presOf" srcId="{7DC88861-4612-4185-8B5E-E4751F06AD77}" destId="{9BD85CAE-089B-4238-9FD8-0B6B482B4848}" srcOrd="0" destOrd="0" presId="urn:microsoft.com/office/officeart/2018/2/layout/IconLabelList"/>
    <dgm:cxn modelId="{C246F3CA-AD7F-449F-B707-B00D90D454D0}" type="presParOf" srcId="{1A41860A-8C3D-44A5-82A8-43511BF4E51B}" destId="{19F8BB58-757C-498B-B23B-9C9F0A23BB42}" srcOrd="0" destOrd="0" presId="urn:microsoft.com/office/officeart/2018/2/layout/IconLabelList"/>
    <dgm:cxn modelId="{59B65477-FCF9-4A35-B886-072D9367EB3A}" type="presParOf" srcId="{19F8BB58-757C-498B-B23B-9C9F0A23BB42}" destId="{5E8A0552-44F8-49D1-8531-3DB4E8246BB5}" srcOrd="0" destOrd="0" presId="urn:microsoft.com/office/officeart/2018/2/layout/IconLabelList"/>
    <dgm:cxn modelId="{79C89FA9-8B31-414D-B2FC-A94377613F7D}" type="presParOf" srcId="{19F8BB58-757C-498B-B23B-9C9F0A23BB42}" destId="{812F7A4C-0DC0-4151-8F63-BA6412D102A9}" srcOrd="1" destOrd="0" presId="urn:microsoft.com/office/officeart/2018/2/layout/IconLabelList"/>
    <dgm:cxn modelId="{BD0D5B65-7A30-49D2-AA82-B7D8FB2E29B8}" type="presParOf" srcId="{19F8BB58-757C-498B-B23B-9C9F0A23BB42}" destId="{95B0BBEB-14C3-4984-9F58-701C6091EAF9}" srcOrd="2" destOrd="0" presId="urn:microsoft.com/office/officeart/2018/2/layout/IconLabelList"/>
    <dgm:cxn modelId="{A01E9D10-2215-43D7-B920-96B318FE6E9D}" type="presParOf" srcId="{1A41860A-8C3D-44A5-82A8-43511BF4E51B}" destId="{5880125E-C7B3-41C0-8677-A8921A08CB1D}" srcOrd="1" destOrd="0" presId="urn:microsoft.com/office/officeart/2018/2/layout/IconLabelList"/>
    <dgm:cxn modelId="{49A80E61-52D4-49AC-94C9-360602271460}" type="presParOf" srcId="{1A41860A-8C3D-44A5-82A8-43511BF4E51B}" destId="{5638A2B9-237B-4E1E-829A-6A130A2FF52F}" srcOrd="2" destOrd="0" presId="urn:microsoft.com/office/officeart/2018/2/layout/IconLabelList"/>
    <dgm:cxn modelId="{99756B4F-6EE8-42C4-B640-A5A1CDCCA3E0}" type="presParOf" srcId="{5638A2B9-237B-4E1E-829A-6A130A2FF52F}" destId="{B90BC3DF-53A2-465F-BA0C-80F3ECE2AEEA}" srcOrd="0" destOrd="0" presId="urn:microsoft.com/office/officeart/2018/2/layout/IconLabelList"/>
    <dgm:cxn modelId="{77EFD9C2-9928-4B7A-A4F4-20C0F3502801}" type="presParOf" srcId="{5638A2B9-237B-4E1E-829A-6A130A2FF52F}" destId="{8DE9308B-C3B8-4D71-90D0-AA57F8F19092}" srcOrd="1" destOrd="0" presId="urn:microsoft.com/office/officeart/2018/2/layout/IconLabelList"/>
    <dgm:cxn modelId="{6B56A749-C3CB-4EC2-99CE-398027494B57}" type="presParOf" srcId="{5638A2B9-237B-4E1E-829A-6A130A2FF52F}" destId="{CB291D01-309E-4BDC-9BA4-6EFEBDAC5FC5}" srcOrd="2" destOrd="0" presId="urn:microsoft.com/office/officeart/2018/2/layout/IconLabelList"/>
    <dgm:cxn modelId="{8DCAA752-FDF2-4AA7-9465-85D4F8074873}" type="presParOf" srcId="{1A41860A-8C3D-44A5-82A8-43511BF4E51B}" destId="{1235DEA3-9319-4438-A1A1-8B01D718083C}" srcOrd="3" destOrd="0" presId="urn:microsoft.com/office/officeart/2018/2/layout/IconLabelList"/>
    <dgm:cxn modelId="{BCD4AE5E-DFDC-4B23-A0F9-8DAEEB5D3A4C}" type="presParOf" srcId="{1A41860A-8C3D-44A5-82A8-43511BF4E51B}" destId="{1342B2E0-59A7-4D2D-92E9-508FC572E249}" srcOrd="4" destOrd="0" presId="urn:microsoft.com/office/officeart/2018/2/layout/IconLabelList"/>
    <dgm:cxn modelId="{8BD8FC29-C58A-4EBF-9C07-F71786406867}" type="presParOf" srcId="{1342B2E0-59A7-4D2D-92E9-508FC572E249}" destId="{0B7D673B-579D-425E-A10D-BAD5813AC459}" srcOrd="0" destOrd="0" presId="urn:microsoft.com/office/officeart/2018/2/layout/IconLabelList"/>
    <dgm:cxn modelId="{6BFD2CF2-6713-4FE7-9710-F88111CCFDBA}" type="presParOf" srcId="{1342B2E0-59A7-4D2D-92E9-508FC572E249}" destId="{C68F5F71-2E22-40B8-9A49-2A798B06725E}" srcOrd="1" destOrd="0" presId="urn:microsoft.com/office/officeart/2018/2/layout/IconLabelList"/>
    <dgm:cxn modelId="{47DC35AC-7BF8-4F68-9353-68A826E5F676}" type="presParOf" srcId="{1342B2E0-59A7-4D2D-92E9-508FC572E249}" destId="{9BD85CAE-089B-4238-9FD8-0B6B482B484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ACFFB-1A46-4FE8-B16F-0B62539F9FE8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41726-6F16-4B64-ABE4-6916B3521CF7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C1B50-85F8-49AF-A501-8BF6D1D5B4F5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InfluxDB is available in all the popular languages and frameworks.</a:t>
          </a:r>
          <a:endParaRPr lang="en-US" sz="1900" kern="1200"/>
        </a:p>
      </dsp:txBody>
      <dsp:txXfrm>
        <a:off x="1057183" y="1805"/>
        <a:ext cx="9458416" cy="915310"/>
      </dsp:txXfrm>
    </dsp:sp>
    <dsp:sp modelId="{37EDC755-51B2-4086-BEF0-A771CDDD1D74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C8D00-ABCF-4680-A541-F5E5739DA621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99401-8A12-4BB3-B34E-3BF876969774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0" i="0" kern="1200"/>
            <a:t>Easy-to-use quickstarts and documentation.</a:t>
          </a:r>
          <a:endParaRPr lang="en-US" sz="1900" kern="1200"/>
        </a:p>
      </dsp:txBody>
      <dsp:txXfrm>
        <a:off x="1057183" y="1145944"/>
        <a:ext cx="9458416" cy="915310"/>
      </dsp:txXfrm>
    </dsp:sp>
    <dsp:sp modelId="{75E89F28-386C-4D24-A4DD-1B8D7E968A15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15E6A-950B-4572-98F1-A5103FFD6B4E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499D0-F62F-41A1-BA2D-51BD40F76E79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InfluxDB has the largest community of cloud and open-source developers for time series database solutions.</a:t>
          </a:r>
          <a:endParaRPr lang="en-US" sz="1900" kern="1200"/>
        </a:p>
      </dsp:txBody>
      <dsp:txXfrm>
        <a:off x="1057183" y="2290082"/>
        <a:ext cx="9458416" cy="915310"/>
      </dsp:txXfrm>
    </dsp:sp>
    <dsp:sp modelId="{69BFD01E-1287-4119-9F97-EB590F358C2C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85E11-29B6-40DA-AFFA-7ABD3BE3821D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C9F36-D087-4FDB-B925-78067E01EE45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InfluxDB delivers visibility with real-time analytics so developers can quickly act on their data, such as identifying patterns, predicting future outcomes, and turning insights into action.</a:t>
          </a:r>
          <a:endParaRPr lang="en-US" sz="1900" kern="1200"/>
        </a:p>
      </dsp:txBody>
      <dsp:txXfrm>
        <a:off x="1057183" y="3434221"/>
        <a:ext cx="9458416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1511F-3B9D-4E0F-BAFE-FFE5D1F6A40B}">
      <dsp:nvSpPr>
        <dsp:cNvPr id="0" name=""/>
        <dsp:cNvSpPr/>
      </dsp:nvSpPr>
      <dsp:spPr>
        <a:xfrm>
          <a:off x="0" y="501331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1A8E8-60C2-4D0A-A791-BEBC9B0466F8}">
      <dsp:nvSpPr>
        <dsp:cNvPr id="0" name=""/>
        <dsp:cNvSpPr/>
      </dsp:nvSpPr>
      <dsp:spPr>
        <a:xfrm>
          <a:off x="525780" y="14251"/>
          <a:ext cx="7360920" cy="974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Implementation language – Go lang.</a:t>
          </a:r>
        </a:p>
      </dsp:txBody>
      <dsp:txXfrm>
        <a:off x="573335" y="61806"/>
        <a:ext cx="7265810" cy="879050"/>
      </dsp:txXfrm>
    </dsp:sp>
    <dsp:sp modelId="{7C1D7B56-88FE-466D-AB7F-96A65BBC09AE}">
      <dsp:nvSpPr>
        <dsp:cNvPr id="0" name=""/>
        <dsp:cNvSpPr/>
      </dsp:nvSpPr>
      <dsp:spPr>
        <a:xfrm>
          <a:off x="0" y="1998211"/>
          <a:ext cx="10515600" cy="2338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687324" rIns="816127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.Net, Clojure, Erlang, Go, Haskell, Java, JavaScript, JavaScript (Node.js), Lisp, Perl, PHP, Python, R, Ruby, Rust, Scala</a:t>
          </a:r>
        </a:p>
      </dsp:txBody>
      <dsp:txXfrm>
        <a:off x="0" y="1998211"/>
        <a:ext cx="10515600" cy="2338875"/>
      </dsp:txXfrm>
    </dsp:sp>
    <dsp:sp modelId="{B73014B3-F99A-4151-9C44-CD86F7723568}">
      <dsp:nvSpPr>
        <dsp:cNvPr id="0" name=""/>
        <dsp:cNvSpPr/>
      </dsp:nvSpPr>
      <dsp:spPr>
        <a:xfrm>
          <a:off x="525780" y="1511131"/>
          <a:ext cx="7360920" cy="9741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Supported programming languages :</a:t>
          </a:r>
        </a:p>
      </dsp:txBody>
      <dsp:txXfrm>
        <a:off x="573335" y="1558686"/>
        <a:ext cx="7265810" cy="879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B51C49-388C-4EE3-8310-760E752F953E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3606F8-6D8F-45D4-B707-64D3C0DE89A8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47F41-2CC6-4C2D-9551-D882C50CF817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300" kern="1200"/>
            <a:t>HTTP API</a:t>
          </a:r>
        </a:p>
      </dsp:txBody>
      <dsp:txXfrm>
        <a:off x="1342800" y="3255669"/>
        <a:ext cx="3600000" cy="720000"/>
      </dsp:txXfrm>
    </dsp:sp>
    <dsp:sp modelId="{942D65E8-7201-4324-AD1F-B4540CDDD538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D708-2994-48F1-9F64-A7AF8CFF1F96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A4320-D537-4C81-9E8B-1A0060B68181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300" kern="1200"/>
            <a:t>JSON over UDP</a:t>
          </a:r>
        </a:p>
      </dsp:txBody>
      <dsp:txXfrm>
        <a:off x="5572800" y="3255669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7F9CC-9BF3-424E-B193-093E32C43155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5058B2-917F-4C2D-BB46-CC3226F75651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3F254-A6E2-402B-848D-8648454420F3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Real-time data ingestion and istant SQL queries for time series</a:t>
          </a:r>
        </a:p>
      </dsp:txBody>
      <dsp:txXfrm>
        <a:off x="836323" y="3399"/>
        <a:ext cx="9679276" cy="724089"/>
      </dsp:txXfrm>
    </dsp:sp>
    <dsp:sp modelId="{4A4E1C03-8F5C-483A-911B-71247B2A0748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27840D-8B3F-486B-938B-32D7858757E8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FD6EB-18CB-4120-90B3-EFC342B10883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High performance translates into reduced infrastructure costs</a:t>
          </a:r>
        </a:p>
      </dsp:txBody>
      <dsp:txXfrm>
        <a:off x="836323" y="908511"/>
        <a:ext cx="9679276" cy="724089"/>
      </dsp:txXfrm>
    </dsp:sp>
    <dsp:sp modelId="{C52CEA9C-3ED4-45CE-81DE-1880A71CEB32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4DF80-032F-4AA0-8CCD-D186CF209DC9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3BB8F-BD17-4AD7-B341-6C2BF46DAD07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APIs for read and writes: REST API, HTTP, InfluxDB Line Protocol, PostgreSQL Wire, Grafana</a:t>
          </a:r>
          <a:endParaRPr lang="en-US" sz="1900" kern="1200"/>
        </a:p>
      </dsp:txBody>
      <dsp:txXfrm>
        <a:off x="836323" y="1813624"/>
        <a:ext cx="9679276" cy="724089"/>
      </dsp:txXfrm>
    </dsp:sp>
    <dsp:sp modelId="{BBCF2CF5-933E-45DD-A980-4B3788C4EFD8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D62A59-09EA-4D02-B2EE-35BB212E585C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C6A99E-7CA2-4FF7-A247-FE73E299C2B5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Efficient disk storage</a:t>
          </a:r>
          <a:endParaRPr lang="en-US" sz="1900" kern="1200"/>
        </a:p>
      </dsp:txBody>
      <dsp:txXfrm>
        <a:off x="836323" y="2718736"/>
        <a:ext cx="9679276" cy="724089"/>
      </dsp:txXfrm>
    </dsp:sp>
    <dsp:sp modelId="{C7BAE9F6-7EA8-4C75-B1FE-8E95E10282C7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A108F-5A11-472D-9A17-D2A24FA27CD2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61226-6ED0-4440-9530-00BC4D549561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Small footprint: 3MB executable</a:t>
          </a:r>
          <a:endParaRPr lang="en-US" sz="1900" kern="1200"/>
        </a:p>
      </dsp:txBody>
      <dsp:txXfrm>
        <a:off x="836323" y="3623848"/>
        <a:ext cx="9679276" cy="7240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54C84-0A45-4523-B64B-86F614CC013B}">
      <dsp:nvSpPr>
        <dsp:cNvPr id="0" name=""/>
        <dsp:cNvSpPr/>
      </dsp:nvSpPr>
      <dsp:spPr>
        <a:xfrm>
          <a:off x="0" y="1984531"/>
          <a:ext cx="626364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75982-705D-46FB-AA39-CE9AD649F56D}">
      <dsp:nvSpPr>
        <dsp:cNvPr id="0" name=""/>
        <dsp:cNvSpPr/>
      </dsp:nvSpPr>
      <dsp:spPr>
        <a:xfrm>
          <a:off x="313182" y="1674571"/>
          <a:ext cx="4384548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Implementation language – Java.</a:t>
          </a:r>
        </a:p>
      </dsp:txBody>
      <dsp:txXfrm>
        <a:off x="343444" y="1704833"/>
        <a:ext cx="4324024" cy="559396"/>
      </dsp:txXfrm>
    </dsp:sp>
    <dsp:sp modelId="{80A0F846-748D-4C2E-ADC9-FF5A30BE1B32}">
      <dsp:nvSpPr>
        <dsp:cNvPr id="0" name=""/>
        <dsp:cNvSpPr/>
      </dsp:nvSpPr>
      <dsp:spPr>
        <a:xfrm>
          <a:off x="0" y="2937091"/>
          <a:ext cx="626364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37388" rIns="48612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C/C++, Go, Java, JS, Node.Js, Python, Rust</a:t>
          </a:r>
        </a:p>
      </dsp:txBody>
      <dsp:txXfrm>
        <a:off x="0" y="2937091"/>
        <a:ext cx="6263640" cy="893025"/>
      </dsp:txXfrm>
    </dsp:sp>
    <dsp:sp modelId="{7786A0F4-BD0E-437F-931D-9639A39E2EF1}">
      <dsp:nvSpPr>
        <dsp:cNvPr id="0" name=""/>
        <dsp:cNvSpPr/>
      </dsp:nvSpPr>
      <dsp:spPr>
        <a:xfrm>
          <a:off x="313182" y="2627131"/>
          <a:ext cx="4384548" cy="6199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Supported programming languages:</a:t>
          </a:r>
        </a:p>
      </dsp:txBody>
      <dsp:txXfrm>
        <a:off x="343444" y="2657393"/>
        <a:ext cx="4324024" cy="5593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A0552-44F8-49D1-8531-3DB4E8246BB5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0BBEB-14C3-4984-9F58-701C6091EAF9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HTTP REST</a:t>
          </a:r>
        </a:p>
      </dsp:txBody>
      <dsp:txXfrm>
        <a:off x="59990" y="2654049"/>
        <a:ext cx="3226223" cy="720000"/>
      </dsp:txXfrm>
    </dsp:sp>
    <dsp:sp modelId="{B90BC3DF-53A2-465F-BA0C-80F3ECE2AEEA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91D01-309E-4BDC-9BA4-6EFEBDAC5FC5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InfluxDB Line Protocol (TCP/UDP)</a:t>
          </a:r>
          <a:endParaRPr lang="en-US" sz="2500" kern="1200"/>
        </a:p>
      </dsp:txBody>
      <dsp:txXfrm>
        <a:off x="3850802" y="2654049"/>
        <a:ext cx="3226223" cy="720000"/>
      </dsp:txXfrm>
    </dsp:sp>
    <dsp:sp modelId="{0B7D673B-579D-425E-A10D-BAD5813AC459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85CAE-089B-4238-9FD8-0B6B482B4848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JDBC</a:t>
          </a:r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7CFE-45F4-566A-425D-B8E9A1622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082C3-8DBA-6B04-041F-AB86990CA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CB440-F08F-7563-D7EF-B233AD7C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D457D-995B-1E13-5F24-F1A04C59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46948-E5C7-5814-EB11-4E3DE424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711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9242-280E-D4C5-0CB1-D3D2BB54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780AF-3073-FAEF-8960-C4C21F297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7CDC1-2ECD-0708-4E3B-36F7DF3A8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60171-2CE9-0B0F-5036-DF4C7CEA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D6910-846F-89B3-50F2-26C3738E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396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FFE79-A2D3-24D5-E283-8D5B7058C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7454B-0FE7-213A-DC7F-471092103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A417E-9DD2-3041-1FFA-3CA8A50B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681D5-0523-3A45-71D8-997D4915F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A7BE0-D98C-46B5-1450-A0DE3F3D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876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23A2-3EA1-8A1B-1CFA-BF64310B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207B-3445-0037-D7E8-03D965180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FC10A-3622-64B1-1204-B64DF015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F2A9C-4D22-39EB-B114-9CC454F6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965CE-A1AF-BBED-077F-138E281E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603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032D-74B3-7478-E927-CD19C6A2D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03E2F-6240-7B3D-D20E-8E88CDD3D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D897F-F21F-3A9F-6BB6-A8BF658F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DB3BE-A225-9B3E-96F0-C3960CC6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2C027-E63C-B59B-D04A-81226280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11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9D50B-2EA0-FCF4-750F-C2B37E18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6623-C45F-95E4-6794-A47431006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55357-A202-08EC-7830-BD47D6BBB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D4014-1830-D227-F46D-5C15E14A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3DA72-3A11-AB20-2790-450345A3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D7501-2804-85F2-8568-A8F05CF6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1263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72C9-1581-8CC7-40FF-7722598F8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741CD-8925-1CB0-B99F-40A07D167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96B5B-FBE3-F950-E754-B9B7EF4ED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A70326-694E-9006-04EB-57E944ED7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8AC8B-765E-64D3-6FB1-5751E0299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6505E-ADDA-1577-39FC-07154056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7F541-FE50-F463-BAFF-E4A2F3FA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FFA66-9F6E-841C-2BE4-E383B7C8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58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6872-7ECF-B00C-1A96-628D55CB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E4226-48ED-9EA6-99B8-4A041A3A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3F7D5-EDD9-1D6C-B653-3823C0C1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0FEB6-DBE3-207B-30ED-A92F8E29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687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F1832-53B6-C283-5782-BF6C5395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56D41-6209-D83A-8C91-51E92235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AAC18-60B3-209D-9BD3-FF193425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215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AD11-11A9-DAA5-75D3-DCE9902C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7516E-A662-F9FE-690B-B81A5896F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88B2-1407-99C2-2011-65C2D3ED0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A0072-76F6-C91B-F8F2-E8BC04B3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817F5-3738-2DB9-231F-4C88E2B8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3C6C4-D7FE-2F23-EC2D-0E66ADE3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364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9016-6480-A08B-7675-5C3D58E5C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F747E-8202-F982-8C87-DE899E33E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21CE8-6AE9-D8E4-E87E-CEA5B0A17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8257A-E416-1925-5C3B-FA4E6CBE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0703B-54AE-DDF8-1251-314CCA8A4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15510-EEF8-D310-0F72-3F5CF022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29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7FE90-4745-5D5F-DB4D-8E4B4140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BD58A-370D-9342-EF08-CE42D9F6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1CE72-EA18-DD28-1DB1-A0F916157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586AC-44D1-4DF8-8257-29C792AC637D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2D1BF-0892-1E37-5D36-2A342EF57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A4CAE-1F78-7712-F015-50AC710B4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2C79F-C1BE-4039-94B1-D09AEF972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415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06129338-345F-C243-E811-64A2594CD4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86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0520B-93BE-3C52-333E-14D996892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1684841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INFLUX</a:t>
            </a:r>
            <a:r>
              <a:rPr lang="en-US" sz="4800" dirty="0"/>
              <a:t> TS DB OVERVIEW</a:t>
            </a:r>
            <a:endParaRPr lang="en-NL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18A97-1808-2169-B326-0217A0FFA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53" y="2679652"/>
            <a:ext cx="4023359" cy="1498695"/>
          </a:xfrm>
        </p:spPr>
        <p:txBody>
          <a:bodyPr>
            <a:normAutofit fontScale="2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9600" dirty="0"/>
              <a:t>NoSQL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9600" dirty="0"/>
              <a:t>Open-source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9600" dirty="0"/>
              <a:t>Go Language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9600" dirty="0"/>
              <a:t>OS: Linux/OS 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9600" dirty="0"/>
              <a:t>Schema-free</a:t>
            </a:r>
          </a:p>
          <a:p>
            <a:pPr algn="l"/>
            <a:endParaRPr lang="en-NL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669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7409-D8D2-1213-2A1D-BCEB3F3C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ADVANTAGES(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INFLUXDB</a:t>
            </a:r>
            <a:r>
              <a:rPr lang="en-US" dirty="0"/>
              <a:t>)</a:t>
            </a:r>
            <a:endParaRPr lang="en-N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241BF4-8647-BCC6-F66C-842638D2C0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089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A477A1-4A73-6735-CA81-49A04C2BA5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804" b="59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378955-8CA0-DB2B-AC6E-1769CF35D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Implementation and supported programming languages(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INFLUXDB</a:t>
            </a:r>
            <a:r>
              <a:rPr lang="en-US" dirty="0">
                <a:solidFill>
                  <a:srgbClr val="FFFFFF"/>
                </a:solidFill>
              </a:rPr>
              <a:t>)</a:t>
            </a:r>
            <a:endParaRPr lang="en-NL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3763F8-2F33-AD81-CAAF-703A6EAE86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5744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0256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green surface&#10;&#10;Description automatically generated with low confidence">
            <a:extLst>
              <a:ext uri="{FF2B5EF4-FFF2-40B4-BE49-F238E27FC236}">
                <a16:creationId xmlns:a16="http://schemas.microsoft.com/office/drawing/2014/main" id="{6DEB37F7-35D0-CA51-8FF3-BA7E6CA0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278" b="124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5E5D8F-3E23-5FDA-F7CE-6AEF2D45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APIs and other access methods(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INFLUXDB</a:t>
            </a:r>
            <a:r>
              <a:rPr lang="en-US" dirty="0">
                <a:solidFill>
                  <a:srgbClr val="FFFFFF"/>
                </a:solidFill>
              </a:rPr>
              <a:t>)</a:t>
            </a:r>
            <a:endParaRPr lang="en-NL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783644-47A0-1FE4-14CC-CC57A717E2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4465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4293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B0874-88B8-43D3-B0B6-C32F790F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FD067A-52BE-40EE-B7CA-391830B9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DA7855-806B-4A02-9C19-24872E4D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FE70DE-5BEC-4E54-98D2-48C13E14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0D170E-F201-9297-F784-EDF66E71E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5" y="1040400"/>
            <a:ext cx="7866060" cy="707886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QUEST</a:t>
            </a:r>
            <a:r>
              <a:rPr lang="en-US" sz="4000" dirty="0"/>
              <a:t> TS DB OVERVIEW</a:t>
            </a:r>
            <a:endParaRPr lang="en-NL" sz="4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5B8CC4-8CCE-428F-AE7E-28D17898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359FA2-E374-4073-8269-E10D2AE74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1F0E66-9B5E-4980-8AEC-B4D144B48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0E5E10-FAC0-044B-95A5-382FB1013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914" y="3070719"/>
            <a:ext cx="7866061" cy="2937969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SQL</a:t>
            </a: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Open-source</a:t>
            </a: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Java</a:t>
            </a: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OS: Linux, macOS, Windows</a:t>
            </a: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Schema-free (</a:t>
            </a:r>
            <a:r>
              <a:rPr lang="de-DE" sz="2400" b="1" i="0">
                <a:solidFill>
                  <a:schemeClr val="tx1">
                    <a:alpha val="80000"/>
                  </a:schemeClr>
                </a:solidFill>
                <a:effectLst/>
                <a:latin typeface="Tahoma" panose="020B0604030504040204" pitchFamily="34" charset="0"/>
              </a:rPr>
              <a:t>via InfluxDB Line Protocol</a:t>
            </a:r>
            <a:r>
              <a:rPr lang="de-DE" sz="2400" b="0" i="0">
                <a:solidFill>
                  <a:schemeClr val="tx1">
                    <a:alpha val="80000"/>
                  </a:schemeClr>
                </a:solidFill>
                <a:effectLst/>
                <a:latin typeface="Tahoma" panose="020B0604030504040204" pitchFamily="34" charset="0"/>
              </a:rPr>
              <a:t>)</a:t>
            </a:r>
            <a:endParaRPr lang="en-US" sz="2400">
              <a:solidFill>
                <a:schemeClr val="tx1">
                  <a:alpha val="80000"/>
                </a:schemeClr>
              </a:solidFill>
            </a:endParaRPr>
          </a:p>
          <a:p>
            <a:endParaRPr lang="en-NL" sz="24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938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40F6-E30C-ADA6-9738-C4FA5BDE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ADVANTAGES (</a:t>
            </a:r>
            <a:r>
              <a:rPr lang="en-US" dirty="0">
                <a:solidFill>
                  <a:srgbClr val="00B050"/>
                </a:solidFill>
              </a:rPr>
              <a:t>QUESTDB</a:t>
            </a:r>
            <a:r>
              <a:rPr lang="en-US" dirty="0"/>
              <a:t>)</a:t>
            </a:r>
            <a:endParaRPr lang="en-NL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D11109B3-C07C-7D2F-03F3-A8A3265740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194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98185-6E10-4BF1-84D9-F5C6F2EFB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chemeClr val="bg1"/>
                </a:solidFill>
              </a:rPr>
              <a:t>Implementation and supported programming languages(QUESTDB)</a:t>
            </a:r>
            <a:endParaRPr lang="en-NL" sz="3300" dirty="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5EF06D6-7886-111D-E998-7827B2D9BE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838818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855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4EA41-87E4-2368-8603-EBEBD4D7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APIs and other access methods(QUESTDB)</a:t>
            </a:r>
            <a:endParaRPr lang="en-NL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B78A5C-5129-B29F-81E9-A784D7330D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58260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492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272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Office Theme</vt:lpstr>
      <vt:lpstr>INFLUX TS DB OVERVIEW</vt:lpstr>
      <vt:lpstr>COMPETITIVE ADVANTAGES(INFLUXDB)</vt:lpstr>
      <vt:lpstr>Implementation and supported programming languages(INFLUXDB)</vt:lpstr>
      <vt:lpstr>APIs and other access methods(INFLUXDB)</vt:lpstr>
      <vt:lpstr>QUEST TS DB OVERVIEW</vt:lpstr>
      <vt:lpstr>COMPETITIVE ADVANTAGES (QUESTDB)</vt:lpstr>
      <vt:lpstr>Implementation and supported programming languages(QUESTDB)</vt:lpstr>
      <vt:lpstr>APIs and other access methods(QUESTDB)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Influx TimeSeries DB</dc:title>
  <dc:creator>Svetoslav</dc:creator>
  <cp:lastModifiedBy>Svetoslav</cp:lastModifiedBy>
  <cp:revision>46</cp:revision>
  <dcterms:created xsi:type="dcterms:W3CDTF">2022-12-30T09:51:54Z</dcterms:created>
  <dcterms:modified xsi:type="dcterms:W3CDTF">2022-12-30T11:18:04Z</dcterms:modified>
</cp:coreProperties>
</file>