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04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70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716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3633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924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8766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205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64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4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39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82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41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39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00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34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22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57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AF81-76C7-F5D4-BBC6-B3387B41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256" y="583616"/>
            <a:ext cx="3722141" cy="5520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Prices per provider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0555C-753E-89FF-A7B2-A71E2C644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2393" y="583616"/>
            <a:ext cx="6646065" cy="5520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Google cloud </a:t>
            </a:r>
            <a:r>
              <a:rPr lang="en-US" dirty="0">
                <a:solidFill>
                  <a:srgbClr val="FFFFFF"/>
                </a:solidFill>
              </a:rPr>
              <a:t>–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642.5</a:t>
            </a:r>
            <a:r>
              <a:rPr lang="en-US" dirty="0">
                <a:solidFill>
                  <a:srgbClr val="FFFFFF"/>
                </a:solidFill>
              </a:rPr>
              <a:t> $ / month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AWS</a:t>
            </a:r>
            <a:r>
              <a:rPr lang="en-US" dirty="0">
                <a:solidFill>
                  <a:srgbClr val="FFFFFF"/>
                </a:solidFill>
              </a:rPr>
              <a:t> –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657.79</a:t>
            </a:r>
            <a:r>
              <a:rPr lang="en-US" dirty="0">
                <a:solidFill>
                  <a:srgbClr val="FFFFFF"/>
                </a:solidFill>
              </a:rPr>
              <a:t> $ / month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Snowflake (</a:t>
            </a:r>
            <a:r>
              <a:rPr lang="en-US" dirty="0">
                <a:solidFill>
                  <a:srgbClr val="00B050"/>
                </a:solidFill>
              </a:rPr>
              <a:t>AWS</a:t>
            </a:r>
            <a:r>
              <a:rPr lang="en-US" dirty="0">
                <a:solidFill>
                  <a:srgbClr val="FFFFFF"/>
                </a:solidFill>
              </a:rPr>
              <a:t>) – $200/month (</a:t>
            </a:r>
            <a:r>
              <a:rPr lang="en-US" dirty="0">
                <a:solidFill>
                  <a:srgbClr val="FF0000"/>
                </a:solidFill>
              </a:rPr>
              <a:t>storage only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Snowflake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Google Cloud</a:t>
            </a:r>
            <a:r>
              <a:rPr lang="en-US" dirty="0">
                <a:solidFill>
                  <a:srgbClr val="FFFFFF"/>
                </a:solidFill>
              </a:rPr>
              <a:t>) - $100/month (</a:t>
            </a:r>
            <a:r>
              <a:rPr lang="en-US" dirty="0">
                <a:solidFill>
                  <a:srgbClr val="FF0000"/>
                </a:solidFill>
              </a:rPr>
              <a:t>storage only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Databricks(</a:t>
            </a:r>
            <a:r>
              <a:rPr lang="en-US" dirty="0">
                <a:solidFill>
                  <a:srgbClr val="00B050"/>
                </a:solidFill>
              </a:rPr>
              <a:t>AWS</a:t>
            </a:r>
            <a:r>
              <a:rPr lang="en-US" dirty="0">
                <a:solidFill>
                  <a:srgbClr val="FFFFFF"/>
                </a:solidFill>
              </a:rPr>
              <a:t>) – No pricing for storage only, computing power is always included in pricing calculator.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Databricks(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Google Cloud</a:t>
            </a:r>
            <a:r>
              <a:rPr lang="en-US" dirty="0">
                <a:solidFill>
                  <a:srgbClr val="FFFFFF"/>
                </a:solidFill>
              </a:rPr>
              <a:t>) - ../..</a:t>
            </a:r>
          </a:p>
        </p:txBody>
      </p:sp>
    </p:spTree>
    <p:extLst>
      <p:ext uri="{BB962C8B-B14F-4D97-AF65-F5344CB8AC3E}">
        <p14:creationId xmlns:p14="http://schemas.microsoft.com/office/powerpoint/2010/main" val="10345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7600-322D-4F93-1F5D-EF1E127B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Timeseries DBs options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ADE50-D0C4-63CE-0BF4-C75F1066E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InfuxDB</a:t>
            </a:r>
            <a:endParaRPr lang="en-US" dirty="0"/>
          </a:p>
          <a:p>
            <a:r>
              <a:rPr lang="en-US" dirty="0"/>
              <a:t>Apache-Druid</a:t>
            </a:r>
          </a:p>
          <a:p>
            <a:r>
              <a:rPr lang="en-US" dirty="0"/>
              <a:t>Warp10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5233118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173</TotalTime>
  <Words>76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Slice</vt:lpstr>
      <vt:lpstr>Prices per provider</vt:lpstr>
      <vt:lpstr>Timeseries DBs options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Stoyanov,Svetoslav S.V.</dc:creator>
  <cp:lastModifiedBy>Svetoslav</cp:lastModifiedBy>
  <cp:revision>21</cp:revision>
  <dcterms:created xsi:type="dcterms:W3CDTF">2022-12-22T14:55:34Z</dcterms:created>
  <dcterms:modified xsi:type="dcterms:W3CDTF">2022-12-23T08:57:26Z</dcterms:modified>
</cp:coreProperties>
</file>