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4:51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5:10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13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4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6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1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A1AF9-51C2-FAFF-B3CF-BE58A9A80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2854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3399A-0381-FDD2-AD24-6EAE5AEC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Machine Learning Building Blocks 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395-3125-710E-2895-B236EEBC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 fontScale="4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latin typeface="Aharoni" panose="02010803020104030203" pitchFamily="2" charset="-79"/>
                <a:cs typeface="Aharoni" panose="02010803020104030203" pitchFamily="2" charset="-79"/>
              </a:rPr>
              <a:t>Basic template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latin typeface="Aharoni" panose="02010803020104030203" pitchFamily="2" charset="-79"/>
                <a:cs typeface="Aharoni" panose="02010803020104030203" pitchFamily="2" charset="-79"/>
              </a:rPr>
              <a:t>Unique specifications per Block (Different Algorithms)</a:t>
            </a:r>
          </a:p>
        </p:txBody>
      </p:sp>
    </p:spTree>
    <p:extLst>
      <p:ext uri="{BB962C8B-B14F-4D97-AF65-F5344CB8AC3E}">
        <p14:creationId xmlns:p14="http://schemas.microsoft.com/office/powerpoint/2010/main" val="25315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D7BD-398D-8FC8-9A58-330E7FA6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9B38-9594-5F89-02EA-2A523B17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&gt;= 1 predictor variable)</a:t>
            </a: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predictor variable)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machines (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 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(KNN)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networks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forests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</a:rPr>
              <a:t>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go shipping containers in a pile and on a semi-truck at a harbour">
            <a:extLst>
              <a:ext uri="{FF2B5EF4-FFF2-40B4-BE49-F238E27FC236}">
                <a16:creationId xmlns:a16="http://schemas.microsoft.com/office/drawing/2014/main" id="{8E82A7CE-E9F1-7403-58FB-3C563272A0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48" b="465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FBE8EC-1812-4EE8-AE95-F57CA25A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59CA1A0-665C-4FC9-BE25-8C45BB69D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6D20DF-CE98-4EA3-96C8-C03C3A885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75A43-F24F-3B5E-567A-889BF234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82" y="5910583"/>
            <a:ext cx="6970985" cy="66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7A8C-A304-6E6E-F558-78082F1A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82" y="5481214"/>
            <a:ext cx="5553331" cy="429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spc="160" dirty="0">
                <a:solidFill>
                  <a:srgbClr val="FF0000"/>
                </a:solidFill>
              </a:rPr>
              <a:t>One ML Block per one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2434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5E0D-875B-0AE1-1AE6-CF7D6CDA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US"/>
              <a:t>Building blocks 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0A2-B7EF-B30A-3000-9E645F3E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Specific individual configuration for different blocks</a:t>
            </a:r>
          </a:p>
          <a:p>
            <a:r>
              <a:rPr lang="en-US" dirty="0"/>
              <a:t>Arrows only used for connecting blocks, nothing more.</a:t>
            </a:r>
          </a:p>
          <a:p>
            <a:r>
              <a:rPr lang="en-US" dirty="0"/>
              <a:t>Validation logic on an individual block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85E7914-13E9-4A09-7E98-13F6404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96955"/>
            <a:ext cx="5427306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B662-E6D8-2506-48E6-99EC9940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multiple connection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E2C6-63F0-AB26-4B33-86A0EF89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9810604" cy="1440090"/>
          </a:xfrm>
        </p:spPr>
        <p:txBody>
          <a:bodyPr/>
          <a:lstStyle/>
          <a:p>
            <a:r>
              <a:rPr lang="en-US" dirty="0"/>
              <a:t>A block may have two outputs</a:t>
            </a:r>
          </a:p>
          <a:p>
            <a:r>
              <a:rPr lang="en-US" dirty="0" err="1"/>
              <a:t>Ouput</a:t>
            </a:r>
            <a:r>
              <a:rPr lang="en-US" dirty="0"/>
              <a:t> one – cleaned dataset</a:t>
            </a:r>
          </a:p>
          <a:p>
            <a:r>
              <a:rPr lang="en-US" dirty="0"/>
              <a:t>Output two – cleaning transformation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234E3A-A1AF-E334-E788-A86B7F57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22" y="3689123"/>
            <a:ext cx="5731510" cy="3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7B45D-6344-D362-0937-A9D3E2AD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 "/>
              </a:rPr>
              <a:t>How to connect Django with </a:t>
            </a:r>
            <a:r>
              <a:rPr lang="en-US" sz="2400" dirty="0" err="1">
                <a:latin typeface="Arial "/>
              </a:rPr>
              <a:t>apache</a:t>
            </a:r>
            <a:r>
              <a:rPr lang="en-US" sz="2400" dirty="0">
                <a:latin typeface="Arial "/>
              </a:rPr>
              <a:t> spark </a:t>
            </a:r>
            <a:r>
              <a:rPr lang="en-US" sz="2400" dirty="0">
                <a:solidFill>
                  <a:srgbClr val="0070C0"/>
                </a:solidFill>
                <a:latin typeface="Arial "/>
              </a:rPr>
              <a:t>Option 1</a:t>
            </a:r>
            <a:endParaRPr lang="en-GB" sz="2400" dirty="0">
              <a:solidFill>
                <a:srgbClr val="0070C0"/>
              </a:solidFill>
              <a:latin typeface="Arial "/>
            </a:endParaRPr>
          </a:p>
        </p:txBody>
      </p:sp>
      <p:pic>
        <p:nvPicPr>
          <p:cNvPr id="21" name="Picture 4" descr="Sphere of mesh and nodes">
            <a:extLst>
              <a:ext uri="{FF2B5EF4-FFF2-40B4-BE49-F238E27FC236}">
                <a16:creationId xmlns:a16="http://schemas.microsoft.com/office/drawing/2014/main" id="{40394F22-2A7A-AE8C-CA0A-E80866E8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0" r="943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3C051C-CF82-36DC-5B5A-B9E03E1F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>
                <a:latin typeface="Arial "/>
              </a:rPr>
              <a:t>Apache spark application </a:t>
            </a:r>
            <a:r>
              <a:rPr lang="en-US" b="1" dirty="0">
                <a:latin typeface="Arial Black" panose="020B0A04020102020204" pitchFamily="34" charset="0"/>
              </a:rPr>
              <a:t>web server</a:t>
            </a:r>
          </a:p>
          <a:p>
            <a:r>
              <a:rPr lang="en-US" dirty="0">
                <a:latin typeface="Arial "/>
              </a:rPr>
              <a:t>Django </a:t>
            </a:r>
            <a:r>
              <a:rPr lang="en-US" b="1" dirty="0">
                <a:latin typeface="Arial "/>
              </a:rPr>
              <a:t>web application</a:t>
            </a:r>
          </a:p>
          <a:p>
            <a:r>
              <a:rPr lang="en-US" dirty="0" err="1">
                <a:latin typeface="Arial "/>
              </a:rPr>
              <a:t>Gunicorn</a:t>
            </a:r>
            <a:r>
              <a:rPr lang="en-US" dirty="0">
                <a:latin typeface="Arial "/>
              </a:rPr>
              <a:t> (run Django and connect to Spark app via WSGI protocol)</a:t>
            </a:r>
          </a:p>
          <a:p>
            <a:endParaRPr lang="en-US" dirty="0">
              <a:latin typeface="Arial "/>
            </a:endParaRPr>
          </a:p>
          <a:p>
            <a:pPr marL="0" indent="0">
              <a:buNone/>
            </a:pPr>
            <a:endParaRPr lang="en-US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178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35A19CC8-2966-DDA5-8048-B2E2E04E0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77" b="22323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DCEBA-CEAA-2577-3F12-449BD2AD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3" y="477079"/>
            <a:ext cx="8512448" cy="1384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connect Django with </a:t>
            </a:r>
            <a:r>
              <a:rPr lang="en-US" dirty="0" err="1">
                <a:solidFill>
                  <a:srgbClr val="FFFFFF"/>
                </a:solidFill>
              </a:rPr>
              <a:t>apache</a:t>
            </a:r>
            <a:r>
              <a:rPr lang="en-US" dirty="0">
                <a:solidFill>
                  <a:srgbClr val="FFFFFF"/>
                </a:solidFill>
              </a:rPr>
              <a:t> spark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FA5A-7390-ACA9-4F96-79C8900C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24" y="1994402"/>
            <a:ext cx="6141493" cy="13081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pc="160" dirty="0">
                <a:solidFill>
                  <a:srgbClr val="FFFFFF"/>
                </a:solidFill>
              </a:rPr>
              <a:t>Use Spark’s built-in web server (</a:t>
            </a:r>
            <a:r>
              <a:rPr lang="en-US" spc="160" dirty="0" err="1">
                <a:solidFill>
                  <a:srgbClr val="FF0000"/>
                </a:solidFill>
              </a:rPr>
              <a:t>SparkUI</a:t>
            </a:r>
            <a:r>
              <a:rPr lang="en-US" spc="16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0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9678-3ED9-E83A-E080-33DD361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How to run </a:t>
            </a:r>
            <a:r>
              <a:rPr lang="en-US" dirty="0" err="1"/>
              <a:t>apache</a:t>
            </a:r>
            <a:r>
              <a:rPr lang="en-US" dirty="0"/>
              <a:t> spark?</a:t>
            </a:r>
            <a:endParaRPr lang="en-GB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FB6DA9E0-E910-DD4D-CA69-094F3E0A9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4" r="28244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FC2-D5E6-FD6D-9DA0-CA362BA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/>
              <a:t>Requirements: Java, Apache Spark installed on the system</a:t>
            </a:r>
          </a:p>
          <a:p>
            <a:r>
              <a:rPr lang="en-US" dirty="0"/>
              <a:t>Run via terminal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3917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</vt:lpstr>
      <vt:lpstr>Arial Black</vt:lpstr>
      <vt:lpstr>Bembo</vt:lpstr>
      <vt:lpstr>Times New Roman</vt:lpstr>
      <vt:lpstr>ArchiveVTI</vt:lpstr>
      <vt:lpstr>Machine Learning Building Blocks </vt:lpstr>
      <vt:lpstr>Machine learning algorithms</vt:lpstr>
      <vt:lpstr>Docker</vt:lpstr>
      <vt:lpstr>Building blocks properties</vt:lpstr>
      <vt:lpstr>Blocks multiple connection options</vt:lpstr>
      <vt:lpstr>How to connect Django with apache spark Option 1</vt:lpstr>
      <vt:lpstr>How to connect Django with apache spark Option 2</vt:lpstr>
      <vt:lpstr>How to run apache spark?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Building Blocks </dc:title>
  <dc:creator>Stoyanov,Svetoslav S.V.</dc:creator>
  <cp:lastModifiedBy>Stoyanov,Svetoslav S.V.</cp:lastModifiedBy>
  <cp:revision>43</cp:revision>
  <dcterms:created xsi:type="dcterms:W3CDTF">2022-12-12T14:27:31Z</dcterms:created>
  <dcterms:modified xsi:type="dcterms:W3CDTF">2022-12-12T15:36:56Z</dcterms:modified>
</cp:coreProperties>
</file>